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92" r:id="rId4"/>
    <p:sldId id="278" r:id="rId5"/>
    <p:sldId id="279" r:id="rId6"/>
    <p:sldId id="280" r:id="rId7"/>
    <p:sldId id="282" r:id="rId8"/>
    <p:sldId id="283" r:id="rId9"/>
    <p:sldId id="281" r:id="rId10"/>
    <p:sldId id="284" r:id="rId11"/>
    <p:sldId id="285" r:id="rId12"/>
    <p:sldId id="288" r:id="rId13"/>
    <p:sldId id="287" r:id="rId14"/>
    <p:sldId id="289" r:id="rId15"/>
    <p:sldId id="290" r:id="rId16"/>
    <p:sldId id="264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6A80B-8491-493E-957D-BE3604200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RSA</a:t>
            </a:r>
            <a:r>
              <a:rPr lang="zh-CN" altLang="en-US" dirty="0"/>
              <a:t>原理与</a:t>
            </a:r>
            <a:r>
              <a:rPr lang="en-US" altLang="zh-CN" dirty="0"/>
              <a:t>P</a:t>
            </a:r>
            <a:r>
              <a:rPr lang="en-US" altLang="zh-CN" cap="none" dirty="0"/>
              <a:t>ython3</a:t>
            </a:r>
            <a:r>
              <a:rPr lang="zh-CN" altLang="en-US" dirty="0"/>
              <a:t>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1D27E6-8B28-4212-B1DD-7BA8DF4B8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200" dirty="0"/>
              <a:t>B</a:t>
            </a:r>
            <a:r>
              <a:rPr lang="zh-CN" altLang="en-US" sz="3200" dirty="0"/>
              <a:t>站：芯片人阿伟</a:t>
            </a:r>
            <a:endParaRPr lang="en-US" altLang="zh-CN" sz="3200" dirty="0"/>
          </a:p>
          <a:p>
            <a:pPr algn="ctr"/>
            <a:r>
              <a:rPr lang="en-US" altLang="zh-CN" sz="3200" cap="none" dirty="0"/>
              <a:t>https://space.bilibili.com/243180540</a:t>
            </a:r>
            <a:endParaRPr lang="zh-CN" altLang="en-US" sz="3200" cap="none" dirty="0"/>
          </a:p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2F9EAC-A8FF-4204-A417-AFA3E2350A6B}"/>
              </a:ext>
            </a:extLst>
          </p:cNvPr>
          <p:cNvSpPr/>
          <p:nvPr/>
        </p:nvSpPr>
        <p:spPr>
          <a:xfrm>
            <a:off x="1784412" y="3473383"/>
            <a:ext cx="10407588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020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r>
              <a:rPr lang="en-US" altLang="zh-CN" dirty="0"/>
              <a:t>EMSA-PSS-ENCODE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>
            <a:normAutofit/>
          </a:bodyPr>
          <a:lstStyle/>
          <a:p>
            <a:r>
              <a:rPr lang="en-US" altLang="zh-CN" dirty="0"/>
              <a:t>Steps:</a:t>
            </a:r>
          </a:p>
          <a:p>
            <a:pPr marL="457200" indent="-457200">
              <a:buAutoNum type="arabicPeriod"/>
            </a:pPr>
            <a:r>
              <a:rPr lang="en-US" altLang="zh-CN" dirty="0"/>
              <a:t>if </a:t>
            </a:r>
            <a:r>
              <a:rPr lang="en-US" altLang="zh-CN" dirty="0" err="1"/>
              <a:t>len</a:t>
            </a:r>
            <a:r>
              <a:rPr lang="en-US" altLang="zh-CN" dirty="0"/>
              <a:t>(M) &gt; hash limitation </a:t>
            </a:r>
            <a:r>
              <a:rPr lang="en-US" altLang="zh-CN" dirty="0" err="1"/>
              <a:t>legth</a:t>
            </a:r>
            <a:r>
              <a:rPr lang="en-US" altLang="zh-CN" dirty="0"/>
              <a:t>, output "message too long" and stop.</a:t>
            </a:r>
          </a:p>
          <a:p>
            <a:pPr marL="457200" indent="-457200">
              <a:buAutoNum type="arabicPeriod"/>
            </a:pPr>
            <a:r>
              <a:rPr lang="en-US" altLang="zh-CN" dirty="0"/>
              <a:t>Let </a:t>
            </a:r>
            <a:r>
              <a:rPr lang="en-US" altLang="zh-CN" dirty="0" err="1"/>
              <a:t>mHash</a:t>
            </a:r>
            <a:r>
              <a:rPr lang="en-US" altLang="zh-CN" dirty="0"/>
              <a:t> = Hash(M), an octet string of length </a:t>
            </a:r>
            <a:r>
              <a:rPr lang="en-US" altLang="zh-CN" dirty="0" err="1"/>
              <a:t>hLen</a:t>
            </a:r>
            <a:r>
              <a:rPr lang="en-US" altLang="zh-CN" dirty="0"/>
              <a:t>. </a:t>
            </a:r>
          </a:p>
          <a:p>
            <a:pPr marL="457200" indent="-457200">
              <a:buAutoNum type="arabicPeriod"/>
            </a:pPr>
            <a:r>
              <a:rPr lang="en-US" altLang="zh-CN" dirty="0"/>
              <a:t>If </a:t>
            </a:r>
            <a:r>
              <a:rPr lang="en-US" altLang="zh-CN" dirty="0" err="1"/>
              <a:t>emLen</a:t>
            </a:r>
            <a:r>
              <a:rPr lang="en-US" altLang="zh-CN" dirty="0"/>
              <a:t> &lt; </a:t>
            </a:r>
            <a:r>
              <a:rPr lang="en-US" altLang="zh-CN" dirty="0" err="1"/>
              <a:t>hLen</a:t>
            </a:r>
            <a:r>
              <a:rPr lang="en-US" altLang="zh-CN" dirty="0"/>
              <a:t> + </a:t>
            </a:r>
            <a:r>
              <a:rPr lang="en-US" altLang="zh-CN" dirty="0" err="1"/>
              <a:t>sLen</a:t>
            </a:r>
            <a:r>
              <a:rPr lang="en-US" altLang="zh-CN" dirty="0"/>
              <a:t> + 2, output "encoding error" and stop.</a:t>
            </a:r>
          </a:p>
          <a:p>
            <a:pPr marL="457200" indent="-457200">
              <a:buAutoNum type="arabicPeriod"/>
            </a:pPr>
            <a:r>
              <a:rPr lang="en-US" altLang="zh-CN" dirty="0"/>
              <a:t>salt = </a:t>
            </a:r>
            <a:r>
              <a:rPr lang="en-US" altLang="zh-CN" dirty="0" err="1"/>
              <a:t>sLen</a:t>
            </a:r>
            <a:r>
              <a:rPr lang="en-US" altLang="zh-CN" dirty="0"/>
              <a:t> random octets string; if </a:t>
            </a:r>
            <a:r>
              <a:rPr lang="en-US" altLang="zh-CN" dirty="0" err="1"/>
              <a:t>sLen</a:t>
            </a:r>
            <a:r>
              <a:rPr lang="en-US" altLang="zh-CN" dirty="0"/>
              <a:t> = 0, then salt is the empty string.</a:t>
            </a:r>
          </a:p>
          <a:p>
            <a:pPr marL="457200" indent="-457200">
              <a:buAutoNum type="arabicPeriod"/>
            </a:pPr>
            <a:r>
              <a:rPr lang="en-US" altLang="zh-CN" dirty="0"/>
              <a:t>M’ = (0x)00 00 00 00 00 00 00 00 || </a:t>
            </a:r>
            <a:r>
              <a:rPr lang="en-US" altLang="zh-CN" dirty="0" err="1"/>
              <a:t>mHash</a:t>
            </a:r>
            <a:r>
              <a:rPr lang="en-US" altLang="zh-CN" dirty="0"/>
              <a:t> || salt; M’ is an octet string of length 8 + </a:t>
            </a:r>
            <a:r>
              <a:rPr lang="en-US" altLang="zh-CN" dirty="0" err="1"/>
              <a:t>hLen</a:t>
            </a:r>
            <a:r>
              <a:rPr lang="en-US" altLang="zh-CN" dirty="0"/>
              <a:t> + </a:t>
            </a:r>
            <a:r>
              <a:rPr lang="en-US" altLang="zh-CN" dirty="0" err="1"/>
              <a:t>sLen</a:t>
            </a:r>
            <a:r>
              <a:rPr lang="en-US" altLang="zh-CN" dirty="0"/>
              <a:t> with eight initial zero octets.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68919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r>
              <a:rPr lang="en-US" altLang="zh-CN" dirty="0"/>
              <a:t>EMSA-PSS-ENCODE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altLang="zh-CN" dirty="0"/>
              <a:t>Let H = Hash(M’), an octet string of length </a:t>
            </a:r>
            <a:r>
              <a:rPr lang="en-US" altLang="zh-CN" dirty="0" err="1"/>
              <a:t>hLen</a:t>
            </a:r>
            <a:r>
              <a:rPr lang="en-US" altLang="zh-CN" dirty="0"/>
              <a:t>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zh-CN" dirty="0"/>
              <a:t>PS  = </a:t>
            </a:r>
            <a:r>
              <a:rPr lang="en-US" altLang="zh-CN" dirty="0" err="1"/>
              <a:t>emLen</a:t>
            </a:r>
            <a:r>
              <a:rPr lang="en-US" altLang="zh-CN" dirty="0"/>
              <a:t> - </a:t>
            </a:r>
            <a:r>
              <a:rPr lang="en-US" altLang="zh-CN" dirty="0" err="1"/>
              <a:t>sLen</a:t>
            </a:r>
            <a:r>
              <a:rPr lang="en-US" altLang="zh-CN" dirty="0"/>
              <a:t> – </a:t>
            </a:r>
            <a:r>
              <a:rPr lang="en-US" altLang="zh-CN" dirty="0" err="1"/>
              <a:t>hLen</a:t>
            </a:r>
            <a:r>
              <a:rPr lang="en-US" altLang="zh-CN" dirty="0"/>
              <a:t> - 2 zero octets. The length of PS may be 0.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zh-CN" dirty="0"/>
              <a:t>DB = PS || 0x01 || salt; DB is an octet string of length </a:t>
            </a:r>
            <a:r>
              <a:rPr lang="en-US" altLang="zh-CN" dirty="0" err="1"/>
              <a:t>emLen</a:t>
            </a:r>
            <a:r>
              <a:rPr lang="en-US" altLang="zh-CN" dirty="0"/>
              <a:t> - </a:t>
            </a:r>
            <a:r>
              <a:rPr lang="en-US" altLang="zh-CN" dirty="0" err="1"/>
              <a:t>hLen</a:t>
            </a:r>
            <a:r>
              <a:rPr lang="en-US" altLang="zh-CN" dirty="0"/>
              <a:t> - 1.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zh-CN" dirty="0" err="1"/>
              <a:t>dbMask</a:t>
            </a:r>
            <a:r>
              <a:rPr lang="en-US" altLang="zh-CN" dirty="0"/>
              <a:t> = MGF(H, </a:t>
            </a:r>
            <a:r>
              <a:rPr lang="en-US" altLang="zh-CN" dirty="0" err="1"/>
              <a:t>emLen</a:t>
            </a:r>
            <a:r>
              <a:rPr lang="en-US" altLang="zh-CN" dirty="0"/>
              <a:t> - </a:t>
            </a:r>
            <a:r>
              <a:rPr lang="en-US" altLang="zh-CN" dirty="0" err="1"/>
              <a:t>hLen</a:t>
            </a:r>
            <a:r>
              <a:rPr lang="en-US" altLang="zh-CN" dirty="0"/>
              <a:t> - 1)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zh-CN" dirty="0" err="1"/>
              <a:t>maskedDB</a:t>
            </a:r>
            <a:r>
              <a:rPr lang="en-US" altLang="zh-CN" dirty="0"/>
              <a:t> = DB </a:t>
            </a:r>
            <a:r>
              <a:rPr lang="en-US" altLang="zh-CN" dirty="0" err="1"/>
              <a:t>xor</a:t>
            </a:r>
            <a:r>
              <a:rPr lang="en-US" altLang="zh-CN" dirty="0"/>
              <a:t> </a:t>
            </a:r>
            <a:r>
              <a:rPr lang="en-US" altLang="zh-CN" dirty="0" err="1"/>
              <a:t>dbMask</a:t>
            </a:r>
            <a:endParaRPr lang="en-US" altLang="zh-CN" dirty="0"/>
          </a:p>
          <a:p>
            <a:pPr marL="457200" indent="-457200">
              <a:buFont typeface="+mj-lt"/>
              <a:buAutoNum type="arabicPeriod" startAt="6"/>
            </a:pPr>
            <a:r>
              <a:rPr lang="en-US" altLang="zh-CN" dirty="0"/>
              <a:t>Set the leftmost 8emLen - </a:t>
            </a:r>
            <a:r>
              <a:rPr lang="en-US" altLang="zh-CN" dirty="0" err="1"/>
              <a:t>emBits</a:t>
            </a:r>
            <a:r>
              <a:rPr lang="en-US" altLang="zh-CN" dirty="0"/>
              <a:t> bits of the leftmost octet in </a:t>
            </a:r>
            <a:r>
              <a:rPr lang="en-US" altLang="zh-CN" dirty="0" err="1"/>
              <a:t>maskedDB</a:t>
            </a:r>
            <a:r>
              <a:rPr lang="en-US" altLang="zh-CN" dirty="0"/>
              <a:t> to zero.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zh-CN" dirty="0"/>
              <a:t>EM = </a:t>
            </a:r>
            <a:r>
              <a:rPr lang="en-US" altLang="zh-CN" dirty="0" err="1"/>
              <a:t>maskedDB</a:t>
            </a:r>
            <a:r>
              <a:rPr lang="en-US" altLang="zh-CN" dirty="0"/>
              <a:t> || H || 0xbc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zh-CN" dirty="0"/>
              <a:t>Output EM</a:t>
            </a:r>
          </a:p>
          <a:p>
            <a:pPr marL="457200" indent="-457200">
              <a:buFont typeface="+mj-lt"/>
              <a:buAutoNum type="arabicPeriod" startAt="6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04423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r>
              <a:rPr lang="en-US" altLang="zh-CN" dirty="0"/>
              <a:t>EMSA-PSS-VERIFY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EMSA-PSS-VERIFY (M, EM, </a:t>
            </a:r>
            <a:r>
              <a:rPr lang="en-US" altLang="zh-CN" dirty="0" err="1"/>
              <a:t>emBits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Options:</a:t>
            </a:r>
          </a:p>
          <a:p>
            <a:pPr marL="0" indent="0">
              <a:buNone/>
            </a:pPr>
            <a:r>
              <a:rPr lang="en-US" altLang="zh-CN" dirty="0"/>
              <a:t>	Hash </a:t>
            </a:r>
            <a:r>
              <a:rPr lang="en-US" altLang="zh-CN" dirty="0" err="1"/>
              <a:t>hash</a:t>
            </a:r>
            <a:r>
              <a:rPr lang="en-US" altLang="zh-CN" dirty="0"/>
              <a:t> function (</a:t>
            </a:r>
            <a:r>
              <a:rPr lang="en-US" altLang="zh-CN" dirty="0" err="1"/>
              <a:t>hLen</a:t>
            </a:r>
            <a:r>
              <a:rPr lang="en-US" altLang="zh-CN" dirty="0"/>
              <a:t> denotes the length in octets of the hash function output)</a:t>
            </a:r>
          </a:p>
          <a:p>
            <a:pPr marL="0" indent="0">
              <a:buNone/>
            </a:pPr>
            <a:r>
              <a:rPr lang="en-US" altLang="zh-CN" dirty="0"/>
              <a:t>	MGF mask generation function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sLen</a:t>
            </a:r>
            <a:r>
              <a:rPr lang="en-US" altLang="zh-CN" dirty="0"/>
              <a:t> intended length in octets of the salt</a:t>
            </a:r>
          </a:p>
          <a:p>
            <a:pPr marL="0" indent="0">
              <a:buNone/>
            </a:pPr>
            <a:r>
              <a:rPr lang="en-US" altLang="zh-CN" dirty="0"/>
              <a:t>Input:</a:t>
            </a:r>
          </a:p>
          <a:p>
            <a:pPr marL="0" indent="0">
              <a:buNone/>
            </a:pPr>
            <a:r>
              <a:rPr lang="en-US" altLang="zh-CN" dirty="0"/>
              <a:t>	M message to be verified, an octet string</a:t>
            </a:r>
          </a:p>
          <a:p>
            <a:pPr marL="0" indent="0">
              <a:buNone/>
            </a:pPr>
            <a:r>
              <a:rPr lang="en-US" altLang="zh-CN" dirty="0"/>
              <a:t>	EM encoded message, an octet string of length </a:t>
            </a:r>
            <a:r>
              <a:rPr lang="en-US" altLang="zh-CN" dirty="0" err="1"/>
              <a:t>emLen</a:t>
            </a:r>
            <a:r>
              <a:rPr lang="en-US" altLang="zh-CN" dirty="0"/>
              <a:t> = ceil(</a:t>
            </a:r>
            <a:r>
              <a:rPr lang="en-US" altLang="zh-CN" dirty="0" err="1"/>
              <a:t>emBits</a:t>
            </a:r>
            <a:r>
              <a:rPr lang="en-US" altLang="zh-CN" dirty="0"/>
              <a:t>/8)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emBits</a:t>
            </a:r>
            <a:r>
              <a:rPr lang="en-US" altLang="zh-CN" dirty="0"/>
              <a:t> maximal bit length of the integer OS2IP (EM), at least 8hLen + 8sLen + 9</a:t>
            </a:r>
          </a:p>
          <a:p>
            <a:r>
              <a:rPr lang="en-US" altLang="zh-CN" dirty="0"/>
              <a:t>Output: "consistent" or "inconsistent"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9001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r>
              <a:rPr lang="en-US" altLang="zh-CN" dirty="0"/>
              <a:t>EMSA-PSS-VERIFY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Steps:</a:t>
            </a:r>
          </a:p>
          <a:p>
            <a:pPr marL="457200" indent="-457200">
              <a:buAutoNum type="arabicPeriod"/>
            </a:pPr>
            <a:r>
              <a:rPr lang="en-US" altLang="zh-CN" dirty="0"/>
              <a:t>if </a:t>
            </a:r>
            <a:r>
              <a:rPr lang="en-US" altLang="zh-CN" dirty="0" err="1"/>
              <a:t>len</a:t>
            </a:r>
            <a:r>
              <a:rPr lang="en-US" altLang="zh-CN" dirty="0"/>
              <a:t>(M) &gt; hash limitation, output "inconsistent" and stop.</a:t>
            </a:r>
          </a:p>
          <a:p>
            <a:pPr marL="457200" indent="-457200">
              <a:buAutoNum type="arabicPeriod"/>
            </a:pPr>
            <a:r>
              <a:rPr lang="en-US" altLang="zh-CN" dirty="0" err="1"/>
              <a:t>mHash</a:t>
            </a:r>
            <a:r>
              <a:rPr lang="en-US" altLang="zh-CN" dirty="0"/>
              <a:t> = Hash(M), an octet string of length </a:t>
            </a:r>
            <a:r>
              <a:rPr lang="en-US" altLang="zh-CN" dirty="0" err="1"/>
              <a:t>hLen</a:t>
            </a:r>
            <a:r>
              <a:rPr lang="en-US" altLang="zh-CN" dirty="0"/>
              <a:t>.</a:t>
            </a:r>
          </a:p>
          <a:p>
            <a:pPr marL="457200" indent="-457200">
              <a:buAutoNum type="arabicPeriod"/>
            </a:pPr>
            <a:r>
              <a:rPr lang="en-US" altLang="zh-CN" dirty="0"/>
              <a:t>If </a:t>
            </a:r>
            <a:r>
              <a:rPr lang="en-US" altLang="zh-CN" dirty="0" err="1"/>
              <a:t>emLen</a:t>
            </a:r>
            <a:r>
              <a:rPr lang="en-US" altLang="zh-CN" dirty="0"/>
              <a:t> &lt; </a:t>
            </a:r>
            <a:r>
              <a:rPr lang="en-US" altLang="zh-CN" dirty="0" err="1"/>
              <a:t>hLen</a:t>
            </a:r>
            <a:r>
              <a:rPr lang="en-US" altLang="zh-CN" dirty="0"/>
              <a:t> + </a:t>
            </a:r>
            <a:r>
              <a:rPr lang="en-US" altLang="zh-CN" dirty="0" err="1"/>
              <a:t>sLen</a:t>
            </a:r>
            <a:r>
              <a:rPr lang="en-US" altLang="zh-CN" dirty="0"/>
              <a:t> + 2, output "inconsistent" and stop.</a:t>
            </a:r>
          </a:p>
          <a:p>
            <a:pPr marL="457200" indent="-457200">
              <a:buAutoNum type="arabicPeriod"/>
            </a:pPr>
            <a:r>
              <a:rPr lang="en-US" altLang="zh-CN" dirty="0"/>
              <a:t>If the rightmost octet of EM does not have hexadecimal value 0xbc, output "inconsistent" and stop.</a:t>
            </a:r>
          </a:p>
          <a:p>
            <a:pPr marL="457200" indent="-457200">
              <a:buAutoNum type="arabicPeriod"/>
            </a:pPr>
            <a:r>
              <a:rPr lang="en-US" altLang="zh-CN" dirty="0" err="1"/>
              <a:t>maskedDB</a:t>
            </a:r>
            <a:r>
              <a:rPr lang="en-US" altLang="zh-CN" dirty="0"/>
              <a:t> = the leftmost </a:t>
            </a:r>
            <a:r>
              <a:rPr lang="en-US" altLang="zh-CN" dirty="0" err="1"/>
              <a:t>emLen</a:t>
            </a:r>
            <a:r>
              <a:rPr lang="en-US" altLang="zh-CN" dirty="0"/>
              <a:t> - </a:t>
            </a:r>
            <a:r>
              <a:rPr lang="en-US" altLang="zh-CN" dirty="0" err="1"/>
              <a:t>hLen</a:t>
            </a:r>
            <a:r>
              <a:rPr lang="en-US" altLang="zh-CN" dirty="0"/>
              <a:t> - 1 octets of EM</a:t>
            </a:r>
          </a:p>
          <a:p>
            <a:pPr marL="0" indent="0">
              <a:buNone/>
            </a:pPr>
            <a:r>
              <a:rPr lang="en-US" altLang="zh-CN" dirty="0"/>
              <a:t>       H  =  the next </a:t>
            </a:r>
            <a:r>
              <a:rPr lang="en-US" altLang="zh-CN" dirty="0" err="1"/>
              <a:t>hLen</a:t>
            </a:r>
            <a:r>
              <a:rPr lang="en-US" altLang="zh-CN" dirty="0"/>
              <a:t> octets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zh-CN" dirty="0"/>
              <a:t>If the leftmost 8emLen - </a:t>
            </a:r>
            <a:r>
              <a:rPr lang="en-US" altLang="zh-CN" dirty="0" err="1"/>
              <a:t>emBits</a:t>
            </a:r>
            <a:r>
              <a:rPr lang="en-US" altLang="zh-CN" dirty="0"/>
              <a:t> bits of the leftmost octet in </a:t>
            </a:r>
            <a:r>
              <a:rPr lang="en-US" altLang="zh-CN" dirty="0" err="1"/>
              <a:t>maskedDB</a:t>
            </a:r>
            <a:r>
              <a:rPr lang="en-US" altLang="zh-CN" dirty="0"/>
              <a:t> are not all equal to zero, output "inconsistent" and stop.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85514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r>
              <a:rPr lang="en-US" altLang="zh-CN" dirty="0"/>
              <a:t>EMSA-PSS-VERIFY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altLang="zh-CN" dirty="0" err="1"/>
              <a:t>dbMask</a:t>
            </a:r>
            <a:r>
              <a:rPr lang="en-US" altLang="zh-CN" dirty="0"/>
              <a:t> = MGF(H, </a:t>
            </a:r>
            <a:r>
              <a:rPr lang="en-US" altLang="zh-CN" dirty="0" err="1"/>
              <a:t>emLen</a:t>
            </a:r>
            <a:r>
              <a:rPr lang="en-US" altLang="zh-CN" dirty="0"/>
              <a:t> - </a:t>
            </a:r>
            <a:r>
              <a:rPr lang="en-US" altLang="zh-CN" dirty="0" err="1"/>
              <a:t>hLen</a:t>
            </a:r>
            <a:r>
              <a:rPr lang="en-US" altLang="zh-CN" dirty="0"/>
              <a:t> - 1)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altLang="zh-CN" dirty="0"/>
              <a:t>DB = </a:t>
            </a:r>
            <a:r>
              <a:rPr lang="en-US" altLang="zh-CN" dirty="0" err="1"/>
              <a:t>maskedDB</a:t>
            </a:r>
            <a:r>
              <a:rPr lang="en-US" altLang="zh-CN" dirty="0"/>
              <a:t> </a:t>
            </a:r>
            <a:r>
              <a:rPr lang="en-US" altLang="zh-CN" dirty="0" err="1"/>
              <a:t>xor</a:t>
            </a:r>
            <a:r>
              <a:rPr lang="en-US" altLang="zh-CN" dirty="0"/>
              <a:t> </a:t>
            </a:r>
            <a:r>
              <a:rPr lang="en-US" altLang="zh-CN" dirty="0" err="1"/>
              <a:t>dbMask</a:t>
            </a:r>
            <a:endParaRPr lang="en-US" altLang="zh-CN" dirty="0"/>
          </a:p>
          <a:p>
            <a:pPr marL="457200" indent="-457200">
              <a:buFont typeface="+mj-lt"/>
              <a:buAutoNum type="arabicPeriod" startAt="7"/>
            </a:pPr>
            <a:r>
              <a:rPr lang="en-US" altLang="zh-CN" dirty="0"/>
              <a:t>Set the leftmost 8emLen - </a:t>
            </a:r>
            <a:r>
              <a:rPr lang="en-US" altLang="zh-CN" dirty="0" err="1"/>
              <a:t>emBits</a:t>
            </a:r>
            <a:r>
              <a:rPr lang="en-US" altLang="zh-CN" dirty="0"/>
              <a:t> bits of the leftmost octet in DB to zero.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altLang="zh-CN" dirty="0"/>
              <a:t>If the </a:t>
            </a:r>
            <a:r>
              <a:rPr lang="en-US" altLang="zh-CN" dirty="0" err="1"/>
              <a:t>emLen</a:t>
            </a:r>
            <a:r>
              <a:rPr lang="en-US" altLang="zh-CN" dirty="0"/>
              <a:t> - </a:t>
            </a:r>
            <a:r>
              <a:rPr lang="en-US" altLang="zh-CN" dirty="0" err="1"/>
              <a:t>hLen</a:t>
            </a:r>
            <a:r>
              <a:rPr lang="en-US" altLang="zh-CN" dirty="0"/>
              <a:t> - </a:t>
            </a:r>
            <a:r>
              <a:rPr lang="en-US" altLang="zh-CN" dirty="0" err="1"/>
              <a:t>sLen</a:t>
            </a:r>
            <a:r>
              <a:rPr lang="en-US" altLang="zh-CN" dirty="0"/>
              <a:t> - 2 leftmost octets of DB are not zero</a:t>
            </a:r>
          </a:p>
          <a:p>
            <a:pPr marL="0" indent="0">
              <a:buNone/>
            </a:pPr>
            <a:r>
              <a:rPr lang="en-US" altLang="zh-CN" dirty="0"/>
              <a:t>      if the octet at position </a:t>
            </a:r>
            <a:r>
              <a:rPr lang="en-US" altLang="zh-CN" dirty="0" err="1"/>
              <a:t>emLen</a:t>
            </a:r>
            <a:r>
              <a:rPr lang="en-US" altLang="zh-CN" dirty="0"/>
              <a:t> - </a:t>
            </a:r>
            <a:r>
              <a:rPr lang="en-US" altLang="zh-CN" dirty="0" err="1"/>
              <a:t>hLen</a:t>
            </a:r>
            <a:r>
              <a:rPr lang="en-US" altLang="zh-CN" dirty="0"/>
              <a:t> - </a:t>
            </a:r>
            <a:r>
              <a:rPr lang="en-US" altLang="zh-CN" dirty="0" err="1"/>
              <a:t>sLen</a:t>
            </a:r>
            <a:r>
              <a:rPr lang="en-US" altLang="zh-CN" dirty="0"/>
              <a:t> - 1does not have hexadecimal </a:t>
            </a:r>
          </a:p>
          <a:p>
            <a:pPr marL="0" indent="0">
              <a:buNone/>
            </a:pPr>
            <a:r>
              <a:rPr lang="en-US" altLang="zh-CN" dirty="0"/>
              <a:t>      value 0x01, output "inconsistent" and stop.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altLang="zh-CN" dirty="0"/>
              <a:t>salt = the last </a:t>
            </a:r>
            <a:r>
              <a:rPr lang="en-US" altLang="zh-CN" dirty="0" err="1"/>
              <a:t>sLen</a:t>
            </a:r>
            <a:r>
              <a:rPr lang="en-US" altLang="zh-CN" dirty="0"/>
              <a:t> octets of DB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93119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r>
              <a:rPr lang="en-US" altLang="zh-CN" dirty="0"/>
              <a:t>EMSA-PSS-VERIFY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12"/>
            </a:pPr>
            <a:r>
              <a:rPr lang="en-US" altLang="zh-CN" dirty="0"/>
              <a:t>M’ = (0x)00 00 00 00 00 00 00 00 || </a:t>
            </a:r>
            <a:r>
              <a:rPr lang="en-US" altLang="zh-CN" dirty="0" err="1"/>
              <a:t>mHash</a:t>
            </a:r>
            <a:r>
              <a:rPr lang="en-US" altLang="zh-CN" dirty="0"/>
              <a:t> || salt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altLang="zh-CN" dirty="0"/>
              <a:t>H’ = Hash(M’)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altLang="zh-CN" dirty="0"/>
              <a:t>If H = H’, output "consistent". Otherwise, output "inconsistent".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00307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r>
              <a:rPr lang="zh-CN" altLang="en-US" dirty="0"/>
              <a:t>一键三连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96D44D42-5DCC-492D-ACF0-6A987AB06AC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93" y="1553592"/>
            <a:ext cx="6961245" cy="423760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6A24855-0AF3-4FB5-9405-58F75D47B04C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88758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7761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r>
              <a:rPr lang="en-US" altLang="zh-CN" dirty="0"/>
              <a:t>PKCS#1 v2.2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/>
          <a:lstStyle/>
          <a:p>
            <a:r>
              <a:rPr lang="en-US" altLang="zh-CN" dirty="0"/>
              <a:t>PKCS#1 v2.2 (2016</a:t>
            </a:r>
            <a:r>
              <a:rPr lang="zh-CN" altLang="en-US" dirty="0"/>
              <a:t>年</a:t>
            </a:r>
            <a:r>
              <a:rPr lang="en-US" altLang="zh-CN" dirty="0"/>
              <a:t>)  rfc8017</a:t>
            </a:r>
          </a:p>
          <a:p>
            <a:pPr lvl="1"/>
            <a:r>
              <a:rPr lang="en-US" altLang="zh-CN" dirty="0"/>
              <a:t>MGF1</a:t>
            </a:r>
          </a:p>
          <a:p>
            <a:pPr lvl="1"/>
            <a:r>
              <a:rPr lang="pt-BR" altLang="zh-CN" dirty="0"/>
              <a:t>RSAES-OAEP-ENCRYPT</a:t>
            </a:r>
          </a:p>
          <a:p>
            <a:pPr lvl="1"/>
            <a:r>
              <a:rPr lang="en-US" altLang="zh-CN" dirty="0"/>
              <a:t>RSAES-OAEP-DECRYPT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RSASSA-PSS-SIGN</a:t>
            </a:r>
          </a:p>
          <a:p>
            <a:pPr lvl="1"/>
            <a:r>
              <a:rPr lang="pt-BR" altLang="zh-CN" dirty="0"/>
              <a:t>RSASSA-PSS-VERIFY</a:t>
            </a:r>
            <a:br>
              <a:rPr lang="pt-BR" altLang="zh-CN" dirty="0"/>
            </a:b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763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r>
              <a:rPr lang="en-US" altLang="zh-CN" dirty="0"/>
              <a:t>PSS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7CE4FF-81FF-4CCA-BFE7-46DCEFCF7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813" y="108011"/>
            <a:ext cx="8641564" cy="568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778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r>
              <a:rPr lang="en-US" altLang="zh-CN" dirty="0"/>
              <a:t>PSS-SIGN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>
            <a:normAutofit/>
          </a:bodyPr>
          <a:lstStyle/>
          <a:p>
            <a:r>
              <a:rPr lang="en-US" altLang="zh-CN" dirty="0"/>
              <a:t>RSASSA-PSS-SIGN (K, M)</a:t>
            </a:r>
          </a:p>
          <a:p>
            <a:pPr marL="0" indent="0">
              <a:buNone/>
            </a:pPr>
            <a:r>
              <a:rPr lang="en-US" altLang="zh-CN" dirty="0"/>
              <a:t>Input:</a:t>
            </a:r>
          </a:p>
          <a:p>
            <a:pPr marL="0" indent="0">
              <a:buNone/>
            </a:pPr>
            <a:r>
              <a:rPr lang="en-US" altLang="zh-CN" dirty="0"/>
              <a:t>	K signer’s RSA private key</a:t>
            </a:r>
          </a:p>
          <a:p>
            <a:pPr marL="0" indent="0">
              <a:buNone/>
            </a:pPr>
            <a:r>
              <a:rPr lang="en-US" altLang="zh-CN" dirty="0"/>
              <a:t>	M message to be signed, an octet string</a:t>
            </a:r>
          </a:p>
          <a:p>
            <a:r>
              <a:rPr lang="en-US" altLang="zh-CN" dirty="0"/>
              <a:t>Output:</a:t>
            </a:r>
          </a:p>
          <a:p>
            <a:pPr marL="0" indent="0">
              <a:buNone/>
            </a:pPr>
            <a:r>
              <a:rPr lang="en-US" altLang="zh-CN" dirty="0"/>
              <a:t>	S signature, an octet string of length k</a:t>
            </a:r>
          </a:p>
          <a:p>
            <a:r>
              <a:rPr lang="en-US" altLang="zh-CN" dirty="0"/>
              <a:t>Errors: "message too long;" "encoding error"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06064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r>
              <a:rPr lang="en-US" altLang="zh-CN" dirty="0"/>
              <a:t>PSS-SIGN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Steps:</a:t>
            </a:r>
          </a:p>
          <a:p>
            <a:pPr marL="457200" indent="-457200">
              <a:buAutoNum type="arabicPeriod"/>
            </a:pPr>
            <a:r>
              <a:rPr lang="en-US" altLang="zh-CN" dirty="0"/>
              <a:t>EMSA-PSS encoding:</a:t>
            </a:r>
          </a:p>
          <a:p>
            <a:pPr marL="0" indent="0">
              <a:buNone/>
            </a:pPr>
            <a:r>
              <a:rPr lang="pt-BR" altLang="zh-CN" dirty="0"/>
              <a:t>	EM = EMSA-PSS-ENCODE (M, 8</a:t>
            </a:r>
            <a:r>
              <a:rPr lang="en-US" altLang="zh-CN" dirty="0"/>
              <a:t>k</a:t>
            </a:r>
            <a:r>
              <a:rPr lang="pt-BR" altLang="zh-CN" dirty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If the encoding operation outputs "message too long", output "message too long" and stop.</a:t>
            </a:r>
          </a:p>
          <a:p>
            <a:pPr lvl="1"/>
            <a:r>
              <a:rPr lang="en-US" altLang="zh-CN" dirty="0"/>
              <a:t>If the encoding operation outputs "encoding error", output "encoding error" and stop.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altLang="zh-CN" dirty="0"/>
              <a:t>RSA signature: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CN" dirty="0"/>
              <a:t>m = OS2IP (EM)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CN" dirty="0"/>
              <a:t>s = RSASP1 (K, m)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CN" dirty="0"/>
              <a:t>S = I2OSP (s, k)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altLang="zh-CN" dirty="0"/>
              <a:t>Output the signature S.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5930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>
            <a:normAutofit/>
          </a:bodyPr>
          <a:lstStyle/>
          <a:p>
            <a:r>
              <a:rPr lang="en-US" altLang="zh-CN" dirty="0"/>
              <a:t>PSS-VERIFY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/>
          <a:lstStyle/>
          <a:p>
            <a:r>
              <a:rPr lang="en-US" altLang="zh-CN" dirty="0"/>
              <a:t>RSASSA-PSS-VERIFY ((n, e), M, S)</a:t>
            </a:r>
          </a:p>
          <a:p>
            <a:pPr marL="0" indent="0">
              <a:buNone/>
            </a:pPr>
            <a:r>
              <a:rPr lang="en-US" altLang="zh-CN" dirty="0"/>
              <a:t>Input:</a:t>
            </a:r>
          </a:p>
          <a:p>
            <a:pPr marL="0" indent="0">
              <a:buNone/>
            </a:pPr>
            <a:r>
              <a:rPr lang="en-US" altLang="zh-CN" dirty="0"/>
              <a:t>	(n, e) signer’s RSA public key</a:t>
            </a:r>
          </a:p>
          <a:p>
            <a:pPr marL="0" indent="0">
              <a:buNone/>
            </a:pPr>
            <a:r>
              <a:rPr lang="en-US" altLang="zh-CN" dirty="0"/>
              <a:t>	M message whose signature is to be verified, an octet string</a:t>
            </a:r>
          </a:p>
          <a:p>
            <a:pPr marL="0" indent="0">
              <a:buNone/>
            </a:pPr>
            <a:r>
              <a:rPr lang="en-US" altLang="zh-CN" dirty="0"/>
              <a:t>	S signature to be verified, an octet string of </a:t>
            </a:r>
            <a:r>
              <a:rPr lang="en-US" altLang="zh-CN"/>
              <a:t>length k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Output: "valid signature" or "invalid signature"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505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>
            <a:normAutofit/>
          </a:bodyPr>
          <a:lstStyle/>
          <a:p>
            <a:r>
              <a:rPr lang="en-US" altLang="zh-CN" dirty="0"/>
              <a:t>PSS-VERIFY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if </a:t>
            </a:r>
            <a:r>
              <a:rPr lang="en-US" altLang="zh-CN" dirty="0" err="1"/>
              <a:t>len</a:t>
            </a:r>
            <a:r>
              <a:rPr lang="en-US" altLang="zh-CN" dirty="0"/>
              <a:t>(S) != k, output "invalid signature" and stop.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RSA verification: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CN" dirty="0"/>
              <a:t>s = OS2IP (S)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altLang="zh-CN" dirty="0"/>
              <a:t>m = RSAVP1 ((n, e), s), </a:t>
            </a:r>
            <a:r>
              <a:rPr lang="en-US" altLang="zh-CN" dirty="0"/>
              <a:t>If RSAVP1 output "signature representative out of range", output "invalid signature" and stop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CN" dirty="0"/>
              <a:t>EM = I2OSP (m, k), If I2OSP outputs "integer too large", output "invalid signature" and stop.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EMSA-PSS verification: Result = EMSA-PSS-VERIFY (M, EM, 8k).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If Result = "consistent", output "valid signature". Otherwise, output "invalid signature".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8365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>
            <a:normAutofit/>
          </a:bodyPr>
          <a:lstStyle/>
          <a:p>
            <a:r>
              <a:rPr lang="en-US" altLang="zh-CN" dirty="0"/>
              <a:t>EMSA-PSS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/>
          <a:lstStyle/>
          <a:p>
            <a:r>
              <a:rPr lang="en-US" altLang="zh-CN" dirty="0"/>
              <a:t>EMSA-PSS-ENCODE </a:t>
            </a:r>
          </a:p>
          <a:p>
            <a:r>
              <a:rPr lang="en-US" altLang="zh-CN" dirty="0"/>
              <a:t>EMSA-PSS-VERIFY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23754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r>
              <a:rPr lang="en-US" altLang="zh-CN" dirty="0"/>
              <a:t>EMSA-PSS-ENCODE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EMSA-PSS-ENCODE (M, </a:t>
            </a:r>
            <a:r>
              <a:rPr lang="en-US" altLang="zh-CN" dirty="0" err="1"/>
              <a:t>emBits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Options:</a:t>
            </a:r>
          </a:p>
          <a:p>
            <a:pPr marL="0" indent="0">
              <a:buNone/>
            </a:pPr>
            <a:r>
              <a:rPr lang="en-US" altLang="zh-CN" dirty="0"/>
              <a:t>	Hash </a:t>
            </a:r>
            <a:r>
              <a:rPr lang="en-US" altLang="zh-CN" dirty="0" err="1"/>
              <a:t>hash</a:t>
            </a:r>
            <a:r>
              <a:rPr lang="en-US" altLang="zh-CN" dirty="0"/>
              <a:t> function (</a:t>
            </a:r>
            <a:r>
              <a:rPr lang="en-US" altLang="zh-CN" dirty="0" err="1"/>
              <a:t>hLen</a:t>
            </a:r>
            <a:r>
              <a:rPr lang="en-US" altLang="zh-CN" dirty="0"/>
              <a:t> denotes the length in octets of the hash function output)</a:t>
            </a:r>
          </a:p>
          <a:p>
            <a:pPr marL="0" indent="0">
              <a:buNone/>
            </a:pPr>
            <a:r>
              <a:rPr lang="en-US" altLang="zh-CN" dirty="0"/>
              <a:t>	MGF mask generation function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sLen</a:t>
            </a:r>
            <a:r>
              <a:rPr lang="en-US" altLang="zh-CN" dirty="0"/>
              <a:t> intended length in octets of the salt</a:t>
            </a:r>
          </a:p>
          <a:p>
            <a:pPr marL="0" indent="0">
              <a:buNone/>
            </a:pPr>
            <a:r>
              <a:rPr lang="en-US" altLang="zh-CN" dirty="0"/>
              <a:t>Input:</a:t>
            </a:r>
          </a:p>
          <a:p>
            <a:pPr marL="0" indent="0">
              <a:buNone/>
            </a:pPr>
            <a:r>
              <a:rPr lang="en-US" altLang="zh-CN" dirty="0"/>
              <a:t>	M message to be encoded, an octet string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emBits</a:t>
            </a:r>
            <a:r>
              <a:rPr lang="en-US" altLang="zh-CN" dirty="0"/>
              <a:t> maximal bit length of the integer OS2IP (EM), at least 8hLen + 8sLen + 9</a:t>
            </a:r>
          </a:p>
          <a:p>
            <a:r>
              <a:rPr lang="en-US" altLang="zh-CN" dirty="0"/>
              <a:t>Output:</a:t>
            </a:r>
          </a:p>
          <a:p>
            <a:pPr marL="0" indent="0">
              <a:buNone/>
            </a:pPr>
            <a:r>
              <a:rPr lang="en-US" altLang="zh-CN" dirty="0"/>
              <a:t>	EM encoded message, an octet string of length </a:t>
            </a:r>
            <a:r>
              <a:rPr lang="en-US" altLang="zh-CN" dirty="0" err="1"/>
              <a:t>emLen</a:t>
            </a:r>
            <a:r>
              <a:rPr lang="en-US" altLang="zh-CN" dirty="0"/>
              <a:t> = ceil(</a:t>
            </a:r>
            <a:r>
              <a:rPr lang="en-US" altLang="zh-CN" dirty="0" err="1"/>
              <a:t>emBits</a:t>
            </a:r>
            <a:r>
              <a:rPr lang="en-US" altLang="zh-CN" dirty="0"/>
              <a:t>/8)</a:t>
            </a:r>
          </a:p>
          <a:p>
            <a:r>
              <a:rPr lang="en-US" altLang="zh-CN" dirty="0"/>
              <a:t>Errors: "Encoding error"; "message too long"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46806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4636</TotalTime>
  <Words>1255</Words>
  <Application>Microsoft Office PowerPoint</Application>
  <PresentationFormat>宽屏</PresentationFormat>
  <Paragraphs>143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宋体</vt:lpstr>
      <vt:lpstr>Arial</vt:lpstr>
      <vt:lpstr>Trebuchet MS</vt:lpstr>
      <vt:lpstr>Tw Cen MT</vt:lpstr>
      <vt:lpstr>电路</vt:lpstr>
      <vt:lpstr>RSA原理与Python3实现</vt:lpstr>
      <vt:lpstr>PKCS#1 v2.2</vt:lpstr>
      <vt:lpstr>PSS</vt:lpstr>
      <vt:lpstr>PSS-SIGN</vt:lpstr>
      <vt:lpstr>PSS-SIGN</vt:lpstr>
      <vt:lpstr>PSS-VERIFY </vt:lpstr>
      <vt:lpstr>PSS-VERIFY </vt:lpstr>
      <vt:lpstr>EMSA-PSS</vt:lpstr>
      <vt:lpstr>EMSA-PSS-ENCODE</vt:lpstr>
      <vt:lpstr>EMSA-PSS-ENCODE</vt:lpstr>
      <vt:lpstr>EMSA-PSS-ENCODE</vt:lpstr>
      <vt:lpstr>EMSA-PSS-VERIFY</vt:lpstr>
      <vt:lpstr>EMSA-PSS-VERIFY</vt:lpstr>
      <vt:lpstr>EMSA-PSS-VERIFY</vt:lpstr>
      <vt:lpstr>EMSA-PSS-VERIFY</vt:lpstr>
      <vt:lpstr>一键三连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RSA原理与Python3实现</dc:title>
  <dc:creator>admin</dc:creator>
  <cp:lastModifiedBy>admin</cp:lastModifiedBy>
  <cp:revision>827</cp:revision>
  <dcterms:created xsi:type="dcterms:W3CDTF">2022-01-22T02:00:44Z</dcterms:created>
  <dcterms:modified xsi:type="dcterms:W3CDTF">2022-02-10T04:19:06Z</dcterms:modified>
</cp:coreProperties>
</file>