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3"/>
    <p:restoredTop sz="94719"/>
  </p:normalViewPr>
  <p:slideViewPr>
    <p:cSldViewPr snapToGrid="0" snapToObjects="1">
      <p:cViewPr>
        <p:scale>
          <a:sx n="94" d="100"/>
          <a:sy n="94" d="100"/>
        </p:scale>
        <p:origin x="14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7EB99-CC9F-F047-BD04-5B2298C7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074F7-90AF-D345-B8BC-F2A3D7CA2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7D09-3942-DB46-B6B0-D6640873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C6DB-A4AA-9B4E-A95A-B3A08920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FA80-216D-DA40-9F28-9A96B68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76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624F-BB1F-724C-9DA1-FD9F3FA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80957-AC5C-894D-B92E-C643A9BF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21AB6-8B56-7C4A-842C-727E0AF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B959-0682-D84E-8170-D5F34E95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D73B3-7EBA-9F4B-B93E-3EB9E69D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2A457-C74A-F448-97F0-6E68E1FCE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1F7D26-91C9-0145-8E9F-53FC504F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A35F-98E0-A94F-ADE7-D20F14CA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3C019-D9F9-D741-AD26-1E30100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E55E2-9F56-AF47-8484-1C2E8CB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1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11C4-2197-DF44-BE8B-11D4E0D0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3A80-E6B0-704A-A481-34767A0B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0C906-1D2F-D045-B79C-177C17C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DDAD1-22E2-D847-A39E-8082EFB0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4B348-9C2C-DB44-A239-4AC09171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C522B-B255-EE4B-8B03-BEE4D1F1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779B7-96E2-BA45-ACC6-7A2BECE8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ACEF9-1B59-114D-8CD2-5CE04FCA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60AF7-9BF0-724A-B1C6-00ABAE1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CA653-14E8-0943-911D-98FECF1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0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9D800-4E5C-5C49-8D4D-337C9DE5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BA259-283C-4448-B3DC-9CC97E33B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05B11-FD4D-CD4F-A488-5B65EC7E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BF8F1-A892-654E-A93E-5B8C3CC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C59D5-E0D1-7F4E-AC52-67182D4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0628B-FCD3-F24B-BE78-D5FC240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0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E56E-F4F4-314E-B4A8-110858AA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FF541-EB84-C04A-B7BE-1C49B65B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078B6-4918-7F44-BF0B-7FE0632C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E1360-B7E9-0F44-A859-2796622AE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9C8B0-B662-F94F-A648-7C28895F1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3FD2EC-3F17-5A4F-AB21-CD5747A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9FABD9-8642-DF4D-876D-9969837D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20C31-AA8B-1049-9722-529FDE8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48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C6765-7C3F-744B-BBC5-96147281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D90B5-11A0-1649-AE3B-33D45CC1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87CE3-34F3-454A-B136-D7B32F75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3D607-F7E8-6D4A-A80A-E7647B6A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2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69963-5502-DA49-B423-8CA90E58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5E9ED-0D79-484C-8870-B1AA5F8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F1779-8169-4C43-9568-FF1E12F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1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8FD0-DC23-6144-A275-667224D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A0ADF-8D33-814C-82E5-DD27F09B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E7FB-45CF-E94C-8749-994A3873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35BD1-8701-E842-A470-278A80A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3725-88D3-6547-BF59-7CC51FBB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47F3D-CDA2-064D-AD43-85D74707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92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26B32-356F-DA4B-A0FC-88A8F3D4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96621-CD22-164A-B05C-4C6564FD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98515-12FF-4D4D-84BA-9E9EAE4E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0470A-0A72-8D43-B9A8-D1CAC50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DE6D2-F2AA-E24E-8140-D89A07C8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C1A69-7D09-414B-B969-72EE5F3E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0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8A758-C531-6845-86D4-82365F30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EF866-FACC-134B-B1DD-7CD75886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7C62-D379-D848-B0E2-67DC779B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C887-6686-8848-B298-333D8D48C6CD}" type="datetimeFigureOut">
              <a:rPr kumimoji="1" lang="ko-Kore-KR" altLang="en-US" smtClean="0"/>
              <a:t>2022. 2. 2.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BBE75-C593-0246-9CEA-2C61B0AF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D5F9-F92F-2447-A80D-5D5C46793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328E-79E2-2545-81AB-58141AB939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0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5217A5B-681B-814F-B8CF-9DDD9E9874EF}"/>
              </a:ext>
            </a:extLst>
          </p:cNvPr>
          <p:cNvSpPr/>
          <p:nvPr/>
        </p:nvSpPr>
        <p:spPr>
          <a:xfrm>
            <a:off x="568410" y="432486"/>
            <a:ext cx="2880000" cy="28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C6157-05A0-414D-9E59-E2CF8C67CF2F}"/>
              </a:ext>
            </a:extLst>
          </p:cNvPr>
          <p:cNvSpPr txBox="1"/>
          <p:nvPr/>
        </p:nvSpPr>
        <p:spPr>
          <a:xfrm>
            <a:off x="1353502" y="729049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Animal</a:t>
            </a:r>
            <a:endParaRPr kumimoji="1" lang="ko-Kore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7D1AB65-A884-1E42-89D3-7CDE5F53BD67}"/>
              </a:ext>
            </a:extLst>
          </p:cNvPr>
          <p:cNvSpPr/>
          <p:nvPr/>
        </p:nvSpPr>
        <p:spPr>
          <a:xfrm>
            <a:off x="1069296" y="1310253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F31C8E8-3A05-7346-805C-550E2E2A8EAF}"/>
              </a:ext>
            </a:extLst>
          </p:cNvPr>
          <p:cNvSpPr/>
          <p:nvPr/>
        </p:nvSpPr>
        <p:spPr>
          <a:xfrm>
            <a:off x="1069296" y="1876501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E53557-EF39-994F-A34A-437A5E665419}"/>
              </a:ext>
            </a:extLst>
          </p:cNvPr>
          <p:cNvSpPr/>
          <p:nvPr/>
        </p:nvSpPr>
        <p:spPr>
          <a:xfrm>
            <a:off x="1069295" y="2410354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512FD2-6175-954B-88D2-17648874D51F}"/>
              </a:ext>
            </a:extLst>
          </p:cNvPr>
          <p:cNvSpPr/>
          <p:nvPr/>
        </p:nvSpPr>
        <p:spPr>
          <a:xfrm>
            <a:off x="5646000" y="566670"/>
            <a:ext cx="2880000" cy="28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A4E10-FE11-C64E-8585-7938AF7002A0}"/>
              </a:ext>
            </a:extLst>
          </p:cNvPr>
          <p:cNvSpPr txBox="1"/>
          <p:nvPr/>
        </p:nvSpPr>
        <p:spPr>
          <a:xfrm>
            <a:off x="6120445" y="798895"/>
            <a:ext cx="19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클래스의</a:t>
            </a:r>
            <a:r>
              <a:rPr kumimoji="1" lang="ko-KR" altLang="en-US" sz="1600" dirty="0"/>
              <a:t> 멤버</a:t>
            </a:r>
            <a:endParaRPr kumimoji="1" lang="ko-Kore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9AA6A8-A738-724E-A5A0-CCBF61A2CC9F}"/>
              </a:ext>
            </a:extLst>
          </p:cNvPr>
          <p:cNvSpPr/>
          <p:nvPr/>
        </p:nvSpPr>
        <p:spPr>
          <a:xfrm>
            <a:off x="6186000" y="1527357"/>
            <a:ext cx="1800000" cy="18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FB964-9795-8F45-A37F-991CF0607C1E}"/>
              </a:ext>
            </a:extLst>
          </p:cNvPr>
          <p:cNvSpPr txBox="1"/>
          <p:nvPr/>
        </p:nvSpPr>
        <p:spPr>
          <a:xfrm>
            <a:off x="6118491" y="1859498"/>
            <a:ext cx="19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클래스의</a:t>
            </a:r>
            <a:r>
              <a:rPr kumimoji="1" lang="ko-KR" altLang="en-US" sz="1600" dirty="0"/>
              <a:t> 필드</a:t>
            </a:r>
            <a:endParaRPr kumimoji="1"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9D1E7-5CCB-B64B-80C6-C674888B586A}"/>
              </a:ext>
            </a:extLst>
          </p:cNvPr>
          <p:cNvSpPr txBox="1"/>
          <p:nvPr/>
        </p:nvSpPr>
        <p:spPr>
          <a:xfrm>
            <a:off x="6662863" y="2305695"/>
            <a:ext cx="84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변수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4EC4B-680E-0240-ABA4-BEA8173F003D}"/>
              </a:ext>
            </a:extLst>
          </p:cNvPr>
          <p:cNvSpPr txBox="1"/>
          <p:nvPr/>
        </p:nvSpPr>
        <p:spPr>
          <a:xfrm>
            <a:off x="6662863" y="1163126"/>
            <a:ext cx="84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메서드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5480D-FF0E-6D41-B883-887C8B56D4CD}"/>
              </a:ext>
            </a:extLst>
          </p:cNvPr>
          <p:cNvSpPr txBox="1"/>
          <p:nvPr/>
        </p:nvSpPr>
        <p:spPr>
          <a:xfrm>
            <a:off x="900752" y="4012442"/>
            <a:ext cx="519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참조</a:t>
            </a:r>
            <a:r>
              <a:rPr kumimoji="1" lang="ko-KR" altLang="en-US" dirty="0"/>
              <a:t> 타입</a:t>
            </a:r>
            <a:endParaRPr kumimoji="1" lang="en-US" altLang="ko-KR" dirty="0"/>
          </a:p>
          <a:p>
            <a:r>
              <a:rPr kumimoji="1" lang="ko-KR" altLang="en-US" dirty="0"/>
              <a:t>참조</a:t>
            </a:r>
            <a:endParaRPr kumimoji="1" lang="en-US" altLang="ko-KR" dirty="0"/>
          </a:p>
          <a:p>
            <a:r>
              <a:rPr kumimoji="1" lang="ko-KR" altLang="en-US"/>
              <a:t>참조값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80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5217A5B-681B-814F-B8CF-9DDD9E9874EF}"/>
              </a:ext>
            </a:extLst>
          </p:cNvPr>
          <p:cNvSpPr/>
          <p:nvPr/>
        </p:nvSpPr>
        <p:spPr>
          <a:xfrm>
            <a:off x="4656000" y="336951"/>
            <a:ext cx="2880000" cy="28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C6157-05A0-414D-9E59-E2CF8C67CF2F}"/>
              </a:ext>
            </a:extLst>
          </p:cNvPr>
          <p:cNvSpPr txBox="1"/>
          <p:nvPr/>
        </p:nvSpPr>
        <p:spPr>
          <a:xfrm>
            <a:off x="5441092" y="524330"/>
            <a:ext cx="130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</a:rPr>
              <a:t>Animal</a:t>
            </a:r>
          </a:p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object</a:t>
            </a:r>
            <a:endParaRPr kumimoji="1" lang="ko-Kore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7D1AB65-A884-1E42-89D3-7CDE5F53BD67}"/>
              </a:ext>
            </a:extLst>
          </p:cNvPr>
          <p:cNvSpPr/>
          <p:nvPr/>
        </p:nvSpPr>
        <p:spPr>
          <a:xfrm>
            <a:off x="5156886" y="1337550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Name: </a:t>
            </a:r>
            <a:r>
              <a:rPr kumimoji="1" lang="ko-Kore-KR" altLang="en-US" dirty="0"/>
              <a:t>톰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F31C8E8-3A05-7346-805C-550E2E2A8EAF}"/>
              </a:ext>
            </a:extLst>
          </p:cNvPr>
          <p:cNvSpPr/>
          <p:nvPr/>
        </p:nvSpPr>
        <p:spPr>
          <a:xfrm>
            <a:off x="5156886" y="1903798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r>
              <a:rPr kumimoji="1" lang="en-US" altLang="ko-KR" dirty="0"/>
              <a:t>:</a:t>
            </a:r>
            <a:r>
              <a:rPr kumimoji="1" lang="ko-KR" altLang="en-US" dirty="0"/>
              <a:t> 냐옹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E53557-EF39-994F-A34A-437A5E665419}"/>
              </a:ext>
            </a:extLst>
          </p:cNvPr>
          <p:cNvSpPr/>
          <p:nvPr/>
        </p:nvSpPr>
        <p:spPr>
          <a:xfrm>
            <a:off x="5156885" y="2437651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512FD2-6175-954B-88D2-17648874D51F}"/>
              </a:ext>
            </a:extLst>
          </p:cNvPr>
          <p:cNvSpPr/>
          <p:nvPr/>
        </p:nvSpPr>
        <p:spPr>
          <a:xfrm>
            <a:off x="4655998" y="3449980"/>
            <a:ext cx="2880000" cy="28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6A00E9C-0AD8-444F-A039-12CD2133298E}"/>
              </a:ext>
            </a:extLst>
          </p:cNvPr>
          <p:cNvSpPr/>
          <p:nvPr/>
        </p:nvSpPr>
        <p:spPr>
          <a:xfrm>
            <a:off x="5156885" y="4330831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제리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BCEA8B1-D08E-8840-8B32-18D242E9FAE0}"/>
              </a:ext>
            </a:extLst>
          </p:cNvPr>
          <p:cNvSpPr/>
          <p:nvPr/>
        </p:nvSpPr>
        <p:spPr>
          <a:xfrm>
            <a:off x="5156885" y="4897079"/>
            <a:ext cx="1878227" cy="434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Sound</a:t>
            </a:r>
            <a:r>
              <a:rPr kumimoji="1" lang="en-US" altLang="ko-KR" dirty="0"/>
              <a:t>:</a:t>
            </a:r>
            <a:r>
              <a:rPr kumimoji="1" lang="ko-KR" altLang="en-US" dirty="0"/>
              <a:t> 찍찍</a:t>
            </a:r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37753C9-04CD-C84E-8CDB-CCDB15461929}"/>
              </a:ext>
            </a:extLst>
          </p:cNvPr>
          <p:cNvSpPr/>
          <p:nvPr/>
        </p:nvSpPr>
        <p:spPr>
          <a:xfrm>
            <a:off x="5156884" y="5430932"/>
            <a:ext cx="1878227" cy="434209"/>
          </a:xfrm>
          <a:prstGeom prst="roundRect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Playsound()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169B-0D3E-E640-8C4C-FFD55FA0E3A9}"/>
              </a:ext>
            </a:extLst>
          </p:cNvPr>
          <p:cNvSpPr txBox="1"/>
          <p:nvPr/>
        </p:nvSpPr>
        <p:spPr>
          <a:xfrm>
            <a:off x="5441089" y="3487738"/>
            <a:ext cx="130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</a:rPr>
              <a:t>Animal</a:t>
            </a:r>
          </a:p>
          <a:p>
            <a:pPr algn="ctr"/>
            <a:r>
              <a:rPr kumimoji="1" lang="en-US" altLang="ko-Kore-KR" sz="2800" dirty="0">
                <a:solidFill>
                  <a:schemeClr val="bg1"/>
                </a:solidFill>
              </a:rPr>
              <a:t>object</a:t>
            </a:r>
            <a:endParaRPr kumimoji="1" lang="ko-Kore-KR" altLang="en-US" sz="4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915A908-95A4-4B43-8345-08CBDB2FB5B2}"/>
              </a:ext>
            </a:extLst>
          </p:cNvPr>
          <p:cNvSpPr/>
          <p:nvPr/>
        </p:nvSpPr>
        <p:spPr>
          <a:xfrm>
            <a:off x="1662970" y="1562236"/>
            <a:ext cx="1878227" cy="4342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Animal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tom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80ABA5C-07D6-0547-BA83-9B92B9F62E1A}"/>
              </a:ext>
            </a:extLst>
          </p:cNvPr>
          <p:cNvSpPr/>
          <p:nvPr/>
        </p:nvSpPr>
        <p:spPr>
          <a:xfrm>
            <a:off x="1662970" y="4765040"/>
            <a:ext cx="1878227" cy="434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Animal  jerry</a:t>
            </a:r>
            <a:endParaRPr kumimoji="1" lang="ko-Kore-KR" altLang="en-US" dirty="0"/>
          </a:p>
        </p:txBody>
      </p:sp>
      <p:sp>
        <p:nvSpPr>
          <p:cNvPr id="23" name="굽은 화살표[B] 22">
            <a:extLst>
              <a:ext uri="{FF2B5EF4-FFF2-40B4-BE49-F238E27FC236}">
                <a16:creationId xmlns:a16="http://schemas.microsoft.com/office/drawing/2014/main" id="{8F2CE970-AD40-9147-B05F-4C6293240F69}"/>
              </a:ext>
            </a:extLst>
          </p:cNvPr>
          <p:cNvSpPr/>
          <p:nvPr/>
        </p:nvSpPr>
        <p:spPr>
          <a:xfrm>
            <a:off x="2602083" y="1282892"/>
            <a:ext cx="1874383" cy="28660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굽은 화살표[B] 29">
            <a:extLst>
              <a:ext uri="{FF2B5EF4-FFF2-40B4-BE49-F238E27FC236}">
                <a16:creationId xmlns:a16="http://schemas.microsoft.com/office/drawing/2014/main" id="{F2AA0582-6CBF-E44C-AEA3-9211A8A8B1FD}"/>
              </a:ext>
            </a:extLst>
          </p:cNvPr>
          <p:cNvSpPr/>
          <p:nvPr/>
        </p:nvSpPr>
        <p:spPr>
          <a:xfrm>
            <a:off x="2547490" y="2361915"/>
            <a:ext cx="2188281" cy="2403125"/>
          </a:xfrm>
          <a:prstGeom prst="bentArrow">
            <a:avLst>
              <a:gd name="adj1" fmla="val 3215"/>
              <a:gd name="adj2" fmla="val 4755"/>
              <a:gd name="adj3" fmla="val 11658"/>
              <a:gd name="adj4" fmla="val 20819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굽은 화살표[B] 30">
            <a:extLst>
              <a:ext uri="{FF2B5EF4-FFF2-40B4-BE49-F238E27FC236}">
                <a16:creationId xmlns:a16="http://schemas.microsoft.com/office/drawing/2014/main" id="{33322E43-BB24-E545-AF29-C654673DA5B8}"/>
              </a:ext>
            </a:extLst>
          </p:cNvPr>
          <p:cNvSpPr/>
          <p:nvPr/>
        </p:nvSpPr>
        <p:spPr>
          <a:xfrm rot="10800000" flipH="1">
            <a:off x="2547490" y="5199249"/>
            <a:ext cx="1928976" cy="358210"/>
          </a:xfrm>
          <a:prstGeom prst="bentArrow">
            <a:avLst>
              <a:gd name="adj1" fmla="val 25000"/>
              <a:gd name="adj2" fmla="val 23090"/>
              <a:gd name="adj3" fmla="val 34369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3BB553B1-2D82-634A-AF51-6F2D30C1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9804" y="5249833"/>
            <a:ext cx="460925" cy="4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Macintosh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헌성</dc:creator>
  <cp:lastModifiedBy>이 헌성</cp:lastModifiedBy>
  <cp:revision>2</cp:revision>
  <dcterms:created xsi:type="dcterms:W3CDTF">2022-02-02T11:27:14Z</dcterms:created>
  <dcterms:modified xsi:type="dcterms:W3CDTF">2022-02-02T15:21:53Z</dcterms:modified>
</cp:coreProperties>
</file>