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3" autoAdjust="0"/>
    <p:restoredTop sz="94660"/>
  </p:normalViewPr>
  <p:slideViewPr>
    <p:cSldViewPr snapToGrid="0">
      <p:cViewPr varScale="1">
        <p:scale>
          <a:sx n="97" d="100"/>
          <a:sy n="97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4E78CE-CACB-4D56-BD26-061F75FF3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7F0B8D8-01C7-4B9E-B333-35C480111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96F155-9C96-4F74-ADD7-9C04D91D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CE66-D6E8-411E-9B26-7A215721964E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9041C6-528E-4D40-8C4D-813816E6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55A60F-DA48-4ACE-AB0A-C74E59E8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CFCF-4742-4FBC-9BF7-6BE24CB05B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279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D85482-03ED-4295-9EF3-AC52CBF7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21BCDB8-AF25-416C-B1F4-693958056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6FD2EA-98A3-44E3-9DCD-C180D23C0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CE66-D6E8-411E-9B26-7A215721964E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EEAC74-AD0A-4B84-A2A5-3C39A468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01DDC1-FDD3-46BF-82EF-8D454C3F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CFCF-4742-4FBC-9BF7-6BE24CB05B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08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42D6CD8-F6CE-45F6-B281-096A8F581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F211E0-CC51-4600-84A7-A81221AE0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D14852-F48A-475C-8BD0-F25EF5C1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CE66-D6E8-411E-9B26-7A215721964E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2AC84A-CB1F-4550-A251-CC315807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885F66-9FB0-45A2-9844-755EA0AE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CFCF-4742-4FBC-9BF7-6BE24CB05B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92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CACC29-D24C-4E70-887C-16F2B5EC9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C7C004-45B8-42B8-B1D4-3A53F4F44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028F27-6C4B-454A-9400-30ADDD4F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CE66-D6E8-411E-9B26-7A215721964E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F98AD2-32CE-4F60-83FA-EBCDC1A5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249026-CFA2-48F9-96F8-65F480E7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CFCF-4742-4FBC-9BF7-6BE24CB05B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47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951E1-F5D0-423D-A01C-E54229733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188933-B62E-4436-B1EF-6B0AB035E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17E1EC-38CF-435D-98A5-2393BF5C4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CE66-D6E8-411E-9B26-7A215721964E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F65B07-E602-4C46-B6E2-D54BD609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4BB807-FC9F-4318-A493-7CF4B9EAC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CFCF-4742-4FBC-9BF7-6BE24CB05B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040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811E3-88F1-4159-AF6C-B7446D1F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2FC948-9CD2-4601-BB14-570D1FBEB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02D55CA-E3E5-446C-8FCA-9D169040E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07F363-0C57-45C5-9CE7-69535165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CE66-D6E8-411E-9B26-7A215721964E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CDF5B7-9836-4595-87A3-A5745EE3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D65A2B-93EF-4F2D-AA54-FE163370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CFCF-4742-4FBC-9BF7-6BE24CB05B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49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A91E79-B0A3-403C-ABDE-48ACAB172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765F40-2B0E-4FFD-B056-8020A8D49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A1AE962-9383-4DFB-9BD8-A346DA32E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23A834-73CC-4C2A-98A0-7863DEFAE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B202E57-14F4-43F1-BF1B-97C40B78C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D4718DE-6AE9-4AD0-97CE-827AF0E1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CE66-D6E8-411E-9B26-7A215721964E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A44152B-4E80-49B9-B272-56A1FE56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A341080-7517-46AC-B4FD-250DC0D3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CFCF-4742-4FBC-9BF7-6BE24CB05B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6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CC945-3527-4229-9FAF-5B36DFE93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016E834-3D1C-4006-9052-F6F013E9F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CE66-D6E8-411E-9B26-7A215721964E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519AC99-3A5A-4592-946F-98D71E48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8FA2571-7501-429F-B7D3-E30698BA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CFCF-4742-4FBC-9BF7-6BE24CB05B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21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74769D4-B0C7-4848-A115-D618A4F5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CE66-D6E8-411E-9B26-7A215721964E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D47FEBB-C301-495B-B0C2-6482AE7A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F19B9E-D05C-45E9-A428-89C66CD9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CFCF-4742-4FBC-9BF7-6BE24CB05B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03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17B3B9-5E61-4C42-A12A-96C98C926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9318FA-F1CB-48AC-B901-FEBD78BA9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23863D-3484-4808-BFDA-FE57BE5A0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286AA0-56DF-4D02-A000-D6CC9AC45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CE66-D6E8-411E-9B26-7A215721964E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0FBA62-FE5F-4B9A-BA2C-41AC5B4FD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D3B46C-EFF6-48B1-9228-D0C0E4A1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CFCF-4742-4FBC-9BF7-6BE24CB05B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94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77016-88CD-436B-B676-EDF986EC8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0F66A57-0B05-4957-AFBA-C1C10F9FB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30301C-EBE4-4AF2-A8C7-1E8F161C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6F6199-94AD-4DA6-AF94-5677C8C10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7CE66-D6E8-411E-9B26-7A215721964E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47F45A-53A4-4964-9C9E-00D18A00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2471CC-831F-4F72-84D0-A736F67E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CFCF-4742-4FBC-9BF7-6BE24CB05B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16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0A80BDB-858F-4DCD-ADF8-C2C533BC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5BF80D-E48F-46B5-9EB4-08C0656EE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396021-28D1-4825-8A5C-47DC7B7FA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7CE66-D6E8-411E-9B26-7A215721964E}" type="datetimeFigureOut">
              <a:rPr lang="zh-TW" altLang="en-US" smtClean="0"/>
              <a:t>2021/10/4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24CC8F-65FA-4B45-9F87-FCE677B9A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9BB4A2-E68B-4695-BE81-381148FEE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0CFCF-4742-4FBC-9BF7-6BE24CB05B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84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A5AB2-1EE8-4042-AE96-BC84A9F49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Code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0797990-8C36-479A-9B18-1717E0875E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84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A238F7CB-954A-4AC5-8B96-5A3C2E228CBF}"/>
              </a:ext>
            </a:extLst>
          </p:cNvPr>
          <p:cNvSpPr/>
          <p:nvPr/>
        </p:nvSpPr>
        <p:spPr>
          <a:xfrm>
            <a:off x="4006115" y="2359958"/>
            <a:ext cx="2531439" cy="3669115"/>
          </a:xfrm>
          <a:prstGeom prst="round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E33012-E23B-455B-9F4A-5A947432C187}"/>
              </a:ext>
            </a:extLst>
          </p:cNvPr>
          <p:cNvSpPr/>
          <p:nvPr/>
        </p:nvSpPr>
        <p:spPr>
          <a:xfrm>
            <a:off x="991402" y="640080"/>
            <a:ext cx="4437246" cy="11069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/>
              <a:t>GitLab</a:t>
            </a:r>
            <a:r>
              <a:rPr lang="en-US" altLang="zh-TW"/>
              <a:t> </a:t>
            </a:r>
            <a:endParaRPr lang="zh-TW" altLang="en-US"/>
          </a:p>
        </p:txBody>
      </p:sp>
      <p:pic>
        <p:nvPicPr>
          <p:cNvPr id="6" name="Picture 2" descr="GitLab Logo Version control Company React, others, angle, company, triangle  png | PNGWing">
            <a:extLst>
              <a:ext uri="{FF2B5EF4-FFF2-40B4-BE49-F238E27FC236}">
                <a16:creationId xmlns:a16="http://schemas.microsoft.com/office/drawing/2014/main" id="{206A7E4B-AD41-4BC2-8C95-35910952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49" y="629211"/>
            <a:ext cx="808522" cy="74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F82A5AF-5E92-48AB-AB75-E76A4FD9EFBD}"/>
              </a:ext>
            </a:extLst>
          </p:cNvPr>
          <p:cNvCxnSpPr>
            <a:cxnSpLocks/>
          </p:cNvCxnSpPr>
          <p:nvPr/>
        </p:nvCxnSpPr>
        <p:spPr>
          <a:xfrm>
            <a:off x="2150081" y="1746985"/>
            <a:ext cx="1081" cy="6768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CAAF81CF-3EBD-474A-8904-A8E12AC95DEA}"/>
              </a:ext>
            </a:extLst>
          </p:cNvPr>
          <p:cNvSpPr/>
          <p:nvPr/>
        </p:nvSpPr>
        <p:spPr>
          <a:xfrm>
            <a:off x="1140510" y="3766192"/>
            <a:ext cx="2021305" cy="85664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/>
              <a:t>Fliter out only the python code</a:t>
            </a:r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813B7E6-70D8-45B8-87C8-3B1D446C7C84}"/>
              </a:ext>
            </a:extLst>
          </p:cNvPr>
          <p:cNvSpPr/>
          <p:nvPr/>
        </p:nvSpPr>
        <p:spPr>
          <a:xfrm>
            <a:off x="4222284" y="2544095"/>
            <a:ext cx="2021305" cy="85664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/>
              <a:t>Pylint</a:t>
            </a:r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BC3CA626-22C6-4593-9F0A-E6D6F4849B78}"/>
              </a:ext>
            </a:extLst>
          </p:cNvPr>
          <p:cNvSpPr/>
          <p:nvPr/>
        </p:nvSpPr>
        <p:spPr>
          <a:xfrm>
            <a:off x="4222284" y="3677467"/>
            <a:ext cx="2021305" cy="85664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/>
              <a:t>Flake8</a:t>
            </a:r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4A59EAE7-D08D-442A-AE1C-091B2AD98165}"/>
              </a:ext>
            </a:extLst>
          </p:cNvPr>
          <p:cNvSpPr/>
          <p:nvPr/>
        </p:nvSpPr>
        <p:spPr>
          <a:xfrm>
            <a:off x="4222284" y="4854158"/>
            <a:ext cx="2021305" cy="85664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/>
              <a:t>Mypy</a:t>
            </a:r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AD030A1-6E77-43C1-8F0D-CE7CA601CE15}"/>
              </a:ext>
            </a:extLst>
          </p:cNvPr>
          <p:cNvSpPr txBox="1"/>
          <p:nvPr/>
        </p:nvSpPr>
        <p:spPr>
          <a:xfrm>
            <a:off x="4251273" y="1990626"/>
            <a:ext cx="191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Coding style check</a:t>
            </a:r>
            <a:endParaRPr lang="zh-TW" altLang="en-US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0923212-BAAC-49C8-81A0-D22D0E36AC0D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6550472" y="3581874"/>
            <a:ext cx="1183019" cy="656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6271CFE5-2CD7-4D27-AC6B-C306D013FFC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210025" y="4194516"/>
            <a:ext cx="7960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F76BEB99-0920-43EB-90D3-B816EB39878B}"/>
              </a:ext>
            </a:extLst>
          </p:cNvPr>
          <p:cNvSpPr/>
          <p:nvPr/>
        </p:nvSpPr>
        <p:spPr>
          <a:xfrm>
            <a:off x="7733491" y="3153549"/>
            <a:ext cx="1636295" cy="85664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/>
              <a:t>Black revised</a:t>
            </a:r>
            <a:endParaRPr lang="zh-TW" altLang="en-US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C91E368A-BA0C-4113-8E37-C9E4726D6C1F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550472" y="4194515"/>
            <a:ext cx="1183018" cy="8566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284307B6-DF95-448A-8BEA-42B2EE56B1DB}"/>
              </a:ext>
            </a:extLst>
          </p:cNvPr>
          <p:cNvSpPr/>
          <p:nvPr/>
        </p:nvSpPr>
        <p:spPr>
          <a:xfrm>
            <a:off x="7733490" y="4622841"/>
            <a:ext cx="1636296" cy="85664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/>
              <a:t>End the program</a:t>
            </a:r>
            <a:endParaRPr lang="zh-TW" alt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4D4E42E3-CEE5-4C2C-9FE6-C107CBC00384}"/>
              </a:ext>
            </a:extLst>
          </p:cNvPr>
          <p:cNvSpPr/>
          <p:nvPr/>
        </p:nvSpPr>
        <p:spPr>
          <a:xfrm>
            <a:off x="878310" y="2425254"/>
            <a:ext cx="2656565" cy="85664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/>
              <a:t>Scan the repository</a:t>
            </a:r>
            <a:endParaRPr lang="zh-TW" altLang="en-US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05690560-B1EA-421A-86CD-4E9B3C6BB937}"/>
              </a:ext>
            </a:extLst>
          </p:cNvPr>
          <p:cNvCxnSpPr>
            <a:cxnSpLocks/>
          </p:cNvCxnSpPr>
          <p:nvPr/>
        </p:nvCxnSpPr>
        <p:spPr>
          <a:xfrm>
            <a:off x="2151162" y="3281903"/>
            <a:ext cx="0" cy="4836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接點: 弧形 46">
            <a:extLst>
              <a:ext uri="{FF2B5EF4-FFF2-40B4-BE49-F238E27FC236}">
                <a16:creationId xmlns:a16="http://schemas.microsoft.com/office/drawing/2014/main" id="{FF1FE6C9-75A3-4C59-9FFA-882556D3916D}"/>
              </a:ext>
            </a:extLst>
          </p:cNvPr>
          <p:cNvCxnSpPr>
            <a:cxnSpLocks/>
            <a:stCxn id="29" idx="0"/>
            <a:endCxn id="4" idx="3"/>
          </p:cNvCxnSpPr>
          <p:nvPr/>
        </p:nvCxnSpPr>
        <p:spPr>
          <a:xfrm rot="16200000" flipV="1">
            <a:off x="6010136" y="612045"/>
            <a:ext cx="1960016" cy="3122991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50D72031-D804-4E0B-BA34-3E418C4A96CA}"/>
              </a:ext>
            </a:extLst>
          </p:cNvPr>
          <p:cNvSpPr txBox="1"/>
          <p:nvPr/>
        </p:nvSpPr>
        <p:spPr>
          <a:xfrm>
            <a:off x="6753723" y="4600717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pass</a:t>
            </a:r>
            <a:endParaRPr lang="zh-TW" altLang="en-US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D5ABF3A8-62A0-4DEB-A2F3-602CA00E6623}"/>
              </a:ext>
            </a:extLst>
          </p:cNvPr>
          <p:cNvSpPr txBox="1"/>
          <p:nvPr/>
        </p:nvSpPr>
        <p:spPr>
          <a:xfrm>
            <a:off x="6691825" y="347622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alert</a:t>
            </a:r>
            <a:endParaRPr lang="zh-TW" altLang="en-US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45C397C-41FC-47FA-BF2C-64DEE50C6AA6}"/>
              </a:ext>
            </a:extLst>
          </p:cNvPr>
          <p:cNvSpPr txBox="1"/>
          <p:nvPr/>
        </p:nvSpPr>
        <p:spPr>
          <a:xfrm>
            <a:off x="7397682" y="137765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Commit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40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2B6C9B-F65D-4D01-89B2-77B34246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E7320-D851-4CC9-B2FF-887A6D2D2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2" descr="GitLab Logo Version control Company React, others, angle, company, triangle  png | PNGWing">
            <a:extLst>
              <a:ext uri="{FF2B5EF4-FFF2-40B4-BE49-F238E27FC236}">
                <a16:creationId xmlns:a16="http://schemas.microsoft.com/office/drawing/2014/main" id="{E4A70314-95FB-4461-9948-351ED196C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44" y="2140418"/>
            <a:ext cx="221932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08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25</Words>
  <Application>Microsoft Office PowerPoint</Application>
  <PresentationFormat>寬螢幕</PresentationFormat>
  <Paragraphs>13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Code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</cp:revision>
  <dcterms:created xsi:type="dcterms:W3CDTF">2021-10-04T10:49:36Z</dcterms:created>
  <dcterms:modified xsi:type="dcterms:W3CDTF">2021-10-04T11:06:18Z</dcterms:modified>
</cp:coreProperties>
</file>