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5CF16-2E4D-48EE-A949-48826514E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2543EA-7AAE-426B-B889-5E08F856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2F39B-8A15-42FB-9211-D14C8DA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D5820-EC91-4B2D-9DAF-FD31E027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3E9354-4714-4838-A1C9-44E4900B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24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1A424-21DA-4630-B409-5459CD78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5A6534-E8F9-4997-B44C-BB2532C4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858AD6-C687-486E-8869-E361179B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431E7-3A0E-4C72-8C09-6652D001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C3A2E-1E87-4339-BEB8-1B6093E1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2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A599B4-49D3-498F-93AC-7CAE1F27A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1EB59-1D09-4E5F-A34C-05FC8828A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7882E7-E5F0-4BD7-BAAB-30DC2BF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3916E5-61AA-4384-B67E-55B1E04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42F94-76E5-49BC-B238-A95D060C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97BB1-B87C-42BD-A644-B3A31E1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F4F2C-C65B-464B-9049-106216FD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1DE77-B269-477B-8B51-B2F975A9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430702-EE8F-42DB-9B18-9165F83D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92E27-55DE-4B56-946C-797A4DE8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EF0B4-C199-4D3E-A6DB-68898840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16A1B-8307-4C32-8F5C-90C5583B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4F5F9-944C-402E-A2F4-9358EAF1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7CB53-A2D0-46AE-B8F8-B79DF283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A3B33-73EF-478F-9619-CC310A8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9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80312-9EAE-433F-A38C-2C47FAC5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93A218-E4A8-46B0-B7DE-C656426E8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71757-0B0A-4D0F-A0A2-F7930382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4C8811-7EF1-4A9E-A17F-31DDCD1D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45BAC-9810-4861-8AAC-CDBB4C50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085B6D-E510-4919-AA6F-06FA953B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E759-97CC-41D9-8EFB-F9113E14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644606-1884-4E3B-A710-468025DCF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5235E5-9C2F-433A-9B2E-FD2A18E2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54D9FC-7077-4D1A-8F08-5540028D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FFE717-8AC1-456A-B342-359AA2F18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9D8040-36BE-472C-9467-910CABC1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7A5E56-FB74-4B96-ACF7-B20EBF17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30C2C9-44EA-4A86-8A47-F835710D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782C-BBE7-455D-A09B-5BCF539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9EBBC8-B66D-4612-ADCD-262298AD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7383A3-5CD9-4DE8-BE6F-C846A113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BB0BD5-0451-41EF-853E-34AE20CE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2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FAF227-8D85-46A3-AA11-B31F35D5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4057C9-2F58-4ABC-B209-95A0A53C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6C6CE8-CF65-4BA4-B8A1-B09DD1B0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9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7BDA9-AC6B-4968-A1B0-44955E08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FB80B-B7E7-462E-9351-9A60862C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A3EAB0-9654-4728-B244-A2F56BB6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9F973-3CB4-4068-8ACB-5EECDFCD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F540-B771-4336-8B20-D96B8B17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CE507-A969-4409-8369-9A9DE94B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69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266FF-E3DE-4CE3-AC07-696B4E82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B1D2E8-2600-4B2E-88FE-C44D9C9E8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2DB02B-7808-4916-A45C-B9AE3342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A6B97D-E0D5-4E65-8134-056ABA3A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7A0079-73E3-4CB3-AD6E-33A9F686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4B0569-D732-43F8-9DF6-118C54B4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6E8AFE-6FE3-42F5-960D-FDA1BC96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5D43C-F096-45BB-85DC-13CA9982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DA7AF-ACBB-402C-AD9E-6039F621E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D9B7-3A20-43F6-BA9F-D40529169AB1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D2E6C0-A0C2-4CD2-90B9-81090B95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23C6A5-3350-4C0A-B053-D89B68A34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061D-B952-400E-8743-74655D724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0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B7F4B-3B74-459A-B915-0B69FB5AF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Leetcode 316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CF6DB8-4264-4588-90F3-29E5DFF3E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123463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9E85E-7056-40AD-984C-DD0482A9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70F4A-3CD3-4499-BF0B-C8CC61C1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877E12-068E-4C96-A1EC-82B5480F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11"/>
            <a:ext cx="12192000" cy="57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E8325-EF86-4A75-8BB9-7E47D8A6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690EE7-3B4A-4EDA-8CE4-09AFD6BE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1" y="1967020"/>
            <a:ext cx="9933773" cy="3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ACD89-C205-4B2D-9783-725E5DC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C54F6-EC44-4938-A0DE-98123D1E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5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8E35F-C677-4C04-AEFA-7919A833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60" y="1411101"/>
            <a:ext cx="3225036" cy="587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/>
              <a:t>s = “cbacdcbc”</a:t>
            </a:r>
            <a:endParaRPr lang="zh-TW" altLang="en-US" sz="4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848B30-22FB-4A2E-A3A4-766D38D9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144" y="2664529"/>
            <a:ext cx="1185401" cy="32823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12382F-A79B-481C-847A-E7744EE10358}"/>
              </a:ext>
            </a:extLst>
          </p:cNvPr>
          <p:cNvSpPr/>
          <p:nvPr/>
        </p:nvSpPr>
        <p:spPr>
          <a:xfrm>
            <a:off x="1280193" y="4633047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E63F93-D27D-45E5-B1A8-EBF1416ECA5E}"/>
              </a:ext>
            </a:extLst>
          </p:cNvPr>
          <p:cNvSpPr/>
          <p:nvPr/>
        </p:nvSpPr>
        <p:spPr>
          <a:xfrm>
            <a:off x="9278648" y="5219400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930BC5-E0F3-463C-A335-71E6165F5C3A}"/>
              </a:ext>
            </a:extLst>
          </p:cNvPr>
          <p:cNvSpPr/>
          <p:nvPr/>
        </p:nvSpPr>
        <p:spPr>
          <a:xfrm>
            <a:off x="2028455" y="4633044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7A9DF1-06FC-45BA-930B-0F8EC7FECC0D}"/>
              </a:ext>
            </a:extLst>
          </p:cNvPr>
          <p:cNvSpPr/>
          <p:nvPr/>
        </p:nvSpPr>
        <p:spPr>
          <a:xfrm>
            <a:off x="9278648" y="5219400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E2DACB-4F54-4B77-95E8-13D03743B162}"/>
              </a:ext>
            </a:extLst>
          </p:cNvPr>
          <p:cNvSpPr/>
          <p:nvPr/>
        </p:nvSpPr>
        <p:spPr>
          <a:xfrm>
            <a:off x="2776717" y="4633044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AEB95E-B8D4-4880-A125-E4E7AE5B481D}"/>
              </a:ext>
            </a:extLst>
          </p:cNvPr>
          <p:cNvSpPr/>
          <p:nvPr/>
        </p:nvSpPr>
        <p:spPr>
          <a:xfrm>
            <a:off x="9278648" y="5219400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E49AA9-05E3-4AA2-9F7B-ADED213832BC}"/>
              </a:ext>
            </a:extLst>
          </p:cNvPr>
          <p:cNvSpPr/>
          <p:nvPr/>
        </p:nvSpPr>
        <p:spPr>
          <a:xfrm>
            <a:off x="3524979" y="4633044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D648DB-1C93-4AA2-AD43-6B2FF61C1AEC}"/>
              </a:ext>
            </a:extLst>
          </p:cNvPr>
          <p:cNvSpPr/>
          <p:nvPr/>
        </p:nvSpPr>
        <p:spPr>
          <a:xfrm>
            <a:off x="9278647" y="4627602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81D19A-710A-4CAD-A7A8-4D57AC7F2176}"/>
              </a:ext>
            </a:extLst>
          </p:cNvPr>
          <p:cNvSpPr/>
          <p:nvPr/>
        </p:nvSpPr>
        <p:spPr>
          <a:xfrm>
            <a:off x="4305780" y="4627601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03BC05-4003-440F-976D-F3DC6C1CFB3A}"/>
              </a:ext>
            </a:extLst>
          </p:cNvPr>
          <p:cNvSpPr/>
          <p:nvPr/>
        </p:nvSpPr>
        <p:spPr>
          <a:xfrm>
            <a:off x="9278647" y="4011802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6D800-C437-453C-855F-C379B38B19E1}"/>
              </a:ext>
            </a:extLst>
          </p:cNvPr>
          <p:cNvSpPr/>
          <p:nvPr/>
        </p:nvSpPr>
        <p:spPr>
          <a:xfrm>
            <a:off x="5086581" y="4630323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302E59-A27C-47D8-856F-3DCF4D8A3557}"/>
              </a:ext>
            </a:extLst>
          </p:cNvPr>
          <p:cNvSpPr/>
          <p:nvPr/>
        </p:nvSpPr>
        <p:spPr>
          <a:xfrm>
            <a:off x="5877431" y="4627601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6B7D2D-7167-4EF1-A95F-98E0A462513E}"/>
              </a:ext>
            </a:extLst>
          </p:cNvPr>
          <p:cNvSpPr/>
          <p:nvPr/>
        </p:nvSpPr>
        <p:spPr>
          <a:xfrm>
            <a:off x="9270757" y="3396002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93CD6E-F66B-4F98-88D4-BC74880F09F7}"/>
              </a:ext>
            </a:extLst>
          </p:cNvPr>
          <p:cNvSpPr/>
          <p:nvPr/>
        </p:nvSpPr>
        <p:spPr>
          <a:xfrm>
            <a:off x="6668280" y="4627601"/>
            <a:ext cx="584391" cy="467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5DE2E30-6DC1-4924-9D2A-7B84115029B6}"/>
              </a:ext>
            </a:extLst>
          </p:cNvPr>
          <p:cNvSpPr txBox="1">
            <a:spLocks/>
          </p:cNvSpPr>
          <p:nvPr/>
        </p:nvSpPr>
        <p:spPr>
          <a:xfrm>
            <a:off x="864860" y="2224953"/>
            <a:ext cx="3225036" cy="587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4000">
                <a:solidFill>
                  <a:srgbClr val="FF0000"/>
                </a:solidFill>
              </a:rPr>
              <a:t>acdb</a:t>
            </a:r>
            <a:endParaRPr lang="zh-TW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Leetcode 316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316</dc:title>
  <dc:creator>User</dc:creator>
  <cp:lastModifiedBy>User</cp:lastModifiedBy>
  <cp:revision>13</cp:revision>
  <dcterms:created xsi:type="dcterms:W3CDTF">2023-04-20T12:03:32Z</dcterms:created>
  <dcterms:modified xsi:type="dcterms:W3CDTF">2023-04-20T14:00:22Z</dcterms:modified>
</cp:coreProperties>
</file>