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396AA-4BCA-4141-B73A-D1B8C48382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71321B-B3BE-4BDD-97D2-42D52608BD7C}">
      <dgm:prSet/>
      <dgm:spPr/>
      <dgm:t>
        <a:bodyPr/>
        <a:lstStyle/>
        <a:p>
          <a:r>
            <a:rPr lang="en-US"/>
            <a:t>- Це визначені ширини екранів, при досягненні яких змінюється структура і стиль сторінки.</a:t>
          </a:r>
        </a:p>
      </dgm:t>
    </dgm:pt>
    <dgm:pt modelId="{34D026B9-6953-4DBE-807D-48456127B61C}" type="parTrans" cxnId="{149B784C-DAE1-49BB-80C8-5AB939619A37}">
      <dgm:prSet/>
      <dgm:spPr/>
      <dgm:t>
        <a:bodyPr/>
        <a:lstStyle/>
        <a:p>
          <a:endParaRPr lang="en-US"/>
        </a:p>
      </dgm:t>
    </dgm:pt>
    <dgm:pt modelId="{B243D24C-44FD-47B1-BD5B-922E111C00E8}" type="sibTrans" cxnId="{149B784C-DAE1-49BB-80C8-5AB939619A37}">
      <dgm:prSet/>
      <dgm:spPr/>
      <dgm:t>
        <a:bodyPr/>
        <a:lstStyle/>
        <a:p>
          <a:endParaRPr lang="en-US"/>
        </a:p>
      </dgm:t>
    </dgm:pt>
    <dgm:pt modelId="{0F352DCA-5023-4B30-8B15-F1A130291364}">
      <dgm:prSet/>
      <dgm:spPr/>
      <dgm:t>
        <a:bodyPr/>
        <a:lstStyle/>
        <a:p>
          <a:r>
            <a:rPr lang="en-US"/>
            <a:t>- Допомагають вебсайту адаптуватися під різні пристрої: смартфони, планшети, ноутбуки.</a:t>
          </a:r>
        </a:p>
      </dgm:t>
    </dgm:pt>
    <dgm:pt modelId="{30E9DDEE-18F8-4004-AB21-BD700F54B432}" type="parTrans" cxnId="{50EB1B1C-D312-4EB1-BE55-018774E4D258}">
      <dgm:prSet/>
      <dgm:spPr/>
      <dgm:t>
        <a:bodyPr/>
        <a:lstStyle/>
        <a:p>
          <a:endParaRPr lang="en-US"/>
        </a:p>
      </dgm:t>
    </dgm:pt>
    <dgm:pt modelId="{9F9F8B03-85A2-4074-817A-2264E19A25C2}" type="sibTrans" cxnId="{50EB1B1C-D312-4EB1-BE55-018774E4D258}">
      <dgm:prSet/>
      <dgm:spPr/>
      <dgm:t>
        <a:bodyPr/>
        <a:lstStyle/>
        <a:p>
          <a:endParaRPr lang="en-US"/>
        </a:p>
      </dgm:t>
    </dgm:pt>
    <dgm:pt modelId="{3905DB9D-43F8-45E1-8745-9918162F526C}">
      <dgm:prSet/>
      <dgm:spPr/>
      <dgm:t>
        <a:bodyPr/>
        <a:lstStyle/>
        <a:p>
          <a:r>
            <a:rPr lang="en-US"/>
            <a:t>- Завдяки Breakpoints, сайт стає зручним для перегляду на будь-якому пристрої.</a:t>
          </a:r>
        </a:p>
      </dgm:t>
    </dgm:pt>
    <dgm:pt modelId="{84771AE1-E76A-4CE4-955E-4A53FF50717E}" type="parTrans" cxnId="{123265E5-AB61-4210-8884-EE2E5F67C54D}">
      <dgm:prSet/>
      <dgm:spPr/>
      <dgm:t>
        <a:bodyPr/>
        <a:lstStyle/>
        <a:p>
          <a:endParaRPr lang="en-US"/>
        </a:p>
      </dgm:t>
    </dgm:pt>
    <dgm:pt modelId="{32DC6E5A-5A17-45DF-A0C0-C673DDC1CB77}" type="sibTrans" cxnId="{123265E5-AB61-4210-8884-EE2E5F67C54D}">
      <dgm:prSet/>
      <dgm:spPr/>
      <dgm:t>
        <a:bodyPr/>
        <a:lstStyle/>
        <a:p>
          <a:endParaRPr lang="en-US"/>
        </a:p>
      </dgm:t>
    </dgm:pt>
    <dgm:pt modelId="{32C17DE1-E26A-A841-B46D-937976CC51F6}" type="pres">
      <dgm:prSet presAssocID="{EF0396AA-4BCA-4141-B73A-D1B8C4838266}" presName="linear" presStyleCnt="0">
        <dgm:presLayoutVars>
          <dgm:animLvl val="lvl"/>
          <dgm:resizeHandles val="exact"/>
        </dgm:presLayoutVars>
      </dgm:prSet>
      <dgm:spPr/>
    </dgm:pt>
    <dgm:pt modelId="{808FD89E-D768-2341-BE9A-E56C0D7F0B06}" type="pres">
      <dgm:prSet presAssocID="{F771321B-B3BE-4BDD-97D2-42D52608BD7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438A7-5BCD-9544-B5C7-F4C22EB4A812}" type="pres">
      <dgm:prSet presAssocID="{B243D24C-44FD-47B1-BD5B-922E111C00E8}" presName="spacer" presStyleCnt="0"/>
      <dgm:spPr/>
    </dgm:pt>
    <dgm:pt modelId="{5F42D2A9-42A5-D14A-8932-A7CB1D946178}" type="pres">
      <dgm:prSet presAssocID="{0F352DCA-5023-4B30-8B15-F1A1302913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0E4C15-75E6-8F46-8303-14F52C748EEA}" type="pres">
      <dgm:prSet presAssocID="{9F9F8B03-85A2-4074-817A-2264E19A25C2}" presName="spacer" presStyleCnt="0"/>
      <dgm:spPr/>
    </dgm:pt>
    <dgm:pt modelId="{901C72FE-75AD-1345-809F-DB0CD2BB6B07}" type="pres">
      <dgm:prSet presAssocID="{3905DB9D-43F8-45E1-8745-9918162F526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EB1B1C-D312-4EB1-BE55-018774E4D258}" srcId="{EF0396AA-4BCA-4141-B73A-D1B8C4838266}" destId="{0F352DCA-5023-4B30-8B15-F1A130291364}" srcOrd="1" destOrd="0" parTransId="{30E9DDEE-18F8-4004-AB21-BD700F54B432}" sibTransId="{9F9F8B03-85A2-4074-817A-2264E19A25C2}"/>
    <dgm:cxn modelId="{149B784C-DAE1-49BB-80C8-5AB939619A37}" srcId="{EF0396AA-4BCA-4141-B73A-D1B8C4838266}" destId="{F771321B-B3BE-4BDD-97D2-42D52608BD7C}" srcOrd="0" destOrd="0" parTransId="{34D026B9-6953-4DBE-807D-48456127B61C}" sibTransId="{B243D24C-44FD-47B1-BD5B-922E111C00E8}"/>
    <dgm:cxn modelId="{3E98DD69-C0F1-1D4B-B79E-C78F4888F01B}" type="presOf" srcId="{EF0396AA-4BCA-4141-B73A-D1B8C4838266}" destId="{32C17DE1-E26A-A841-B46D-937976CC51F6}" srcOrd="0" destOrd="0" presId="urn:microsoft.com/office/officeart/2005/8/layout/vList2"/>
    <dgm:cxn modelId="{F929C0CC-A6D4-264B-8490-0BC30A387180}" type="presOf" srcId="{F771321B-B3BE-4BDD-97D2-42D52608BD7C}" destId="{808FD89E-D768-2341-BE9A-E56C0D7F0B06}" srcOrd="0" destOrd="0" presId="urn:microsoft.com/office/officeart/2005/8/layout/vList2"/>
    <dgm:cxn modelId="{E1C462CD-78DB-3F45-9B35-836D4B15792E}" type="presOf" srcId="{3905DB9D-43F8-45E1-8745-9918162F526C}" destId="{901C72FE-75AD-1345-809F-DB0CD2BB6B07}" srcOrd="0" destOrd="0" presId="urn:microsoft.com/office/officeart/2005/8/layout/vList2"/>
    <dgm:cxn modelId="{177292E4-1D84-D94E-A7B2-F2ED5F153B9B}" type="presOf" srcId="{0F352DCA-5023-4B30-8B15-F1A130291364}" destId="{5F42D2A9-42A5-D14A-8932-A7CB1D946178}" srcOrd="0" destOrd="0" presId="urn:microsoft.com/office/officeart/2005/8/layout/vList2"/>
    <dgm:cxn modelId="{123265E5-AB61-4210-8884-EE2E5F67C54D}" srcId="{EF0396AA-4BCA-4141-B73A-D1B8C4838266}" destId="{3905DB9D-43F8-45E1-8745-9918162F526C}" srcOrd="2" destOrd="0" parTransId="{84771AE1-E76A-4CE4-955E-4A53FF50717E}" sibTransId="{32DC6E5A-5A17-45DF-A0C0-C673DDC1CB77}"/>
    <dgm:cxn modelId="{407836FC-52A3-BE4B-8C57-19132C3B7E18}" type="presParOf" srcId="{32C17DE1-E26A-A841-B46D-937976CC51F6}" destId="{808FD89E-D768-2341-BE9A-E56C0D7F0B06}" srcOrd="0" destOrd="0" presId="urn:microsoft.com/office/officeart/2005/8/layout/vList2"/>
    <dgm:cxn modelId="{214E53B2-AB82-E345-8045-BB397B563DC6}" type="presParOf" srcId="{32C17DE1-E26A-A841-B46D-937976CC51F6}" destId="{E9E438A7-5BCD-9544-B5C7-F4C22EB4A812}" srcOrd="1" destOrd="0" presId="urn:microsoft.com/office/officeart/2005/8/layout/vList2"/>
    <dgm:cxn modelId="{47DB52B7-9201-8A44-9478-3ECB12642DCF}" type="presParOf" srcId="{32C17DE1-E26A-A841-B46D-937976CC51F6}" destId="{5F42D2A9-42A5-D14A-8932-A7CB1D946178}" srcOrd="2" destOrd="0" presId="urn:microsoft.com/office/officeart/2005/8/layout/vList2"/>
    <dgm:cxn modelId="{734B4092-C312-B64D-8218-1B7502477E12}" type="presParOf" srcId="{32C17DE1-E26A-A841-B46D-937976CC51F6}" destId="{740E4C15-75E6-8F46-8303-14F52C748EEA}" srcOrd="3" destOrd="0" presId="urn:microsoft.com/office/officeart/2005/8/layout/vList2"/>
    <dgm:cxn modelId="{C797CDD7-D1A3-374D-9948-75A55AE32082}" type="presParOf" srcId="{32C17DE1-E26A-A841-B46D-937976CC51F6}" destId="{901C72FE-75AD-1345-809F-DB0CD2BB6B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E363E7-1453-45B7-AC4C-8B5DE644016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E4EF20-9C51-4DDC-8DE6-E77006F967D2}">
      <dgm:prSet/>
      <dgm:spPr/>
      <dgm:t>
        <a:bodyPr/>
        <a:lstStyle/>
        <a:p>
          <a:r>
            <a:rPr lang="en-US"/>
            <a:t>1. Extra small (xs): менше ніж 576px (стиль за замовчуванням).</a:t>
          </a:r>
        </a:p>
      </dgm:t>
    </dgm:pt>
    <dgm:pt modelId="{396269D5-A06A-4C3D-96DD-812D9F320D26}" type="parTrans" cxnId="{78DB2F36-FF44-4EEF-901C-C6577DACDDDA}">
      <dgm:prSet/>
      <dgm:spPr/>
      <dgm:t>
        <a:bodyPr/>
        <a:lstStyle/>
        <a:p>
          <a:endParaRPr lang="en-US"/>
        </a:p>
      </dgm:t>
    </dgm:pt>
    <dgm:pt modelId="{9D06363F-984A-47CB-8E3B-F373C6E8257A}" type="sibTrans" cxnId="{78DB2F36-FF44-4EEF-901C-C6577DACDDDA}">
      <dgm:prSet/>
      <dgm:spPr/>
      <dgm:t>
        <a:bodyPr/>
        <a:lstStyle/>
        <a:p>
          <a:endParaRPr lang="en-US"/>
        </a:p>
      </dgm:t>
    </dgm:pt>
    <dgm:pt modelId="{B674D3F5-169B-4357-BA6F-476A14B9F573}">
      <dgm:prSet/>
      <dgm:spPr/>
      <dgm:t>
        <a:bodyPr/>
        <a:lstStyle/>
        <a:p>
          <a:r>
            <a:rPr lang="en-US"/>
            <a:t>2. Small (sm): від 576px і більше.</a:t>
          </a:r>
        </a:p>
      </dgm:t>
    </dgm:pt>
    <dgm:pt modelId="{84E57A40-1A3B-4F0A-A118-DED1032116A6}" type="parTrans" cxnId="{9D069BDF-F849-41A7-A931-7179CE12409A}">
      <dgm:prSet/>
      <dgm:spPr/>
      <dgm:t>
        <a:bodyPr/>
        <a:lstStyle/>
        <a:p>
          <a:endParaRPr lang="en-US"/>
        </a:p>
      </dgm:t>
    </dgm:pt>
    <dgm:pt modelId="{614DEE10-C5BD-4CDF-8C7F-E03005736D91}" type="sibTrans" cxnId="{9D069BDF-F849-41A7-A931-7179CE12409A}">
      <dgm:prSet/>
      <dgm:spPr/>
      <dgm:t>
        <a:bodyPr/>
        <a:lstStyle/>
        <a:p>
          <a:endParaRPr lang="en-US"/>
        </a:p>
      </dgm:t>
    </dgm:pt>
    <dgm:pt modelId="{F764305E-40E5-4E0B-A435-8DADC41AEBD4}">
      <dgm:prSet/>
      <dgm:spPr/>
      <dgm:t>
        <a:bodyPr/>
        <a:lstStyle/>
        <a:p>
          <a:r>
            <a:rPr lang="en-US"/>
            <a:t>3. Medium (md): від 768px і більше.</a:t>
          </a:r>
        </a:p>
      </dgm:t>
    </dgm:pt>
    <dgm:pt modelId="{112DEBDF-C21F-463F-B0B3-D1495D374540}" type="parTrans" cxnId="{E30EC60C-4289-4D61-954F-CFE7F086C856}">
      <dgm:prSet/>
      <dgm:spPr/>
      <dgm:t>
        <a:bodyPr/>
        <a:lstStyle/>
        <a:p>
          <a:endParaRPr lang="en-US"/>
        </a:p>
      </dgm:t>
    </dgm:pt>
    <dgm:pt modelId="{CC38AB27-96A0-4243-8522-8D4C503CC66D}" type="sibTrans" cxnId="{E30EC60C-4289-4D61-954F-CFE7F086C856}">
      <dgm:prSet/>
      <dgm:spPr/>
      <dgm:t>
        <a:bodyPr/>
        <a:lstStyle/>
        <a:p>
          <a:endParaRPr lang="en-US"/>
        </a:p>
      </dgm:t>
    </dgm:pt>
    <dgm:pt modelId="{11033996-A2F0-4F7B-97DD-EFEAD7B56056}">
      <dgm:prSet/>
      <dgm:spPr/>
      <dgm:t>
        <a:bodyPr/>
        <a:lstStyle/>
        <a:p>
          <a:r>
            <a:rPr lang="en-US"/>
            <a:t>4. Large (lg): від 992px і більше.</a:t>
          </a:r>
        </a:p>
      </dgm:t>
    </dgm:pt>
    <dgm:pt modelId="{826C674E-E9A8-4B94-8075-812A5F8880B3}" type="parTrans" cxnId="{7D2E75DD-59D5-40BC-812C-991BFB4C79C5}">
      <dgm:prSet/>
      <dgm:spPr/>
      <dgm:t>
        <a:bodyPr/>
        <a:lstStyle/>
        <a:p>
          <a:endParaRPr lang="en-US"/>
        </a:p>
      </dgm:t>
    </dgm:pt>
    <dgm:pt modelId="{FFCD16DC-4320-4B58-969B-A24238C28E77}" type="sibTrans" cxnId="{7D2E75DD-59D5-40BC-812C-991BFB4C79C5}">
      <dgm:prSet/>
      <dgm:spPr/>
      <dgm:t>
        <a:bodyPr/>
        <a:lstStyle/>
        <a:p>
          <a:endParaRPr lang="en-US"/>
        </a:p>
      </dgm:t>
    </dgm:pt>
    <dgm:pt modelId="{36F98455-6448-4D51-B702-EF4732747167}">
      <dgm:prSet/>
      <dgm:spPr/>
      <dgm:t>
        <a:bodyPr/>
        <a:lstStyle/>
        <a:p>
          <a:r>
            <a:rPr lang="en-US"/>
            <a:t>5. Extra large (xl): від 1200px і більше.</a:t>
          </a:r>
        </a:p>
      </dgm:t>
    </dgm:pt>
    <dgm:pt modelId="{94D3D5E2-0080-4159-BCF6-8742803AAC05}" type="parTrans" cxnId="{6D5ED8D0-24E3-47AE-9940-C6CDA64115ED}">
      <dgm:prSet/>
      <dgm:spPr/>
      <dgm:t>
        <a:bodyPr/>
        <a:lstStyle/>
        <a:p>
          <a:endParaRPr lang="en-US"/>
        </a:p>
      </dgm:t>
    </dgm:pt>
    <dgm:pt modelId="{19D5D556-306D-41BD-836A-D62709EC89DF}" type="sibTrans" cxnId="{6D5ED8D0-24E3-47AE-9940-C6CDA64115ED}">
      <dgm:prSet/>
      <dgm:spPr/>
      <dgm:t>
        <a:bodyPr/>
        <a:lstStyle/>
        <a:p>
          <a:endParaRPr lang="en-US"/>
        </a:p>
      </dgm:t>
    </dgm:pt>
    <dgm:pt modelId="{7621B449-5480-4F91-9FFD-0559E8E3C4D4}">
      <dgm:prSet/>
      <dgm:spPr/>
      <dgm:t>
        <a:bodyPr/>
        <a:lstStyle/>
        <a:p>
          <a:r>
            <a:rPr lang="en-US"/>
            <a:t>6. Extra extra large (xxl): від 1400px і більше.</a:t>
          </a:r>
        </a:p>
      </dgm:t>
    </dgm:pt>
    <dgm:pt modelId="{36EA1859-0FA4-46EC-9892-395739082A9C}" type="parTrans" cxnId="{A1734BBE-B815-42DB-B5CA-B5556CE6D883}">
      <dgm:prSet/>
      <dgm:spPr/>
      <dgm:t>
        <a:bodyPr/>
        <a:lstStyle/>
        <a:p>
          <a:endParaRPr lang="en-US"/>
        </a:p>
      </dgm:t>
    </dgm:pt>
    <dgm:pt modelId="{B5C4FD6F-2EC0-409A-BAC2-A7EB8BF6077C}" type="sibTrans" cxnId="{A1734BBE-B815-42DB-B5CA-B5556CE6D883}">
      <dgm:prSet/>
      <dgm:spPr/>
      <dgm:t>
        <a:bodyPr/>
        <a:lstStyle/>
        <a:p>
          <a:endParaRPr lang="en-US"/>
        </a:p>
      </dgm:t>
    </dgm:pt>
    <dgm:pt modelId="{631E7CA8-E042-134D-A791-D2F27B27A46F}" type="pres">
      <dgm:prSet presAssocID="{6AE363E7-1453-45B7-AC4C-8B5DE6440168}" presName="diagram" presStyleCnt="0">
        <dgm:presLayoutVars>
          <dgm:dir/>
          <dgm:resizeHandles val="exact"/>
        </dgm:presLayoutVars>
      </dgm:prSet>
      <dgm:spPr/>
    </dgm:pt>
    <dgm:pt modelId="{DD02D8C9-5F53-6943-A05F-0A7313EDB3AC}" type="pres">
      <dgm:prSet presAssocID="{3CE4EF20-9C51-4DDC-8DE6-E77006F967D2}" presName="node" presStyleLbl="node1" presStyleIdx="0" presStyleCnt="6">
        <dgm:presLayoutVars>
          <dgm:bulletEnabled val="1"/>
        </dgm:presLayoutVars>
      </dgm:prSet>
      <dgm:spPr/>
    </dgm:pt>
    <dgm:pt modelId="{FF7AEE8F-D601-184F-AE37-06B1E46633DF}" type="pres">
      <dgm:prSet presAssocID="{9D06363F-984A-47CB-8E3B-F373C6E8257A}" presName="sibTrans" presStyleCnt="0"/>
      <dgm:spPr/>
    </dgm:pt>
    <dgm:pt modelId="{CD375338-BAF3-9A49-AFFE-D0C9B5031127}" type="pres">
      <dgm:prSet presAssocID="{B674D3F5-169B-4357-BA6F-476A14B9F573}" presName="node" presStyleLbl="node1" presStyleIdx="1" presStyleCnt="6">
        <dgm:presLayoutVars>
          <dgm:bulletEnabled val="1"/>
        </dgm:presLayoutVars>
      </dgm:prSet>
      <dgm:spPr/>
    </dgm:pt>
    <dgm:pt modelId="{3BCF885D-1FD1-5448-8E22-E07799194CEE}" type="pres">
      <dgm:prSet presAssocID="{614DEE10-C5BD-4CDF-8C7F-E03005736D91}" presName="sibTrans" presStyleCnt="0"/>
      <dgm:spPr/>
    </dgm:pt>
    <dgm:pt modelId="{D0F66CF8-8C1B-F34B-B802-976393DA6666}" type="pres">
      <dgm:prSet presAssocID="{F764305E-40E5-4E0B-A435-8DADC41AEBD4}" presName="node" presStyleLbl="node1" presStyleIdx="2" presStyleCnt="6">
        <dgm:presLayoutVars>
          <dgm:bulletEnabled val="1"/>
        </dgm:presLayoutVars>
      </dgm:prSet>
      <dgm:spPr/>
    </dgm:pt>
    <dgm:pt modelId="{CE06073E-CF31-0F4D-9798-0243C54D04B4}" type="pres">
      <dgm:prSet presAssocID="{CC38AB27-96A0-4243-8522-8D4C503CC66D}" presName="sibTrans" presStyleCnt="0"/>
      <dgm:spPr/>
    </dgm:pt>
    <dgm:pt modelId="{F938F381-5CC7-9146-8DEF-02EC762AC082}" type="pres">
      <dgm:prSet presAssocID="{11033996-A2F0-4F7B-97DD-EFEAD7B56056}" presName="node" presStyleLbl="node1" presStyleIdx="3" presStyleCnt="6">
        <dgm:presLayoutVars>
          <dgm:bulletEnabled val="1"/>
        </dgm:presLayoutVars>
      </dgm:prSet>
      <dgm:spPr/>
    </dgm:pt>
    <dgm:pt modelId="{4DE4C148-C7B7-B44D-98AB-2283C6619EB3}" type="pres">
      <dgm:prSet presAssocID="{FFCD16DC-4320-4B58-969B-A24238C28E77}" presName="sibTrans" presStyleCnt="0"/>
      <dgm:spPr/>
    </dgm:pt>
    <dgm:pt modelId="{64D6732F-C76D-AF42-93FF-26C249508661}" type="pres">
      <dgm:prSet presAssocID="{36F98455-6448-4D51-B702-EF4732747167}" presName="node" presStyleLbl="node1" presStyleIdx="4" presStyleCnt="6">
        <dgm:presLayoutVars>
          <dgm:bulletEnabled val="1"/>
        </dgm:presLayoutVars>
      </dgm:prSet>
      <dgm:spPr/>
    </dgm:pt>
    <dgm:pt modelId="{6BC3BA28-FF56-6D44-9D4B-D27B1DE1E50E}" type="pres">
      <dgm:prSet presAssocID="{19D5D556-306D-41BD-836A-D62709EC89DF}" presName="sibTrans" presStyleCnt="0"/>
      <dgm:spPr/>
    </dgm:pt>
    <dgm:pt modelId="{0DF2E38B-92E9-9B41-8AAF-1BAF434AA0A4}" type="pres">
      <dgm:prSet presAssocID="{7621B449-5480-4F91-9FFD-0559E8E3C4D4}" presName="node" presStyleLbl="node1" presStyleIdx="5" presStyleCnt="6">
        <dgm:presLayoutVars>
          <dgm:bulletEnabled val="1"/>
        </dgm:presLayoutVars>
      </dgm:prSet>
      <dgm:spPr/>
    </dgm:pt>
  </dgm:ptLst>
  <dgm:cxnLst>
    <dgm:cxn modelId="{E30EC60C-4289-4D61-954F-CFE7F086C856}" srcId="{6AE363E7-1453-45B7-AC4C-8B5DE6440168}" destId="{F764305E-40E5-4E0B-A435-8DADC41AEBD4}" srcOrd="2" destOrd="0" parTransId="{112DEBDF-C21F-463F-B0B3-D1495D374540}" sibTransId="{CC38AB27-96A0-4243-8522-8D4C503CC66D}"/>
    <dgm:cxn modelId="{AD35F427-3AF9-AB4A-9EDA-586F714570AF}" type="presOf" srcId="{11033996-A2F0-4F7B-97DD-EFEAD7B56056}" destId="{F938F381-5CC7-9146-8DEF-02EC762AC082}" srcOrd="0" destOrd="0" presId="urn:microsoft.com/office/officeart/2005/8/layout/default"/>
    <dgm:cxn modelId="{B81C792E-591E-4A44-B063-65D003D5019C}" type="presOf" srcId="{6AE363E7-1453-45B7-AC4C-8B5DE6440168}" destId="{631E7CA8-E042-134D-A791-D2F27B27A46F}" srcOrd="0" destOrd="0" presId="urn:microsoft.com/office/officeart/2005/8/layout/default"/>
    <dgm:cxn modelId="{78DB2F36-FF44-4EEF-901C-C6577DACDDDA}" srcId="{6AE363E7-1453-45B7-AC4C-8B5DE6440168}" destId="{3CE4EF20-9C51-4DDC-8DE6-E77006F967D2}" srcOrd="0" destOrd="0" parTransId="{396269D5-A06A-4C3D-96DD-812D9F320D26}" sibTransId="{9D06363F-984A-47CB-8E3B-F373C6E8257A}"/>
    <dgm:cxn modelId="{24C2F840-3122-AD41-A755-4E10F3F6C469}" type="presOf" srcId="{3CE4EF20-9C51-4DDC-8DE6-E77006F967D2}" destId="{DD02D8C9-5F53-6943-A05F-0A7313EDB3AC}" srcOrd="0" destOrd="0" presId="urn:microsoft.com/office/officeart/2005/8/layout/default"/>
    <dgm:cxn modelId="{81632146-93C2-414E-9A08-F3C1C024973B}" type="presOf" srcId="{F764305E-40E5-4E0B-A435-8DADC41AEBD4}" destId="{D0F66CF8-8C1B-F34B-B802-976393DA6666}" srcOrd="0" destOrd="0" presId="urn:microsoft.com/office/officeart/2005/8/layout/default"/>
    <dgm:cxn modelId="{A3977848-091C-9F48-A3E7-E2537633D438}" type="presOf" srcId="{B674D3F5-169B-4357-BA6F-476A14B9F573}" destId="{CD375338-BAF3-9A49-AFFE-D0C9B5031127}" srcOrd="0" destOrd="0" presId="urn:microsoft.com/office/officeart/2005/8/layout/default"/>
    <dgm:cxn modelId="{A1734BBE-B815-42DB-B5CA-B5556CE6D883}" srcId="{6AE363E7-1453-45B7-AC4C-8B5DE6440168}" destId="{7621B449-5480-4F91-9FFD-0559E8E3C4D4}" srcOrd="5" destOrd="0" parTransId="{36EA1859-0FA4-46EC-9892-395739082A9C}" sibTransId="{B5C4FD6F-2EC0-409A-BAC2-A7EB8BF6077C}"/>
    <dgm:cxn modelId="{6D5ED8D0-24E3-47AE-9940-C6CDA64115ED}" srcId="{6AE363E7-1453-45B7-AC4C-8B5DE6440168}" destId="{36F98455-6448-4D51-B702-EF4732747167}" srcOrd="4" destOrd="0" parTransId="{94D3D5E2-0080-4159-BCF6-8742803AAC05}" sibTransId="{19D5D556-306D-41BD-836A-D62709EC89DF}"/>
    <dgm:cxn modelId="{7D2E75DD-59D5-40BC-812C-991BFB4C79C5}" srcId="{6AE363E7-1453-45B7-AC4C-8B5DE6440168}" destId="{11033996-A2F0-4F7B-97DD-EFEAD7B56056}" srcOrd="3" destOrd="0" parTransId="{826C674E-E9A8-4B94-8075-812A5F8880B3}" sibTransId="{FFCD16DC-4320-4B58-969B-A24238C28E77}"/>
    <dgm:cxn modelId="{9D069BDF-F849-41A7-A931-7179CE12409A}" srcId="{6AE363E7-1453-45B7-AC4C-8B5DE6440168}" destId="{B674D3F5-169B-4357-BA6F-476A14B9F573}" srcOrd="1" destOrd="0" parTransId="{84E57A40-1A3B-4F0A-A118-DED1032116A6}" sibTransId="{614DEE10-C5BD-4CDF-8C7F-E03005736D91}"/>
    <dgm:cxn modelId="{97CCB9E0-2081-B34D-91F3-C65803E5073D}" type="presOf" srcId="{7621B449-5480-4F91-9FFD-0559E8E3C4D4}" destId="{0DF2E38B-92E9-9B41-8AAF-1BAF434AA0A4}" srcOrd="0" destOrd="0" presId="urn:microsoft.com/office/officeart/2005/8/layout/default"/>
    <dgm:cxn modelId="{00FA13ED-5759-454E-8C5C-062E669292DB}" type="presOf" srcId="{36F98455-6448-4D51-B702-EF4732747167}" destId="{64D6732F-C76D-AF42-93FF-26C249508661}" srcOrd="0" destOrd="0" presId="urn:microsoft.com/office/officeart/2005/8/layout/default"/>
    <dgm:cxn modelId="{6C667B63-D27E-1349-BE1C-7447155E9B26}" type="presParOf" srcId="{631E7CA8-E042-134D-A791-D2F27B27A46F}" destId="{DD02D8C9-5F53-6943-A05F-0A7313EDB3AC}" srcOrd="0" destOrd="0" presId="urn:microsoft.com/office/officeart/2005/8/layout/default"/>
    <dgm:cxn modelId="{D8CA4207-A5F2-F04D-A531-7A5C60261147}" type="presParOf" srcId="{631E7CA8-E042-134D-A791-D2F27B27A46F}" destId="{FF7AEE8F-D601-184F-AE37-06B1E46633DF}" srcOrd="1" destOrd="0" presId="urn:microsoft.com/office/officeart/2005/8/layout/default"/>
    <dgm:cxn modelId="{B1DB85B9-2A03-954D-9F40-53A7FB3F54AE}" type="presParOf" srcId="{631E7CA8-E042-134D-A791-D2F27B27A46F}" destId="{CD375338-BAF3-9A49-AFFE-D0C9B5031127}" srcOrd="2" destOrd="0" presId="urn:microsoft.com/office/officeart/2005/8/layout/default"/>
    <dgm:cxn modelId="{17A8B2CC-3EAB-F146-A995-6578616A666B}" type="presParOf" srcId="{631E7CA8-E042-134D-A791-D2F27B27A46F}" destId="{3BCF885D-1FD1-5448-8E22-E07799194CEE}" srcOrd="3" destOrd="0" presId="urn:microsoft.com/office/officeart/2005/8/layout/default"/>
    <dgm:cxn modelId="{0F0C9E09-44C1-F24E-96D9-686C6A7CB2F5}" type="presParOf" srcId="{631E7CA8-E042-134D-A791-D2F27B27A46F}" destId="{D0F66CF8-8C1B-F34B-B802-976393DA6666}" srcOrd="4" destOrd="0" presId="urn:microsoft.com/office/officeart/2005/8/layout/default"/>
    <dgm:cxn modelId="{1C471623-63BC-4B4C-81C4-1976FEF14835}" type="presParOf" srcId="{631E7CA8-E042-134D-A791-D2F27B27A46F}" destId="{CE06073E-CF31-0F4D-9798-0243C54D04B4}" srcOrd="5" destOrd="0" presId="urn:microsoft.com/office/officeart/2005/8/layout/default"/>
    <dgm:cxn modelId="{C81548D4-379B-1A47-9682-02001C40614A}" type="presParOf" srcId="{631E7CA8-E042-134D-A791-D2F27B27A46F}" destId="{F938F381-5CC7-9146-8DEF-02EC762AC082}" srcOrd="6" destOrd="0" presId="urn:microsoft.com/office/officeart/2005/8/layout/default"/>
    <dgm:cxn modelId="{3C990E9A-6CB3-7942-864B-1DCDDECCDB37}" type="presParOf" srcId="{631E7CA8-E042-134D-A791-D2F27B27A46F}" destId="{4DE4C148-C7B7-B44D-98AB-2283C6619EB3}" srcOrd="7" destOrd="0" presId="urn:microsoft.com/office/officeart/2005/8/layout/default"/>
    <dgm:cxn modelId="{3887D3AF-8FF5-C446-B5F2-A56480CE173E}" type="presParOf" srcId="{631E7CA8-E042-134D-A791-D2F27B27A46F}" destId="{64D6732F-C76D-AF42-93FF-26C249508661}" srcOrd="8" destOrd="0" presId="urn:microsoft.com/office/officeart/2005/8/layout/default"/>
    <dgm:cxn modelId="{9D0F8C34-0E04-2546-8517-BFE93D28B1DB}" type="presParOf" srcId="{631E7CA8-E042-134D-A791-D2F27B27A46F}" destId="{6BC3BA28-FF56-6D44-9D4B-D27B1DE1E50E}" srcOrd="9" destOrd="0" presId="urn:microsoft.com/office/officeart/2005/8/layout/default"/>
    <dgm:cxn modelId="{4479707F-38FB-FF4E-93BC-3C4538DBF73B}" type="presParOf" srcId="{631E7CA8-E042-134D-A791-D2F27B27A46F}" destId="{0DF2E38B-92E9-9B41-8AAF-1BAF434AA0A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BD5DF9-98A2-4BCD-B3DF-79919894674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0FB8BA-7A20-4CB5-9E47-458987315FDB}">
      <dgm:prSet/>
      <dgm:spPr/>
      <dgm:t>
        <a:bodyPr/>
        <a:lstStyle/>
        <a:p>
          <a:r>
            <a:rPr lang="en-US"/>
            <a:t>Уявіть, що ваш сайт — це одяг.</a:t>
          </a:r>
        </a:p>
      </dgm:t>
    </dgm:pt>
    <dgm:pt modelId="{4386CCCF-3D3F-447D-B30A-F512C101D65F}" type="parTrans" cxnId="{7390B74B-C6F1-4469-996D-FF15E8842279}">
      <dgm:prSet/>
      <dgm:spPr/>
      <dgm:t>
        <a:bodyPr/>
        <a:lstStyle/>
        <a:p>
          <a:endParaRPr lang="en-US"/>
        </a:p>
      </dgm:t>
    </dgm:pt>
    <dgm:pt modelId="{3B43964B-FB9D-4001-887C-2595588D85AC}" type="sibTrans" cxnId="{7390B74B-C6F1-4469-996D-FF15E8842279}">
      <dgm:prSet/>
      <dgm:spPr/>
      <dgm:t>
        <a:bodyPr/>
        <a:lstStyle/>
        <a:p>
          <a:endParaRPr lang="en-US"/>
        </a:p>
      </dgm:t>
    </dgm:pt>
    <dgm:pt modelId="{447FE1C0-F0A9-4463-BA4A-2153AF6F60F9}">
      <dgm:prSet/>
      <dgm:spPr/>
      <dgm:t>
        <a:bodyPr/>
        <a:lstStyle/>
        <a:p>
          <a:r>
            <a:rPr lang="en-US"/>
            <a:t>Breakpoints — це різні розміри (S, M, L, XL), які дозволяють “переодягати” ваш сайт, щоб він виглядав ідеально на будь-якому пристрої.</a:t>
          </a:r>
        </a:p>
      </dgm:t>
    </dgm:pt>
    <dgm:pt modelId="{E70FC376-D347-455B-8A8E-58EE09AC6C74}" type="parTrans" cxnId="{C2E68FFE-110E-4C23-A118-017230E24F4F}">
      <dgm:prSet/>
      <dgm:spPr/>
      <dgm:t>
        <a:bodyPr/>
        <a:lstStyle/>
        <a:p>
          <a:endParaRPr lang="en-US"/>
        </a:p>
      </dgm:t>
    </dgm:pt>
    <dgm:pt modelId="{38327CE1-B165-4961-8EC9-18A56707A5B3}" type="sibTrans" cxnId="{C2E68FFE-110E-4C23-A118-017230E24F4F}">
      <dgm:prSet/>
      <dgm:spPr/>
      <dgm:t>
        <a:bodyPr/>
        <a:lstStyle/>
        <a:p>
          <a:endParaRPr lang="en-US"/>
        </a:p>
      </dgm:t>
    </dgm:pt>
    <dgm:pt modelId="{F41AEF4F-659B-E541-9475-DEB7F5EBC3A9}" type="pres">
      <dgm:prSet presAssocID="{E0BD5DF9-98A2-4BCD-B3DF-799198946741}" presName="linear" presStyleCnt="0">
        <dgm:presLayoutVars>
          <dgm:animLvl val="lvl"/>
          <dgm:resizeHandles val="exact"/>
        </dgm:presLayoutVars>
      </dgm:prSet>
      <dgm:spPr/>
    </dgm:pt>
    <dgm:pt modelId="{A4B396DE-B536-864F-9546-2EFEFE5EC44D}" type="pres">
      <dgm:prSet presAssocID="{5B0FB8BA-7A20-4CB5-9E47-458987315F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FE4C6B-11BF-E146-B641-8B79998B3649}" type="pres">
      <dgm:prSet presAssocID="{3B43964B-FB9D-4001-887C-2595588D85AC}" presName="spacer" presStyleCnt="0"/>
      <dgm:spPr/>
    </dgm:pt>
    <dgm:pt modelId="{E1EFBF68-EF00-4449-8C59-8BE995279ADC}" type="pres">
      <dgm:prSet presAssocID="{447FE1C0-F0A9-4463-BA4A-2153AF6F60F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390B74B-C6F1-4469-996D-FF15E8842279}" srcId="{E0BD5DF9-98A2-4BCD-B3DF-799198946741}" destId="{5B0FB8BA-7A20-4CB5-9E47-458987315FDB}" srcOrd="0" destOrd="0" parTransId="{4386CCCF-3D3F-447D-B30A-F512C101D65F}" sibTransId="{3B43964B-FB9D-4001-887C-2595588D85AC}"/>
    <dgm:cxn modelId="{7E61975F-16F2-9545-AFB9-1FFB6E6FA0BB}" type="presOf" srcId="{E0BD5DF9-98A2-4BCD-B3DF-799198946741}" destId="{F41AEF4F-659B-E541-9475-DEB7F5EBC3A9}" srcOrd="0" destOrd="0" presId="urn:microsoft.com/office/officeart/2005/8/layout/vList2"/>
    <dgm:cxn modelId="{748042D8-8607-9E41-B6AE-E7BC5205355D}" type="presOf" srcId="{5B0FB8BA-7A20-4CB5-9E47-458987315FDB}" destId="{A4B396DE-B536-864F-9546-2EFEFE5EC44D}" srcOrd="0" destOrd="0" presId="urn:microsoft.com/office/officeart/2005/8/layout/vList2"/>
    <dgm:cxn modelId="{5782E7DA-AFB1-4C44-82F6-A0C30B31D8EC}" type="presOf" srcId="{447FE1C0-F0A9-4463-BA4A-2153AF6F60F9}" destId="{E1EFBF68-EF00-4449-8C59-8BE995279ADC}" srcOrd="0" destOrd="0" presId="urn:microsoft.com/office/officeart/2005/8/layout/vList2"/>
    <dgm:cxn modelId="{C2E68FFE-110E-4C23-A118-017230E24F4F}" srcId="{E0BD5DF9-98A2-4BCD-B3DF-799198946741}" destId="{447FE1C0-F0A9-4463-BA4A-2153AF6F60F9}" srcOrd="1" destOrd="0" parTransId="{E70FC376-D347-455B-8A8E-58EE09AC6C74}" sibTransId="{38327CE1-B165-4961-8EC9-18A56707A5B3}"/>
    <dgm:cxn modelId="{D9BB4792-3A16-9F43-8273-EBECE10D1BA2}" type="presParOf" srcId="{F41AEF4F-659B-E541-9475-DEB7F5EBC3A9}" destId="{A4B396DE-B536-864F-9546-2EFEFE5EC44D}" srcOrd="0" destOrd="0" presId="urn:microsoft.com/office/officeart/2005/8/layout/vList2"/>
    <dgm:cxn modelId="{8BA833DE-67C3-3847-90B4-F61223D0B07E}" type="presParOf" srcId="{F41AEF4F-659B-E541-9475-DEB7F5EBC3A9}" destId="{4FFE4C6B-11BF-E146-B641-8B79998B3649}" srcOrd="1" destOrd="0" presId="urn:microsoft.com/office/officeart/2005/8/layout/vList2"/>
    <dgm:cxn modelId="{637B0974-0BD5-E64D-914D-1BBCDA570F01}" type="presParOf" srcId="{F41AEF4F-659B-E541-9475-DEB7F5EBC3A9}" destId="{E1EFBF68-EF00-4449-8C59-8BE995279AD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FD89E-D768-2341-BE9A-E56C0D7F0B06}">
      <dsp:nvSpPr>
        <dsp:cNvPr id="0" name=""/>
        <dsp:cNvSpPr/>
      </dsp:nvSpPr>
      <dsp:spPr>
        <a:xfrm>
          <a:off x="0" y="386481"/>
          <a:ext cx="8229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Це визначені ширини екранів, при досягненні яких змінюється структура і стиль сторінки.</a:t>
          </a:r>
        </a:p>
      </dsp:txBody>
      <dsp:txXfrm>
        <a:off x="58257" y="444738"/>
        <a:ext cx="8113086" cy="1076886"/>
      </dsp:txXfrm>
    </dsp:sp>
    <dsp:sp modelId="{5F42D2A9-42A5-D14A-8932-A7CB1D946178}">
      <dsp:nvSpPr>
        <dsp:cNvPr id="0" name=""/>
        <dsp:cNvSpPr/>
      </dsp:nvSpPr>
      <dsp:spPr>
        <a:xfrm>
          <a:off x="0" y="1666281"/>
          <a:ext cx="8229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Допомагають вебсайту адаптуватися під різні пристрої: смартфони, планшети, ноутбуки.</a:t>
          </a:r>
        </a:p>
      </dsp:txBody>
      <dsp:txXfrm>
        <a:off x="58257" y="1724538"/>
        <a:ext cx="8113086" cy="1076886"/>
      </dsp:txXfrm>
    </dsp:sp>
    <dsp:sp modelId="{901C72FE-75AD-1345-809F-DB0CD2BB6B07}">
      <dsp:nvSpPr>
        <dsp:cNvPr id="0" name=""/>
        <dsp:cNvSpPr/>
      </dsp:nvSpPr>
      <dsp:spPr>
        <a:xfrm>
          <a:off x="0" y="2946081"/>
          <a:ext cx="8229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Завдяки Breakpoints, сайт стає зручним для перегляду на будь-якому пристрої.</a:t>
          </a:r>
        </a:p>
      </dsp:txBody>
      <dsp:txXfrm>
        <a:off x="58257" y="3004338"/>
        <a:ext cx="8113086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2D8C9-5F53-6943-A05F-0A7313EDB3AC}">
      <dsp:nvSpPr>
        <dsp:cNvPr id="0" name=""/>
        <dsp:cNvSpPr/>
      </dsp:nvSpPr>
      <dsp:spPr>
        <a:xfrm>
          <a:off x="0" y="1799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Extra small (xs): менше ніж 576px (стиль за замовчуванням).</a:t>
          </a:r>
        </a:p>
      </dsp:txBody>
      <dsp:txXfrm>
        <a:off x="0" y="179916"/>
        <a:ext cx="2561209" cy="1536725"/>
      </dsp:txXfrm>
    </dsp:sp>
    <dsp:sp modelId="{CD375338-BAF3-9A49-AFFE-D0C9B5031127}">
      <dsp:nvSpPr>
        <dsp:cNvPr id="0" name=""/>
        <dsp:cNvSpPr/>
      </dsp:nvSpPr>
      <dsp:spPr>
        <a:xfrm>
          <a:off x="2817330" y="179916"/>
          <a:ext cx="2561209" cy="153672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Small (sm): від 576px і більше.</a:t>
          </a:r>
        </a:p>
      </dsp:txBody>
      <dsp:txXfrm>
        <a:off x="2817330" y="179916"/>
        <a:ext cx="2561209" cy="1536725"/>
      </dsp:txXfrm>
    </dsp:sp>
    <dsp:sp modelId="{D0F66CF8-8C1B-F34B-B802-976393DA6666}">
      <dsp:nvSpPr>
        <dsp:cNvPr id="0" name=""/>
        <dsp:cNvSpPr/>
      </dsp:nvSpPr>
      <dsp:spPr>
        <a:xfrm>
          <a:off x="5634661" y="179916"/>
          <a:ext cx="2561209" cy="153672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Medium (md): від 768px і більше.</a:t>
          </a:r>
        </a:p>
      </dsp:txBody>
      <dsp:txXfrm>
        <a:off x="5634661" y="179916"/>
        <a:ext cx="2561209" cy="1536725"/>
      </dsp:txXfrm>
    </dsp:sp>
    <dsp:sp modelId="{F938F381-5CC7-9146-8DEF-02EC762AC082}">
      <dsp:nvSpPr>
        <dsp:cNvPr id="0" name=""/>
        <dsp:cNvSpPr/>
      </dsp:nvSpPr>
      <dsp:spPr>
        <a:xfrm>
          <a:off x="0" y="1972762"/>
          <a:ext cx="2561209" cy="1536725"/>
        </a:xfrm>
        <a:prstGeom prst="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Large (lg): від 992px і більше.</a:t>
          </a:r>
        </a:p>
      </dsp:txBody>
      <dsp:txXfrm>
        <a:off x="0" y="1972762"/>
        <a:ext cx="2561209" cy="1536725"/>
      </dsp:txXfrm>
    </dsp:sp>
    <dsp:sp modelId="{64D6732F-C76D-AF42-93FF-26C249508661}">
      <dsp:nvSpPr>
        <dsp:cNvPr id="0" name=""/>
        <dsp:cNvSpPr/>
      </dsp:nvSpPr>
      <dsp:spPr>
        <a:xfrm>
          <a:off x="2817330" y="1972762"/>
          <a:ext cx="2561209" cy="1536725"/>
        </a:xfrm>
        <a:prstGeom prst="rect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5. Extra large (xl): від 1200px і більше.</a:t>
          </a:r>
        </a:p>
      </dsp:txBody>
      <dsp:txXfrm>
        <a:off x="2817330" y="1972762"/>
        <a:ext cx="2561209" cy="1536725"/>
      </dsp:txXfrm>
    </dsp:sp>
    <dsp:sp modelId="{0DF2E38B-92E9-9B41-8AAF-1BAF434AA0A4}">
      <dsp:nvSpPr>
        <dsp:cNvPr id="0" name=""/>
        <dsp:cNvSpPr/>
      </dsp:nvSpPr>
      <dsp:spPr>
        <a:xfrm>
          <a:off x="5634661" y="1972762"/>
          <a:ext cx="2561209" cy="1536725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6. Extra extra large (xxl): від 1400px і більше.</a:t>
          </a:r>
        </a:p>
      </dsp:txBody>
      <dsp:txXfrm>
        <a:off x="5634661" y="1972762"/>
        <a:ext cx="2561209" cy="1536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396DE-B536-864F-9546-2EFEFE5EC44D}">
      <dsp:nvSpPr>
        <dsp:cNvPr id="0" name=""/>
        <dsp:cNvSpPr/>
      </dsp:nvSpPr>
      <dsp:spPr>
        <a:xfrm>
          <a:off x="0" y="340548"/>
          <a:ext cx="5000124" cy="234753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Уявіть, що ваш сайт — це одяг.</a:t>
          </a:r>
        </a:p>
      </dsp:txBody>
      <dsp:txXfrm>
        <a:off x="114597" y="455145"/>
        <a:ext cx="4770930" cy="2118337"/>
      </dsp:txXfrm>
    </dsp:sp>
    <dsp:sp modelId="{E1EFBF68-EF00-4449-8C59-8BE995279ADC}">
      <dsp:nvSpPr>
        <dsp:cNvPr id="0" name=""/>
        <dsp:cNvSpPr/>
      </dsp:nvSpPr>
      <dsp:spPr>
        <a:xfrm>
          <a:off x="0" y="2765839"/>
          <a:ext cx="5000124" cy="2347531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Breakpoints — це різні розміри (S, M, L, XL), які дозволяють “переодягати” ваш сайт, щоб він виглядав ідеально на будь-якому пристрої.</a:t>
          </a:r>
        </a:p>
      </dsp:txBody>
      <dsp:txXfrm>
        <a:off x="114597" y="2880436"/>
        <a:ext cx="4770930" cy="2118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uk-UA" sz="4200">
                <a:solidFill>
                  <a:srgbClr val="FFFFFF"/>
                </a:solidFill>
              </a:rPr>
              <a:t>Основна концепція </a:t>
            </a:r>
            <a:r>
              <a:rPr lang="en-GB" sz="4200">
                <a:solidFill>
                  <a:srgbClr val="FFFFFF"/>
                </a:solidFill>
              </a:rPr>
              <a:t>Breakpoints </a:t>
            </a:r>
            <a:r>
              <a:rPr lang="uk-UA" sz="4200">
                <a:solidFill>
                  <a:srgbClr val="FFFFFF"/>
                </a:solidFill>
              </a:rPr>
              <a:t>у </a:t>
            </a:r>
            <a:r>
              <a:rPr lang="en-GB" sz="4200">
                <a:solidFill>
                  <a:srgbClr val="FFFFFF"/>
                </a:solidFill>
              </a:rPr>
              <a:t>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Ключ до адаптивного вебдизайну</a:t>
            </a:r>
            <a:endParaRPr lang="en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Що таке </a:t>
            </a:r>
            <a:r>
              <a:rPr lang="en-GB"/>
              <a:t>Breakpoints?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2C3E95D-A22E-D533-0F22-A251E81BDD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uk-UA" sz="3500">
                <a:solidFill>
                  <a:srgbClr val="FFFFFF"/>
                </a:solidFill>
              </a:rPr>
              <a:t>Типи </a:t>
            </a:r>
            <a:r>
              <a:rPr lang="en-GB" sz="3500">
                <a:solidFill>
                  <a:srgbClr val="FFFFFF"/>
                </a:solidFill>
              </a:rPr>
              <a:t>Breakpoints </a:t>
            </a:r>
            <a:r>
              <a:rPr lang="uk-UA" sz="3500">
                <a:solidFill>
                  <a:srgbClr val="FFFFFF"/>
                </a:solidFill>
              </a:rPr>
              <a:t>у </a:t>
            </a:r>
            <a:r>
              <a:rPr lang="en-GB" sz="3500">
                <a:solidFill>
                  <a:srgbClr val="FFFFFF"/>
                </a:solidFill>
              </a:rPr>
              <a:t>Bootstrap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86C81F8-3308-4D81-9DDD-A61D12EE5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36498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uk-UA" sz="3500">
                <a:solidFill>
                  <a:srgbClr val="FFFFFF"/>
                </a:solidFill>
              </a:rPr>
              <a:t>Проста аналогія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430E5B-DCCB-395E-BF0A-B668B804C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44055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Paint on palette">
            <a:extLst>
              <a:ext uri="{FF2B5EF4-FFF2-40B4-BE49-F238E27FC236}">
                <a16:creationId xmlns:a16="http://schemas.microsoft.com/office/drawing/2014/main" id="{710E03B4-F99A-234F-3096-7CF45713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2" r="54234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GB" sz="3500"/>
              <a:t>Breakpoints </a:t>
            </a:r>
            <a:r>
              <a:rPr lang="uk-UA" sz="3500"/>
              <a:t>для карток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253023" y="2743200"/>
            <a:ext cx="4774019" cy="349687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sz="1800" dirty="0"/>
              <a:t>1. </a:t>
            </a:r>
            <a:r>
              <a:rPr sz="1800" dirty="0" err="1"/>
              <a:t>На</a:t>
            </a:r>
            <a:r>
              <a:rPr sz="1800" dirty="0"/>
              <a:t> </a:t>
            </a:r>
            <a:r>
              <a:rPr sz="1800" dirty="0" err="1"/>
              <a:t>малих</a:t>
            </a:r>
            <a:r>
              <a:rPr sz="1800" dirty="0"/>
              <a:t> </a:t>
            </a:r>
            <a:r>
              <a:rPr sz="1800" dirty="0" err="1"/>
              <a:t>екранах</a:t>
            </a:r>
            <a:r>
              <a:rPr sz="1800" dirty="0"/>
              <a:t> (</a:t>
            </a:r>
            <a:r>
              <a:rPr sz="1800" dirty="0" err="1"/>
              <a:t>xs</a:t>
            </a:r>
            <a:r>
              <a:rPr sz="1800" dirty="0"/>
              <a:t>, </a:t>
            </a:r>
            <a:r>
              <a:rPr sz="1800" dirty="0" err="1"/>
              <a:t>sm</a:t>
            </a:r>
            <a:r>
              <a:rPr sz="1800" dirty="0"/>
              <a:t>) </a:t>
            </a:r>
            <a:r>
              <a:rPr sz="1800" dirty="0" err="1"/>
              <a:t>картки</a:t>
            </a:r>
            <a:r>
              <a:rPr sz="1800" dirty="0"/>
              <a:t> </a:t>
            </a:r>
            <a:r>
              <a:rPr sz="1800" dirty="0" err="1"/>
              <a:t>виводяться</a:t>
            </a:r>
            <a:r>
              <a:rPr sz="1800" dirty="0"/>
              <a:t> </a:t>
            </a:r>
            <a:r>
              <a:rPr sz="1800" dirty="0" err="1"/>
              <a:t>одна</a:t>
            </a:r>
            <a:r>
              <a:rPr sz="1800" dirty="0"/>
              <a:t> </a:t>
            </a:r>
            <a:r>
              <a:rPr sz="1800" dirty="0" err="1"/>
              <a:t>під</a:t>
            </a:r>
            <a:r>
              <a:rPr sz="1800" dirty="0"/>
              <a:t> </a:t>
            </a:r>
            <a:r>
              <a:rPr sz="1800" dirty="0" err="1"/>
              <a:t>одною</a:t>
            </a:r>
            <a:r>
              <a:rPr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sz="1800" dirty="0"/>
              <a:t>2. </a:t>
            </a:r>
            <a:r>
              <a:rPr sz="1800" dirty="0" err="1"/>
              <a:t>На</a:t>
            </a:r>
            <a:r>
              <a:rPr sz="1800" dirty="0"/>
              <a:t> </a:t>
            </a:r>
            <a:r>
              <a:rPr sz="1800" dirty="0" err="1"/>
              <a:t>середніх</a:t>
            </a:r>
            <a:r>
              <a:rPr sz="1800" dirty="0"/>
              <a:t> </a:t>
            </a:r>
            <a:r>
              <a:rPr sz="1800" dirty="0" err="1"/>
              <a:t>екранах</a:t>
            </a:r>
            <a:r>
              <a:rPr sz="1800" dirty="0"/>
              <a:t> (md) — </a:t>
            </a:r>
            <a:r>
              <a:rPr sz="1800" dirty="0" err="1"/>
              <a:t>дві</a:t>
            </a:r>
            <a:r>
              <a:rPr sz="1800" dirty="0"/>
              <a:t> </a:t>
            </a:r>
            <a:r>
              <a:rPr sz="1800" dirty="0" err="1"/>
              <a:t>картки</a:t>
            </a:r>
            <a:r>
              <a:rPr sz="1800" dirty="0"/>
              <a:t> </a:t>
            </a:r>
            <a:r>
              <a:rPr sz="1800" dirty="0" err="1"/>
              <a:t>в</a:t>
            </a:r>
            <a:r>
              <a:rPr sz="1800" dirty="0"/>
              <a:t> </a:t>
            </a:r>
            <a:r>
              <a:rPr sz="1800" dirty="0" err="1"/>
              <a:t>ряд</a:t>
            </a:r>
            <a:r>
              <a:rPr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sz="1800" dirty="0"/>
              <a:t>3. </a:t>
            </a:r>
            <a:r>
              <a:rPr sz="1800" dirty="0" err="1"/>
              <a:t>На</a:t>
            </a:r>
            <a:r>
              <a:rPr sz="1800" dirty="0"/>
              <a:t> </a:t>
            </a:r>
            <a:r>
              <a:rPr sz="1800" dirty="0" err="1"/>
              <a:t>великих</a:t>
            </a:r>
            <a:r>
              <a:rPr sz="1800" dirty="0"/>
              <a:t> </a:t>
            </a:r>
            <a:r>
              <a:rPr sz="1800" dirty="0" err="1"/>
              <a:t>екранах</a:t>
            </a:r>
            <a:r>
              <a:rPr sz="1800" dirty="0"/>
              <a:t> (lg) — </a:t>
            </a:r>
            <a:r>
              <a:rPr sz="1800" dirty="0" err="1"/>
              <a:t>три</a:t>
            </a:r>
            <a:r>
              <a:rPr sz="1800" dirty="0"/>
              <a:t> </a:t>
            </a:r>
            <a:r>
              <a:rPr sz="1800" dirty="0" err="1"/>
              <a:t>картки</a:t>
            </a:r>
            <a:r>
              <a:rPr sz="1800" dirty="0"/>
              <a:t> </a:t>
            </a:r>
            <a:r>
              <a:rPr sz="1800" dirty="0" err="1"/>
              <a:t>в</a:t>
            </a:r>
            <a:r>
              <a:rPr sz="1800" dirty="0"/>
              <a:t> </a:t>
            </a:r>
            <a:r>
              <a:rPr sz="1800" dirty="0" err="1"/>
              <a:t>ряд</a:t>
            </a:r>
            <a:r>
              <a:rPr sz="1800" dirty="0"/>
              <a:t>.</a:t>
            </a:r>
          </a:p>
          <a:p>
            <a:pPr>
              <a:lnSpc>
                <a:spcPct val="90000"/>
              </a:lnSpc>
            </a:pPr>
            <a:endParaRPr sz="1800" dirty="0"/>
          </a:p>
          <a:p>
            <a:pPr>
              <a:lnSpc>
                <a:spcPct val="90000"/>
              </a:lnSpc>
            </a:pPr>
            <a:r>
              <a:rPr sz="1800" dirty="0"/>
              <a:t>HTML </a:t>
            </a:r>
            <a:r>
              <a:rPr sz="1800" dirty="0" err="1"/>
              <a:t>код</a:t>
            </a:r>
            <a:r>
              <a:rPr sz="1800" dirty="0"/>
              <a:t>:</a:t>
            </a:r>
          </a:p>
          <a:p>
            <a:pPr>
              <a:lnSpc>
                <a:spcPct val="90000"/>
              </a:lnSpc>
            </a:pPr>
            <a:r>
              <a:rPr sz="1800" dirty="0"/>
              <a:t>&lt;div class="row"&gt;</a:t>
            </a:r>
          </a:p>
          <a:p>
            <a:pPr>
              <a:lnSpc>
                <a:spcPct val="90000"/>
              </a:lnSpc>
            </a:pPr>
            <a:r>
              <a:rPr sz="1800" dirty="0"/>
              <a:t>  &lt;div class="col-12 col-md-6 col-lg-4"&gt;</a:t>
            </a:r>
          </a:p>
          <a:p>
            <a:pPr>
              <a:lnSpc>
                <a:spcPct val="90000"/>
              </a:lnSpc>
            </a:pPr>
            <a:r>
              <a:rPr sz="1800" dirty="0"/>
              <a:t>    &lt;div class="card"&gt;...&lt;/div&gt;</a:t>
            </a:r>
          </a:p>
          <a:p>
            <a:pPr>
              <a:lnSpc>
                <a:spcPct val="90000"/>
              </a:lnSpc>
            </a:pPr>
            <a:r>
              <a:rPr sz="1800" dirty="0"/>
              <a:t>  &lt;/div&gt;</a:t>
            </a:r>
          </a:p>
          <a:p>
            <a:pPr>
              <a:lnSpc>
                <a:spcPct val="90000"/>
              </a:lnSpc>
            </a:pPr>
            <a:r>
              <a:rPr sz="1800" dirty="0"/>
              <a:t>&lt;/div&gt;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Breakpoints для колонок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Адаптивні колонки для різних пристроїв:</a:t>
            </a:r>
          </a:p>
          <a:p>
            <a:r>
              <a:t>1. xs: Колонка займає 12 стовпчиків (всю ширину).</a:t>
            </a:r>
          </a:p>
          <a:p>
            <a:r>
              <a:t>2. md: Колонка займає 6 стовпчиків (половину ширини).</a:t>
            </a:r>
          </a:p>
          <a:p>
            <a:r>
              <a:t>3. lg: Колонка займає 4 стовпчики (третину ширини).</a:t>
            </a:r>
          </a:p>
          <a:p>
            <a:endParaRPr/>
          </a:p>
          <a:p>
            <a:r>
              <a:t>HTML код:</a:t>
            </a:r>
          </a:p>
          <a:p>
            <a:r>
              <a:t>&lt;div class="container"&gt;</a:t>
            </a:r>
          </a:p>
          <a:p>
            <a:r>
              <a:t>  &lt;div class="row"&gt;</a:t>
            </a:r>
          </a:p>
          <a:p>
            <a:r>
              <a:t>    &lt;div class="col-12 col-md-6 col-lg-4"&gt;...&lt;/div&gt;</a:t>
            </a:r>
          </a:p>
          <a:p>
            <a:r>
              <a:t>  &lt;/div&gt;</a:t>
            </a:r>
          </a:p>
          <a:p>
            <a:r>
              <a:t>&lt;/div&gt;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6DAC3-EAF6-8423-270D-BCD7F73C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57" r="4076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GB" sz="3500" dirty="0"/>
              <a:t>Breakpoints </a:t>
            </a:r>
            <a:r>
              <a:rPr lang="uk-UA" sz="3500" dirty="0"/>
              <a:t>для зображень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4217271" cy="349687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uk-UA" sz="1700" dirty="0"/>
              <a:t>Зміна розміру зображення залежно від ширини екрану: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uk-UA" sz="1700" dirty="0"/>
              <a:t>1. </a:t>
            </a:r>
            <a:r>
              <a:rPr lang="en-GB" sz="1700" dirty="0" err="1"/>
              <a:t>xs</a:t>
            </a:r>
            <a:r>
              <a:rPr lang="en-GB" sz="1700" dirty="0"/>
              <a:t>: </a:t>
            </a:r>
            <a:r>
              <a:rPr lang="uk-UA" sz="1700" dirty="0"/>
              <a:t>Зображення займає всю ширину контейнера.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uk-UA" sz="1700" dirty="0"/>
              <a:t>2. </a:t>
            </a:r>
            <a:r>
              <a:rPr lang="en-GB" sz="1700" dirty="0" err="1"/>
              <a:t>sm</a:t>
            </a:r>
            <a:r>
              <a:rPr lang="en-GB" sz="1700" dirty="0"/>
              <a:t>: </a:t>
            </a:r>
            <a:r>
              <a:rPr lang="uk-UA" sz="1700" dirty="0"/>
              <a:t>Зображення займає 75% ширини контейнера.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uk-UA" sz="1700" dirty="0"/>
              <a:t>3. </a:t>
            </a:r>
            <a:r>
              <a:rPr lang="en-GB" sz="1700" dirty="0"/>
              <a:t>md: </a:t>
            </a:r>
            <a:r>
              <a:rPr lang="uk-UA" sz="1700" dirty="0"/>
              <a:t>Зображення займає 50% ширини контейнера.</a:t>
            </a:r>
          </a:p>
          <a:p>
            <a:pPr>
              <a:lnSpc>
                <a:spcPct val="90000"/>
              </a:lnSpc>
            </a:pPr>
            <a:endParaRPr lang="uk-UA" sz="1700" dirty="0"/>
          </a:p>
          <a:p>
            <a:pPr>
              <a:lnSpc>
                <a:spcPct val="90000"/>
              </a:lnSpc>
            </a:pPr>
            <a:r>
              <a:rPr lang="en-GB" sz="1700" dirty="0"/>
              <a:t>HTML </a:t>
            </a:r>
            <a:r>
              <a:rPr lang="uk-UA" sz="1700" dirty="0"/>
              <a:t>код:</a:t>
            </a:r>
          </a:p>
          <a:p>
            <a:pPr>
              <a:lnSpc>
                <a:spcPct val="90000"/>
              </a:lnSpc>
            </a:pPr>
            <a:r>
              <a:rPr lang="uk-UA" sz="1700" dirty="0"/>
              <a:t>&lt;</a:t>
            </a:r>
            <a:r>
              <a:rPr lang="en-GB" sz="1700" dirty="0" err="1"/>
              <a:t>img</a:t>
            </a:r>
            <a:r>
              <a:rPr lang="en-GB" sz="1700" dirty="0"/>
              <a:t> class="</a:t>
            </a:r>
            <a:r>
              <a:rPr lang="en-GB" sz="1700" dirty="0" err="1"/>
              <a:t>img</a:t>
            </a:r>
            <a:r>
              <a:rPr lang="en-GB" sz="1700" dirty="0"/>
              <a:t>-fluid w-100 w-sm-75 w-md-50" </a:t>
            </a:r>
            <a:r>
              <a:rPr lang="en-GB" sz="1700" dirty="0" err="1"/>
              <a:t>src</a:t>
            </a:r>
            <a:r>
              <a:rPr lang="en-GB" sz="1700" dirty="0"/>
              <a:t>="</a:t>
            </a:r>
            <a:r>
              <a:rPr lang="en-GB" sz="1700" dirty="0" err="1"/>
              <a:t>example.jpg</a:t>
            </a:r>
            <a:r>
              <a:rPr lang="en-GB" sz="1700" dirty="0"/>
              <a:t>" alt="..."&gt;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396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Основна концепція Breakpoints у Bootstrap</vt:lpstr>
      <vt:lpstr>Що таке Breakpoints?</vt:lpstr>
      <vt:lpstr>Типи Breakpoints у Bootstrap</vt:lpstr>
      <vt:lpstr>Проста аналогія</vt:lpstr>
      <vt:lpstr>Breakpoints для карток</vt:lpstr>
      <vt:lpstr>Breakpoints для колонок</vt:lpstr>
      <vt:lpstr>Breakpoints для зображень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denishchuk_o</cp:lastModifiedBy>
  <cp:revision>3</cp:revision>
  <dcterms:created xsi:type="dcterms:W3CDTF">2013-01-27T09:14:16Z</dcterms:created>
  <dcterms:modified xsi:type="dcterms:W3CDTF">2024-12-08T07:59:39Z</dcterms:modified>
  <cp:category/>
</cp:coreProperties>
</file>