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getbootstrap.com/docs/5.3/getting-started/introductio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D279C-A21F-401D-A360-049AC73C2F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058947-71C0-4AD2-BAF5-28D3027F1C73}">
      <dgm:prSet/>
      <dgm:spPr/>
      <dgm:t>
        <a:bodyPr/>
        <a:lstStyle/>
        <a:p>
          <a:r>
            <a:rPr lang="en-US"/>
            <a:t>- Популярний CSS-фреймворк</a:t>
          </a:r>
        </a:p>
      </dgm:t>
    </dgm:pt>
    <dgm:pt modelId="{6AFF3C83-6B93-4D39-890B-11F938C0CD68}" type="parTrans" cxnId="{0A9A0654-B4FC-4B92-A9D3-656CBC31CEE4}">
      <dgm:prSet/>
      <dgm:spPr/>
      <dgm:t>
        <a:bodyPr/>
        <a:lstStyle/>
        <a:p>
          <a:endParaRPr lang="en-US"/>
        </a:p>
      </dgm:t>
    </dgm:pt>
    <dgm:pt modelId="{0D9DEF87-380D-49A6-B680-15B23FD16CB3}" type="sibTrans" cxnId="{0A9A0654-B4FC-4B92-A9D3-656CBC31CEE4}">
      <dgm:prSet/>
      <dgm:spPr/>
      <dgm:t>
        <a:bodyPr/>
        <a:lstStyle/>
        <a:p>
          <a:endParaRPr lang="en-US"/>
        </a:p>
      </dgm:t>
    </dgm:pt>
    <dgm:pt modelId="{F4796852-B87A-42A6-980D-21441DBB358A}">
      <dgm:prSet/>
      <dgm:spPr/>
      <dgm:t>
        <a:bodyPr/>
        <a:lstStyle/>
        <a:p>
          <a:r>
            <a:rPr lang="en-US"/>
            <a:t>- Швидке створення адаптивних вебсайтів</a:t>
          </a:r>
        </a:p>
      </dgm:t>
    </dgm:pt>
    <dgm:pt modelId="{FB1E69F7-D5AF-4F83-BE4E-9A3032F4E10E}" type="parTrans" cxnId="{5E443885-6772-432E-B6AD-6628C23ED72C}">
      <dgm:prSet/>
      <dgm:spPr/>
      <dgm:t>
        <a:bodyPr/>
        <a:lstStyle/>
        <a:p>
          <a:endParaRPr lang="en-US"/>
        </a:p>
      </dgm:t>
    </dgm:pt>
    <dgm:pt modelId="{D304E7C2-F6AB-4200-A867-2160C41AE57D}" type="sibTrans" cxnId="{5E443885-6772-432E-B6AD-6628C23ED72C}">
      <dgm:prSet/>
      <dgm:spPr/>
      <dgm:t>
        <a:bodyPr/>
        <a:lstStyle/>
        <a:p>
          <a:endParaRPr lang="en-US"/>
        </a:p>
      </dgm:t>
    </dgm:pt>
    <dgm:pt modelId="{7B8E4E88-C4D0-4BF9-A8B7-37C0D1D4C36E}">
      <dgm:prSet/>
      <dgm:spPr/>
      <dgm:t>
        <a:bodyPr/>
        <a:lstStyle/>
        <a:p>
          <a:r>
            <a:rPr lang="en-US"/>
            <a:t>- Готові стилі, компоненти та адаптивна сітка</a:t>
          </a:r>
        </a:p>
      </dgm:t>
    </dgm:pt>
    <dgm:pt modelId="{634E2BB5-5732-4387-A97D-3B9DE6706E62}" type="parTrans" cxnId="{3F8A8017-FFA0-4A9A-871E-17CC58CB1B0D}">
      <dgm:prSet/>
      <dgm:spPr/>
      <dgm:t>
        <a:bodyPr/>
        <a:lstStyle/>
        <a:p>
          <a:endParaRPr lang="en-US"/>
        </a:p>
      </dgm:t>
    </dgm:pt>
    <dgm:pt modelId="{419F3A6B-4A9F-4AB8-8929-5F3D40EFC2AC}" type="sibTrans" cxnId="{3F8A8017-FFA0-4A9A-871E-17CC58CB1B0D}">
      <dgm:prSet/>
      <dgm:spPr/>
      <dgm:t>
        <a:bodyPr/>
        <a:lstStyle/>
        <a:p>
          <a:endParaRPr lang="en-US"/>
        </a:p>
      </dgm:t>
    </dgm:pt>
    <dgm:pt modelId="{927C55DD-88E4-CB47-8803-6DF8E81282D7}" type="pres">
      <dgm:prSet presAssocID="{0CED279C-A21F-401D-A360-049AC73C2F0B}" presName="linear" presStyleCnt="0">
        <dgm:presLayoutVars>
          <dgm:animLvl val="lvl"/>
          <dgm:resizeHandles val="exact"/>
        </dgm:presLayoutVars>
      </dgm:prSet>
      <dgm:spPr/>
    </dgm:pt>
    <dgm:pt modelId="{C20ABDF5-687F-4A40-9364-CEBFD118C63D}" type="pres">
      <dgm:prSet presAssocID="{53058947-71C0-4AD2-BAF5-28D3027F1C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1C2D38-86A3-DB47-AC16-4DBD6A7E415A}" type="pres">
      <dgm:prSet presAssocID="{0D9DEF87-380D-49A6-B680-15B23FD16CB3}" presName="spacer" presStyleCnt="0"/>
      <dgm:spPr/>
    </dgm:pt>
    <dgm:pt modelId="{AD813F38-4F40-FE41-9B97-7552FF0F6229}" type="pres">
      <dgm:prSet presAssocID="{F4796852-B87A-42A6-980D-21441DBB35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4AC1BB-AC6B-914F-87BC-96A9D252DD6C}" type="pres">
      <dgm:prSet presAssocID="{D304E7C2-F6AB-4200-A867-2160C41AE57D}" presName="spacer" presStyleCnt="0"/>
      <dgm:spPr/>
    </dgm:pt>
    <dgm:pt modelId="{801A6049-9222-684A-ADA2-80B887FD7A20}" type="pres">
      <dgm:prSet presAssocID="{7B8E4E88-C4D0-4BF9-A8B7-37C0D1D4C3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195A0F-B042-7044-8FB1-F140508AD2CC}" type="presOf" srcId="{0CED279C-A21F-401D-A360-049AC73C2F0B}" destId="{927C55DD-88E4-CB47-8803-6DF8E81282D7}" srcOrd="0" destOrd="0" presId="urn:microsoft.com/office/officeart/2005/8/layout/vList2"/>
    <dgm:cxn modelId="{3F8A8017-FFA0-4A9A-871E-17CC58CB1B0D}" srcId="{0CED279C-A21F-401D-A360-049AC73C2F0B}" destId="{7B8E4E88-C4D0-4BF9-A8B7-37C0D1D4C36E}" srcOrd="2" destOrd="0" parTransId="{634E2BB5-5732-4387-A97D-3B9DE6706E62}" sibTransId="{419F3A6B-4A9F-4AB8-8929-5F3D40EFC2AC}"/>
    <dgm:cxn modelId="{EC2B8C44-1875-3D47-8228-B92DAC92DD39}" type="presOf" srcId="{F4796852-B87A-42A6-980D-21441DBB358A}" destId="{AD813F38-4F40-FE41-9B97-7552FF0F6229}" srcOrd="0" destOrd="0" presId="urn:microsoft.com/office/officeart/2005/8/layout/vList2"/>
    <dgm:cxn modelId="{0A9A0654-B4FC-4B92-A9D3-656CBC31CEE4}" srcId="{0CED279C-A21F-401D-A360-049AC73C2F0B}" destId="{53058947-71C0-4AD2-BAF5-28D3027F1C73}" srcOrd="0" destOrd="0" parTransId="{6AFF3C83-6B93-4D39-890B-11F938C0CD68}" sibTransId="{0D9DEF87-380D-49A6-B680-15B23FD16CB3}"/>
    <dgm:cxn modelId="{260CF970-73D2-224B-B453-75F230BE145B}" type="presOf" srcId="{53058947-71C0-4AD2-BAF5-28D3027F1C73}" destId="{C20ABDF5-687F-4A40-9364-CEBFD118C63D}" srcOrd="0" destOrd="0" presId="urn:microsoft.com/office/officeart/2005/8/layout/vList2"/>
    <dgm:cxn modelId="{5E443885-6772-432E-B6AD-6628C23ED72C}" srcId="{0CED279C-A21F-401D-A360-049AC73C2F0B}" destId="{F4796852-B87A-42A6-980D-21441DBB358A}" srcOrd="1" destOrd="0" parTransId="{FB1E69F7-D5AF-4F83-BE4E-9A3032F4E10E}" sibTransId="{D304E7C2-F6AB-4200-A867-2160C41AE57D}"/>
    <dgm:cxn modelId="{5C4065FC-CBC8-984C-912A-66A78BBCFDAE}" type="presOf" srcId="{7B8E4E88-C4D0-4BF9-A8B7-37C0D1D4C36E}" destId="{801A6049-9222-684A-ADA2-80B887FD7A20}" srcOrd="0" destOrd="0" presId="urn:microsoft.com/office/officeart/2005/8/layout/vList2"/>
    <dgm:cxn modelId="{EC357D08-6EC3-244E-9655-01979701C452}" type="presParOf" srcId="{927C55DD-88E4-CB47-8803-6DF8E81282D7}" destId="{C20ABDF5-687F-4A40-9364-CEBFD118C63D}" srcOrd="0" destOrd="0" presId="urn:microsoft.com/office/officeart/2005/8/layout/vList2"/>
    <dgm:cxn modelId="{056A5E43-7AA7-0A4B-86D5-6988BD7DBD9A}" type="presParOf" srcId="{927C55DD-88E4-CB47-8803-6DF8E81282D7}" destId="{FE1C2D38-86A3-DB47-AC16-4DBD6A7E415A}" srcOrd="1" destOrd="0" presId="urn:microsoft.com/office/officeart/2005/8/layout/vList2"/>
    <dgm:cxn modelId="{56CDB244-1444-544E-A9DE-A1EC4C708814}" type="presParOf" srcId="{927C55DD-88E4-CB47-8803-6DF8E81282D7}" destId="{AD813F38-4F40-FE41-9B97-7552FF0F6229}" srcOrd="2" destOrd="0" presId="urn:microsoft.com/office/officeart/2005/8/layout/vList2"/>
    <dgm:cxn modelId="{899DC2C2-3CBD-E64F-801B-77D64A08D72E}" type="presParOf" srcId="{927C55DD-88E4-CB47-8803-6DF8E81282D7}" destId="{1D4AC1BB-AC6B-914F-87BC-96A9D252DD6C}" srcOrd="3" destOrd="0" presId="urn:microsoft.com/office/officeart/2005/8/layout/vList2"/>
    <dgm:cxn modelId="{34AFE20B-0281-214B-B68D-5D12AF81E1A3}" type="presParOf" srcId="{927C55DD-88E4-CB47-8803-6DF8E81282D7}" destId="{801A6049-9222-684A-ADA2-80B887FD7A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47F88-4A50-4786-A2E2-1E41DF8CDC3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3072B2-926B-4B14-A925-37387617A2D1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Сітка</a:t>
          </a:r>
          <a:r>
            <a:rPr lang="en-US" dirty="0"/>
            <a:t> (Grid System):</a:t>
          </a:r>
        </a:p>
      </dgm:t>
    </dgm:pt>
    <dgm:pt modelId="{30B506E2-E1DE-4E6E-8C94-28B41D0F7CEF}" type="parTrans" cxnId="{1132B663-6DD7-44C4-92CD-524196AB8E3A}">
      <dgm:prSet/>
      <dgm:spPr/>
      <dgm:t>
        <a:bodyPr/>
        <a:lstStyle/>
        <a:p>
          <a:endParaRPr lang="en-US"/>
        </a:p>
      </dgm:t>
    </dgm:pt>
    <dgm:pt modelId="{511F3289-75C9-4EF4-9B54-5744081AE817}" type="sibTrans" cxnId="{1132B663-6DD7-44C4-92CD-524196AB8E3A}">
      <dgm:prSet/>
      <dgm:spPr/>
      <dgm:t>
        <a:bodyPr/>
        <a:lstStyle/>
        <a:p>
          <a:endParaRPr lang="en-US"/>
        </a:p>
      </dgm:t>
    </dgm:pt>
    <dgm:pt modelId="{A7B07362-F595-4021-B5F7-74BABFEE900C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Використання</a:t>
          </a:r>
          <a:r>
            <a:rPr lang="en-US" dirty="0"/>
            <a:t> container, row, col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адаптивного</a:t>
          </a:r>
          <a:r>
            <a:rPr lang="en-US" dirty="0"/>
            <a:t> </a:t>
          </a:r>
          <a:r>
            <a:rPr lang="en-US" dirty="0" err="1"/>
            <a:t>макета</a:t>
          </a:r>
          <a:endParaRPr lang="en-US" dirty="0"/>
        </a:p>
      </dgm:t>
    </dgm:pt>
    <dgm:pt modelId="{10970730-67FA-41DE-9645-238026A6019C}" type="parTrans" cxnId="{4D7F75B7-06B9-44A5-A0D5-AB4707F30262}">
      <dgm:prSet/>
      <dgm:spPr/>
      <dgm:t>
        <a:bodyPr/>
        <a:lstStyle/>
        <a:p>
          <a:endParaRPr lang="en-US"/>
        </a:p>
      </dgm:t>
    </dgm:pt>
    <dgm:pt modelId="{EC58FEA4-166E-44CC-A0B4-EA690D497014}" type="sibTrans" cxnId="{4D7F75B7-06B9-44A5-A0D5-AB4707F30262}">
      <dgm:prSet/>
      <dgm:spPr/>
      <dgm:t>
        <a:bodyPr/>
        <a:lstStyle/>
        <a:p>
          <a:endParaRPr lang="en-US"/>
        </a:p>
      </dgm:t>
    </dgm:pt>
    <dgm:pt modelId="{C7172669-4F84-4A7C-83A8-11AE18FBDF48}">
      <dgm:prSet/>
      <dgm:spPr/>
      <dgm:t>
        <a:bodyPr/>
        <a:lstStyle/>
        <a:p>
          <a:r>
            <a:rPr lang="en-US"/>
            <a:t>2. Компоненти:</a:t>
          </a:r>
        </a:p>
      </dgm:t>
    </dgm:pt>
    <dgm:pt modelId="{AFE5449D-74C8-4991-8204-5BBB4C22CC8D}" type="parTrans" cxnId="{1B624F2D-F77B-44F8-8569-8067BAFB2DA2}">
      <dgm:prSet/>
      <dgm:spPr/>
      <dgm:t>
        <a:bodyPr/>
        <a:lstStyle/>
        <a:p>
          <a:endParaRPr lang="en-US"/>
        </a:p>
      </dgm:t>
    </dgm:pt>
    <dgm:pt modelId="{B5663950-ABB9-482E-B50A-6AC0F4F837E6}" type="sibTrans" cxnId="{1B624F2D-F77B-44F8-8569-8067BAFB2DA2}">
      <dgm:prSet/>
      <dgm:spPr/>
      <dgm:t>
        <a:bodyPr/>
        <a:lstStyle/>
        <a:p>
          <a:endParaRPr lang="en-US"/>
        </a:p>
      </dgm:t>
    </dgm:pt>
    <dgm:pt modelId="{402DC00D-A36A-4B03-B962-178A5A3DF0E0}">
      <dgm:prSet/>
      <dgm:spPr/>
      <dgm:t>
        <a:bodyPr/>
        <a:lstStyle/>
        <a:p>
          <a:r>
            <a:rPr lang="en-US"/>
            <a:t>- Navbar, Cards, Carousel тощо</a:t>
          </a:r>
        </a:p>
      </dgm:t>
    </dgm:pt>
    <dgm:pt modelId="{17B50065-6867-4328-8C4E-8B3C7F9C7693}" type="parTrans" cxnId="{EC0126AD-7EE9-4C43-8EB1-404C21A83FE4}">
      <dgm:prSet/>
      <dgm:spPr/>
      <dgm:t>
        <a:bodyPr/>
        <a:lstStyle/>
        <a:p>
          <a:endParaRPr lang="en-US"/>
        </a:p>
      </dgm:t>
    </dgm:pt>
    <dgm:pt modelId="{34378D8B-1AF3-4100-BBB8-812FEF6FF44F}" type="sibTrans" cxnId="{EC0126AD-7EE9-4C43-8EB1-404C21A83FE4}">
      <dgm:prSet/>
      <dgm:spPr/>
      <dgm:t>
        <a:bodyPr/>
        <a:lstStyle/>
        <a:p>
          <a:endParaRPr lang="en-US"/>
        </a:p>
      </dgm:t>
    </dgm:pt>
    <dgm:pt modelId="{44F2201F-E12E-447D-BC4D-AE0B854BF524}">
      <dgm:prSet/>
      <dgm:spPr/>
      <dgm:t>
        <a:bodyPr/>
        <a:lstStyle/>
        <a:p>
          <a:r>
            <a:rPr lang="en-US"/>
            <a:t>3. Стилі:</a:t>
          </a:r>
        </a:p>
      </dgm:t>
    </dgm:pt>
    <dgm:pt modelId="{90EE24D0-8419-4842-B4F1-C228E10580CB}" type="parTrans" cxnId="{C3EBC02B-CF7A-4AD7-AF78-B4A265571C80}">
      <dgm:prSet/>
      <dgm:spPr/>
      <dgm:t>
        <a:bodyPr/>
        <a:lstStyle/>
        <a:p>
          <a:endParaRPr lang="en-US"/>
        </a:p>
      </dgm:t>
    </dgm:pt>
    <dgm:pt modelId="{C1334312-9DE7-4745-84EF-E869931E5C6F}" type="sibTrans" cxnId="{C3EBC02B-CF7A-4AD7-AF78-B4A265571C80}">
      <dgm:prSet/>
      <dgm:spPr/>
      <dgm:t>
        <a:bodyPr/>
        <a:lstStyle/>
        <a:p>
          <a:endParaRPr lang="en-US"/>
        </a:p>
      </dgm:t>
    </dgm:pt>
    <dgm:pt modelId="{47201B65-4BD5-4830-AA9A-9EAEACC137C1}">
      <dgm:prSet/>
      <dgm:spPr/>
      <dgm:t>
        <a:bodyPr/>
        <a:lstStyle/>
        <a:p>
          <a:r>
            <a:rPr lang="en-US"/>
            <a:t>- Використання готових класів, як-от bg-dark, text-white</a:t>
          </a:r>
        </a:p>
      </dgm:t>
    </dgm:pt>
    <dgm:pt modelId="{BE91C4D1-3B3C-4958-BE6C-F88172F566CB}" type="parTrans" cxnId="{44AB0BFE-0B67-40B2-B496-C61A4FE99BE0}">
      <dgm:prSet/>
      <dgm:spPr/>
      <dgm:t>
        <a:bodyPr/>
        <a:lstStyle/>
        <a:p>
          <a:endParaRPr lang="en-US"/>
        </a:p>
      </dgm:t>
    </dgm:pt>
    <dgm:pt modelId="{2A594E11-39A4-4818-9D03-E94BDE8A04F5}" type="sibTrans" cxnId="{44AB0BFE-0B67-40B2-B496-C61A4FE99BE0}">
      <dgm:prSet/>
      <dgm:spPr/>
      <dgm:t>
        <a:bodyPr/>
        <a:lstStyle/>
        <a:p>
          <a:endParaRPr lang="en-US"/>
        </a:p>
      </dgm:t>
    </dgm:pt>
    <dgm:pt modelId="{86247ACC-9AB8-4645-8FD0-C5CAC2D79374}">
      <dgm:prSet/>
      <dgm:spPr/>
      <dgm:t>
        <a:bodyPr/>
        <a:lstStyle/>
        <a:p>
          <a:r>
            <a:rPr lang="en-US"/>
            <a:t>4. Анімації та інтерактивність:</a:t>
          </a:r>
        </a:p>
      </dgm:t>
    </dgm:pt>
    <dgm:pt modelId="{35F21256-8A81-47BD-9E2B-AFFFD7CC9783}" type="parTrans" cxnId="{48DA4252-2C41-47E4-9AFE-0602E4DC7435}">
      <dgm:prSet/>
      <dgm:spPr/>
      <dgm:t>
        <a:bodyPr/>
        <a:lstStyle/>
        <a:p>
          <a:endParaRPr lang="en-US"/>
        </a:p>
      </dgm:t>
    </dgm:pt>
    <dgm:pt modelId="{9B1377C3-5F73-4A47-813D-E315059F56CC}" type="sibTrans" cxnId="{48DA4252-2C41-47E4-9AFE-0602E4DC7435}">
      <dgm:prSet/>
      <dgm:spPr/>
      <dgm:t>
        <a:bodyPr/>
        <a:lstStyle/>
        <a:p>
          <a:endParaRPr lang="en-US"/>
        </a:p>
      </dgm:t>
    </dgm:pt>
    <dgm:pt modelId="{9BBB5602-E686-4DC5-A461-DB7B20DE89BE}">
      <dgm:prSet/>
      <dgm:spPr/>
      <dgm:t>
        <a:bodyPr/>
        <a:lstStyle/>
        <a:p>
          <a:r>
            <a:rPr lang="en-US"/>
            <a:t>- WOW.js, JavaScript для dropdown, carousels</a:t>
          </a:r>
        </a:p>
      </dgm:t>
    </dgm:pt>
    <dgm:pt modelId="{C8601675-D49B-4111-8879-48255411F50C}" type="parTrans" cxnId="{90139822-40D0-4342-9FA3-82CB80AB8D9E}">
      <dgm:prSet/>
      <dgm:spPr/>
      <dgm:t>
        <a:bodyPr/>
        <a:lstStyle/>
        <a:p>
          <a:endParaRPr lang="en-US"/>
        </a:p>
      </dgm:t>
    </dgm:pt>
    <dgm:pt modelId="{E22E8615-BDB0-4158-BDA0-29E1BECF98D6}" type="sibTrans" cxnId="{90139822-40D0-4342-9FA3-82CB80AB8D9E}">
      <dgm:prSet/>
      <dgm:spPr/>
      <dgm:t>
        <a:bodyPr/>
        <a:lstStyle/>
        <a:p>
          <a:endParaRPr lang="en-US"/>
        </a:p>
      </dgm:t>
    </dgm:pt>
    <dgm:pt modelId="{E280A82C-4F79-344D-990B-36830BA83B6C}" type="pres">
      <dgm:prSet presAssocID="{C0F47F88-4A50-4786-A2E2-1E41DF8CDC31}" presName="diagram" presStyleCnt="0">
        <dgm:presLayoutVars>
          <dgm:dir/>
          <dgm:resizeHandles val="exact"/>
        </dgm:presLayoutVars>
      </dgm:prSet>
      <dgm:spPr/>
    </dgm:pt>
    <dgm:pt modelId="{304B088D-2E1D-9448-9B6B-D6AE625FA6BF}" type="pres">
      <dgm:prSet presAssocID="{F43072B2-926B-4B14-A925-37387617A2D1}" presName="node" presStyleLbl="node1" presStyleIdx="0" presStyleCnt="8">
        <dgm:presLayoutVars>
          <dgm:bulletEnabled val="1"/>
        </dgm:presLayoutVars>
      </dgm:prSet>
      <dgm:spPr/>
    </dgm:pt>
    <dgm:pt modelId="{01D0B29B-DED9-BD41-8ACC-A38A2F5915E2}" type="pres">
      <dgm:prSet presAssocID="{511F3289-75C9-4EF4-9B54-5744081AE817}" presName="sibTrans" presStyleCnt="0"/>
      <dgm:spPr/>
    </dgm:pt>
    <dgm:pt modelId="{0DABE159-92D9-2143-BB11-892595C25E10}" type="pres">
      <dgm:prSet presAssocID="{A7B07362-F595-4021-B5F7-74BABFEE900C}" presName="node" presStyleLbl="node1" presStyleIdx="1" presStyleCnt="8">
        <dgm:presLayoutVars>
          <dgm:bulletEnabled val="1"/>
        </dgm:presLayoutVars>
      </dgm:prSet>
      <dgm:spPr/>
    </dgm:pt>
    <dgm:pt modelId="{D4C2BD65-1D68-6042-AA6B-2283C7FE0A1E}" type="pres">
      <dgm:prSet presAssocID="{EC58FEA4-166E-44CC-A0B4-EA690D497014}" presName="sibTrans" presStyleCnt="0"/>
      <dgm:spPr/>
    </dgm:pt>
    <dgm:pt modelId="{79D76099-979F-B04B-B502-525DCB0B29C5}" type="pres">
      <dgm:prSet presAssocID="{C7172669-4F84-4A7C-83A8-11AE18FBDF48}" presName="node" presStyleLbl="node1" presStyleIdx="2" presStyleCnt="8">
        <dgm:presLayoutVars>
          <dgm:bulletEnabled val="1"/>
        </dgm:presLayoutVars>
      </dgm:prSet>
      <dgm:spPr/>
    </dgm:pt>
    <dgm:pt modelId="{F263D5BE-346B-7A48-8573-4BA5E72C144C}" type="pres">
      <dgm:prSet presAssocID="{B5663950-ABB9-482E-B50A-6AC0F4F837E6}" presName="sibTrans" presStyleCnt="0"/>
      <dgm:spPr/>
    </dgm:pt>
    <dgm:pt modelId="{9A2B7E27-66E0-7C42-9D63-ACB291981813}" type="pres">
      <dgm:prSet presAssocID="{402DC00D-A36A-4B03-B962-178A5A3DF0E0}" presName="node" presStyleLbl="node1" presStyleIdx="3" presStyleCnt="8">
        <dgm:presLayoutVars>
          <dgm:bulletEnabled val="1"/>
        </dgm:presLayoutVars>
      </dgm:prSet>
      <dgm:spPr/>
    </dgm:pt>
    <dgm:pt modelId="{B6BA7FCC-80A0-CD4D-BDB1-71F98DB6853E}" type="pres">
      <dgm:prSet presAssocID="{34378D8B-1AF3-4100-BBB8-812FEF6FF44F}" presName="sibTrans" presStyleCnt="0"/>
      <dgm:spPr/>
    </dgm:pt>
    <dgm:pt modelId="{385954C5-19CF-8B4A-A32C-99B8B3D4EF44}" type="pres">
      <dgm:prSet presAssocID="{44F2201F-E12E-447D-BC4D-AE0B854BF524}" presName="node" presStyleLbl="node1" presStyleIdx="4" presStyleCnt="8">
        <dgm:presLayoutVars>
          <dgm:bulletEnabled val="1"/>
        </dgm:presLayoutVars>
      </dgm:prSet>
      <dgm:spPr/>
    </dgm:pt>
    <dgm:pt modelId="{888D18E4-DA41-2C4F-8CE5-344F55B4F623}" type="pres">
      <dgm:prSet presAssocID="{C1334312-9DE7-4745-84EF-E869931E5C6F}" presName="sibTrans" presStyleCnt="0"/>
      <dgm:spPr/>
    </dgm:pt>
    <dgm:pt modelId="{C419F7C1-2B12-1B45-A629-730DFCEA5BDE}" type="pres">
      <dgm:prSet presAssocID="{47201B65-4BD5-4830-AA9A-9EAEACC137C1}" presName="node" presStyleLbl="node1" presStyleIdx="5" presStyleCnt="8">
        <dgm:presLayoutVars>
          <dgm:bulletEnabled val="1"/>
        </dgm:presLayoutVars>
      </dgm:prSet>
      <dgm:spPr/>
    </dgm:pt>
    <dgm:pt modelId="{C973D130-9099-8B49-93C6-21CF7B608B4B}" type="pres">
      <dgm:prSet presAssocID="{2A594E11-39A4-4818-9D03-E94BDE8A04F5}" presName="sibTrans" presStyleCnt="0"/>
      <dgm:spPr/>
    </dgm:pt>
    <dgm:pt modelId="{4F72264D-AA65-064F-8A14-5AC37D2DF9F5}" type="pres">
      <dgm:prSet presAssocID="{86247ACC-9AB8-4645-8FD0-C5CAC2D79374}" presName="node" presStyleLbl="node1" presStyleIdx="6" presStyleCnt="8">
        <dgm:presLayoutVars>
          <dgm:bulletEnabled val="1"/>
        </dgm:presLayoutVars>
      </dgm:prSet>
      <dgm:spPr/>
    </dgm:pt>
    <dgm:pt modelId="{2D938B4A-807B-E949-A81D-A20475613AFF}" type="pres">
      <dgm:prSet presAssocID="{9B1377C3-5F73-4A47-813D-E315059F56CC}" presName="sibTrans" presStyleCnt="0"/>
      <dgm:spPr/>
    </dgm:pt>
    <dgm:pt modelId="{75275431-E745-734F-ADD4-DBD4690AD81F}" type="pres">
      <dgm:prSet presAssocID="{9BBB5602-E686-4DC5-A461-DB7B20DE89BE}" presName="node" presStyleLbl="node1" presStyleIdx="7" presStyleCnt="8">
        <dgm:presLayoutVars>
          <dgm:bulletEnabled val="1"/>
        </dgm:presLayoutVars>
      </dgm:prSet>
      <dgm:spPr/>
    </dgm:pt>
  </dgm:ptLst>
  <dgm:cxnLst>
    <dgm:cxn modelId="{E08C2313-8E49-DF4C-8E72-4AC72944629E}" type="presOf" srcId="{86247ACC-9AB8-4645-8FD0-C5CAC2D79374}" destId="{4F72264D-AA65-064F-8A14-5AC37D2DF9F5}" srcOrd="0" destOrd="0" presId="urn:microsoft.com/office/officeart/2005/8/layout/default"/>
    <dgm:cxn modelId="{90139822-40D0-4342-9FA3-82CB80AB8D9E}" srcId="{C0F47F88-4A50-4786-A2E2-1E41DF8CDC31}" destId="{9BBB5602-E686-4DC5-A461-DB7B20DE89BE}" srcOrd="7" destOrd="0" parTransId="{C8601675-D49B-4111-8879-48255411F50C}" sibTransId="{E22E8615-BDB0-4158-BDA0-29E1BECF98D6}"/>
    <dgm:cxn modelId="{C3EBC02B-CF7A-4AD7-AF78-B4A265571C80}" srcId="{C0F47F88-4A50-4786-A2E2-1E41DF8CDC31}" destId="{44F2201F-E12E-447D-BC4D-AE0B854BF524}" srcOrd="4" destOrd="0" parTransId="{90EE24D0-8419-4842-B4F1-C228E10580CB}" sibTransId="{C1334312-9DE7-4745-84EF-E869931E5C6F}"/>
    <dgm:cxn modelId="{1B624F2D-F77B-44F8-8569-8067BAFB2DA2}" srcId="{C0F47F88-4A50-4786-A2E2-1E41DF8CDC31}" destId="{C7172669-4F84-4A7C-83A8-11AE18FBDF48}" srcOrd="2" destOrd="0" parTransId="{AFE5449D-74C8-4991-8204-5BBB4C22CC8D}" sibTransId="{B5663950-ABB9-482E-B50A-6AC0F4F837E6}"/>
    <dgm:cxn modelId="{06525249-E1BE-1B4E-8472-8786CA7B2256}" type="presOf" srcId="{9BBB5602-E686-4DC5-A461-DB7B20DE89BE}" destId="{75275431-E745-734F-ADD4-DBD4690AD81F}" srcOrd="0" destOrd="0" presId="urn:microsoft.com/office/officeart/2005/8/layout/default"/>
    <dgm:cxn modelId="{48DA4252-2C41-47E4-9AFE-0602E4DC7435}" srcId="{C0F47F88-4A50-4786-A2E2-1E41DF8CDC31}" destId="{86247ACC-9AB8-4645-8FD0-C5CAC2D79374}" srcOrd="6" destOrd="0" parTransId="{35F21256-8A81-47BD-9E2B-AFFFD7CC9783}" sibTransId="{9B1377C3-5F73-4A47-813D-E315059F56CC}"/>
    <dgm:cxn modelId="{A75E485D-A044-0848-AA9A-8F05D072B305}" type="presOf" srcId="{47201B65-4BD5-4830-AA9A-9EAEACC137C1}" destId="{C419F7C1-2B12-1B45-A629-730DFCEA5BDE}" srcOrd="0" destOrd="0" presId="urn:microsoft.com/office/officeart/2005/8/layout/default"/>
    <dgm:cxn modelId="{E5C4835E-E125-BC48-A380-9DC87F92CD93}" type="presOf" srcId="{F43072B2-926B-4B14-A925-37387617A2D1}" destId="{304B088D-2E1D-9448-9B6B-D6AE625FA6BF}" srcOrd="0" destOrd="0" presId="urn:microsoft.com/office/officeart/2005/8/layout/default"/>
    <dgm:cxn modelId="{1132B663-6DD7-44C4-92CD-524196AB8E3A}" srcId="{C0F47F88-4A50-4786-A2E2-1E41DF8CDC31}" destId="{F43072B2-926B-4B14-A925-37387617A2D1}" srcOrd="0" destOrd="0" parTransId="{30B506E2-E1DE-4E6E-8C94-28B41D0F7CEF}" sibTransId="{511F3289-75C9-4EF4-9B54-5744081AE817}"/>
    <dgm:cxn modelId="{C4212D8A-874F-964B-A4C6-8CE3172F6F89}" type="presOf" srcId="{A7B07362-F595-4021-B5F7-74BABFEE900C}" destId="{0DABE159-92D9-2143-BB11-892595C25E10}" srcOrd="0" destOrd="0" presId="urn:microsoft.com/office/officeart/2005/8/layout/default"/>
    <dgm:cxn modelId="{E73B77AB-FEDC-6848-8A91-C76E74CDDEC8}" type="presOf" srcId="{C7172669-4F84-4A7C-83A8-11AE18FBDF48}" destId="{79D76099-979F-B04B-B502-525DCB0B29C5}" srcOrd="0" destOrd="0" presId="urn:microsoft.com/office/officeart/2005/8/layout/default"/>
    <dgm:cxn modelId="{EC0126AD-7EE9-4C43-8EB1-404C21A83FE4}" srcId="{C0F47F88-4A50-4786-A2E2-1E41DF8CDC31}" destId="{402DC00D-A36A-4B03-B962-178A5A3DF0E0}" srcOrd="3" destOrd="0" parTransId="{17B50065-6867-4328-8C4E-8B3C7F9C7693}" sibTransId="{34378D8B-1AF3-4100-BBB8-812FEF6FF44F}"/>
    <dgm:cxn modelId="{3BED93B2-6932-9048-A785-FF9E69B6A5B2}" type="presOf" srcId="{402DC00D-A36A-4B03-B962-178A5A3DF0E0}" destId="{9A2B7E27-66E0-7C42-9D63-ACB291981813}" srcOrd="0" destOrd="0" presId="urn:microsoft.com/office/officeart/2005/8/layout/default"/>
    <dgm:cxn modelId="{4D7F75B7-06B9-44A5-A0D5-AB4707F30262}" srcId="{C0F47F88-4A50-4786-A2E2-1E41DF8CDC31}" destId="{A7B07362-F595-4021-B5F7-74BABFEE900C}" srcOrd="1" destOrd="0" parTransId="{10970730-67FA-41DE-9645-238026A6019C}" sibTransId="{EC58FEA4-166E-44CC-A0B4-EA690D497014}"/>
    <dgm:cxn modelId="{415158CD-1F81-E949-BE16-86A5D8C249D6}" type="presOf" srcId="{C0F47F88-4A50-4786-A2E2-1E41DF8CDC31}" destId="{E280A82C-4F79-344D-990B-36830BA83B6C}" srcOrd="0" destOrd="0" presId="urn:microsoft.com/office/officeart/2005/8/layout/default"/>
    <dgm:cxn modelId="{220C24DD-34C4-F149-831D-DD62F9C24256}" type="presOf" srcId="{44F2201F-E12E-447D-BC4D-AE0B854BF524}" destId="{385954C5-19CF-8B4A-A32C-99B8B3D4EF44}" srcOrd="0" destOrd="0" presId="urn:microsoft.com/office/officeart/2005/8/layout/default"/>
    <dgm:cxn modelId="{44AB0BFE-0B67-40B2-B496-C61A4FE99BE0}" srcId="{C0F47F88-4A50-4786-A2E2-1E41DF8CDC31}" destId="{47201B65-4BD5-4830-AA9A-9EAEACC137C1}" srcOrd="5" destOrd="0" parTransId="{BE91C4D1-3B3C-4958-BE6C-F88172F566CB}" sibTransId="{2A594E11-39A4-4818-9D03-E94BDE8A04F5}"/>
    <dgm:cxn modelId="{7DD9C165-1C75-8B4B-A3EB-F8991EA7FB94}" type="presParOf" srcId="{E280A82C-4F79-344D-990B-36830BA83B6C}" destId="{304B088D-2E1D-9448-9B6B-D6AE625FA6BF}" srcOrd="0" destOrd="0" presId="urn:microsoft.com/office/officeart/2005/8/layout/default"/>
    <dgm:cxn modelId="{C0167A51-E4E0-214C-98E6-B9121310064D}" type="presParOf" srcId="{E280A82C-4F79-344D-990B-36830BA83B6C}" destId="{01D0B29B-DED9-BD41-8ACC-A38A2F5915E2}" srcOrd="1" destOrd="0" presId="urn:microsoft.com/office/officeart/2005/8/layout/default"/>
    <dgm:cxn modelId="{21F3BDA9-3D79-684A-A609-957159FB06F2}" type="presParOf" srcId="{E280A82C-4F79-344D-990B-36830BA83B6C}" destId="{0DABE159-92D9-2143-BB11-892595C25E10}" srcOrd="2" destOrd="0" presId="urn:microsoft.com/office/officeart/2005/8/layout/default"/>
    <dgm:cxn modelId="{8CC6F7CE-3219-174E-B781-DE8C6FFEB06B}" type="presParOf" srcId="{E280A82C-4F79-344D-990B-36830BA83B6C}" destId="{D4C2BD65-1D68-6042-AA6B-2283C7FE0A1E}" srcOrd="3" destOrd="0" presId="urn:microsoft.com/office/officeart/2005/8/layout/default"/>
    <dgm:cxn modelId="{CCD0FF80-7F3D-3341-9DB8-A932963C1FC8}" type="presParOf" srcId="{E280A82C-4F79-344D-990B-36830BA83B6C}" destId="{79D76099-979F-B04B-B502-525DCB0B29C5}" srcOrd="4" destOrd="0" presId="urn:microsoft.com/office/officeart/2005/8/layout/default"/>
    <dgm:cxn modelId="{EFF73356-9CED-B649-9E58-53DFD73C96E0}" type="presParOf" srcId="{E280A82C-4F79-344D-990B-36830BA83B6C}" destId="{F263D5BE-346B-7A48-8573-4BA5E72C144C}" srcOrd="5" destOrd="0" presId="urn:microsoft.com/office/officeart/2005/8/layout/default"/>
    <dgm:cxn modelId="{2D616E89-E19E-784D-9FBE-029FE66FA79B}" type="presParOf" srcId="{E280A82C-4F79-344D-990B-36830BA83B6C}" destId="{9A2B7E27-66E0-7C42-9D63-ACB291981813}" srcOrd="6" destOrd="0" presId="urn:microsoft.com/office/officeart/2005/8/layout/default"/>
    <dgm:cxn modelId="{D5933B7A-1A38-3C42-B5C8-722237B2EC22}" type="presParOf" srcId="{E280A82C-4F79-344D-990B-36830BA83B6C}" destId="{B6BA7FCC-80A0-CD4D-BDB1-71F98DB6853E}" srcOrd="7" destOrd="0" presId="urn:microsoft.com/office/officeart/2005/8/layout/default"/>
    <dgm:cxn modelId="{1291AD5E-967A-614B-A30C-8DEE29781360}" type="presParOf" srcId="{E280A82C-4F79-344D-990B-36830BA83B6C}" destId="{385954C5-19CF-8B4A-A32C-99B8B3D4EF44}" srcOrd="8" destOrd="0" presId="urn:microsoft.com/office/officeart/2005/8/layout/default"/>
    <dgm:cxn modelId="{2D05BE36-7228-074E-8C37-78CC3CAD060B}" type="presParOf" srcId="{E280A82C-4F79-344D-990B-36830BA83B6C}" destId="{888D18E4-DA41-2C4F-8CE5-344F55B4F623}" srcOrd="9" destOrd="0" presId="urn:microsoft.com/office/officeart/2005/8/layout/default"/>
    <dgm:cxn modelId="{5072980D-F595-3E47-92D7-3B6E61A80B19}" type="presParOf" srcId="{E280A82C-4F79-344D-990B-36830BA83B6C}" destId="{C419F7C1-2B12-1B45-A629-730DFCEA5BDE}" srcOrd="10" destOrd="0" presId="urn:microsoft.com/office/officeart/2005/8/layout/default"/>
    <dgm:cxn modelId="{0EDAC8E3-18D4-044C-9B9E-529F2F482E71}" type="presParOf" srcId="{E280A82C-4F79-344D-990B-36830BA83B6C}" destId="{C973D130-9099-8B49-93C6-21CF7B608B4B}" srcOrd="11" destOrd="0" presId="urn:microsoft.com/office/officeart/2005/8/layout/default"/>
    <dgm:cxn modelId="{029ADADE-9CFB-014C-A6E8-EE2DFC952633}" type="presParOf" srcId="{E280A82C-4F79-344D-990B-36830BA83B6C}" destId="{4F72264D-AA65-064F-8A14-5AC37D2DF9F5}" srcOrd="12" destOrd="0" presId="urn:microsoft.com/office/officeart/2005/8/layout/default"/>
    <dgm:cxn modelId="{E459DB4C-4C73-D941-A618-61496345891D}" type="presParOf" srcId="{E280A82C-4F79-344D-990B-36830BA83B6C}" destId="{2D938B4A-807B-E949-A81D-A20475613AFF}" srcOrd="13" destOrd="0" presId="urn:microsoft.com/office/officeart/2005/8/layout/default"/>
    <dgm:cxn modelId="{75732E24-D9D5-3943-8B9B-CCC8DFE1AA34}" type="presParOf" srcId="{E280A82C-4F79-344D-990B-36830BA83B6C}" destId="{75275431-E745-734F-ADD4-DBD4690AD81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7F6AF-0E54-4771-B7F5-05939D9D97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5EA7A9-EC70-413B-8E9F-8664B363DC1D}">
      <dgm:prSet/>
      <dgm:spPr/>
      <dgm:t>
        <a:bodyPr/>
        <a:lstStyle/>
        <a:p>
          <a:r>
            <a:rPr lang="en-US"/>
            <a:t>- Використання Navbar для навігації</a:t>
          </a:r>
        </a:p>
      </dgm:t>
    </dgm:pt>
    <dgm:pt modelId="{06480E8C-7001-400C-95A8-AFAEC19078F4}" type="parTrans" cxnId="{C51E2E75-A5B5-4F2A-8A0E-748264EBC28F}">
      <dgm:prSet/>
      <dgm:spPr/>
      <dgm:t>
        <a:bodyPr/>
        <a:lstStyle/>
        <a:p>
          <a:endParaRPr lang="en-US"/>
        </a:p>
      </dgm:t>
    </dgm:pt>
    <dgm:pt modelId="{1EFA2D4B-AFBA-4A70-A5DD-4E30A16BBAAE}" type="sibTrans" cxnId="{C51E2E75-A5B5-4F2A-8A0E-748264EBC28F}">
      <dgm:prSet/>
      <dgm:spPr/>
      <dgm:t>
        <a:bodyPr/>
        <a:lstStyle/>
        <a:p>
          <a:endParaRPr lang="en-US"/>
        </a:p>
      </dgm:t>
    </dgm:pt>
    <dgm:pt modelId="{819CF278-1714-4B4E-B355-AB1F608CCC15}">
      <dgm:prSet/>
      <dgm:spPr/>
      <dgm:t>
        <a:bodyPr/>
        <a:lstStyle/>
        <a:p>
          <a:r>
            <a:rPr lang="en-US"/>
            <a:t>- Carousel для слайдів із зображеннями</a:t>
          </a:r>
        </a:p>
      </dgm:t>
    </dgm:pt>
    <dgm:pt modelId="{83AEFD8A-249A-41A3-9896-98F1F4C1D5DF}" type="parTrans" cxnId="{1968C4E0-E7E2-4BD7-A943-BFDD9AEC0F6B}">
      <dgm:prSet/>
      <dgm:spPr/>
      <dgm:t>
        <a:bodyPr/>
        <a:lstStyle/>
        <a:p>
          <a:endParaRPr lang="en-US"/>
        </a:p>
      </dgm:t>
    </dgm:pt>
    <dgm:pt modelId="{5408D607-00EB-4931-A59D-D9D1A80CBD1E}" type="sibTrans" cxnId="{1968C4E0-E7E2-4BD7-A943-BFDD9AEC0F6B}">
      <dgm:prSet/>
      <dgm:spPr/>
      <dgm:t>
        <a:bodyPr/>
        <a:lstStyle/>
        <a:p>
          <a:endParaRPr lang="en-US"/>
        </a:p>
      </dgm:t>
    </dgm:pt>
    <dgm:pt modelId="{AD9DDD1D-268D-497A-BEE2-14AE0A7CF3C4}">
      <dgm:prSet/>
      <dgm:spPr/>
      <dgm:t>
        <a:bodyPr/>
        <a:lstStyle/>
        <a:p>
          <a:r>
            <a:rPr lang="en-US"/>
            <a:t>- Cards для представлення продуктів</a:t>
          </a:r>
        </a:p>
      </dgm:t>
    </dgm:pt>
    <dgm:pt modelId="{D3D1FDC8-C6AE-4004-ACEE-500D3BDE2BA9}" type="parTrans" cxnId="{9727AD86-FC45-46E4-82F8-E3506357DE01}">
      <dgm:prSet/>
      <dgm:spPr/>
      <dgm:t>
        <a:bodyPr/>
        <a:lstStyle/>
        <a:p>
          <a:endParaRPr lang="en-US"/>
        </a:p>
      </dgm:t>
    </dgm:pt>
    <dgm:pt modelId="{ED7EFC18-0BCC-4CE3-9B89-13424D624B6C}" type="sibTrans" cxnId="{9727AD86-FC45-46E4-82F8-E3506357DE01}">
      <dgm:prSet/>
      <dgm:spPr/>
      <dgm:t>
        <a:bodyPr/>
        <a:lstStyle/>
        <a:p>
          <a:endParaRPr lang="en-US"/>
        </a:p>
      </dgm:t>
    </dgm:pt>
    <dgm:pt modelId="{BFD6F54C-F1AA-4CEF-B617-055333457011}">
      <dgm:prSet/>
      <dgm:spPr/>
      <dgm:t>
        <a:bodyPr/>
        <a:lstStyle/>
        <a:p>
          <a:r>
            <a:rPr lang="en-US"/>
            <a:t>- Footer із посиланнями та інформацією</a:t>
          </a:r>
        </a:p>
      </dgm:t>
    </dgm:pt>
    <dgm:pt modelId="{D8BAE648-C074-4956-B095-A98178988FF8}" type="parTrans" cxnId="{F0BDB239-90D5-4E3F-99AE-3BFD5E23FE15}">
      <dgm:prSet/>
      <dgm:spPr/>
      <dgm:t>
        <a:bodyPr/>
        <a:lstStyle/>
        <a:p>
          <a:endParaRPr lang="en-US"/>
        </a:p>
      </dgm:t>
    </dgm:pt>
    <dgm:pt modelId="{79FE1312-AFE1-4607-9748-ED6296148A12}" type="sibTrans" cxnId="{F0BDB239-90D5-4E3F-99AE-3BFD5E23FE15}">
      <dgm:prSet/>
      <dgm:spPr/>
      <dgm:t>
        <a:bodyPr/>
        <a:lstStyle/>
        <a:p>
          <a:endParaRPr lang="en-US"/>
        </a:p>
      </dgm:t>
    </dgm:pt>
    <dgm:pt modelId="{707AB3DB-5980-B84A-B8B0-CC1EABA3758C}" type="pres">
      <dgm:prSet presAssocID="{B707F6AF-0E54-4771-B7F5-05939D9D97F7}" presName="linear" presStyleCnt="0">
        <dgm:presLayoutVars>
          <dgm:animLvl val="lvl"/>
          <dgm:resizeHandles val="exact"/>
        </dgm:presLayoutVars>
      </dgm:prSet>
      <dgm:spPr/>
    </dgm:pt>
    <dgm:pt modelId="{FA3B8A19-10DD-6546-9D52-6AFDBCBEBF98}" type="pres">
      <dgm:prSet presAssocID="{A85EA7A9-EC70-413B-8E9F-8664B363DC1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0FE361-CBE9-6B40-8C19-5D2EF375219D}" type="pres">
      <dgm:prSet presAssocID="{1EFA2D4B-AFBA-4A70-A5DD-4E30A16BBAAE}" presName="spacer" presStyleCnt="0"/>
      <dgm:spPr/>
    </dgm:pt>
    <dgm:pt modelId="{D1F23645-01E5-CC49-B2DD-68444ECD87AE}" type="pres">
      <dgm:prSet presAssocID="{819CF278-1714-4B4E-B355-AB1F608CCC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6ED8BB-ADFC-A34E-A0E7-8C08DB160FD9}" type="pres">
      <dgm:prSet presAssocID="{5408D607-00EB-4931-A59D-D9D1A80CBD1E}" presName="spacer" presStyleCnt="0"/>
      <dgm:spPr/>
    </dgm:pt>
    <dgm:pt modelId="{0B9E0896-C007-8A42-B403-8564B79E4745}" type="pres">
      <dgm:prSet presAssocID="{AD9DDD1D-268D-497A-BEE2-14AE0A7CF3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765E63-7A59-8649-B271-61744A32A102}" type="pres">
      <dgm:prSet presAssocID="{ED7EFC18-0BCC-4CE3-9B89-13424D624B6C}" presName="spacer" presStyleCnt="0"/>
      <dgm:spPr/>
    </dgm:pt>
    <dgm:pt modelId="{A1D02A25-E29C-3B4D-8A70-766575E91488}" type="pres">
      <dgm:prSet presAssocID="{BFD6F54C-F1AA-4CEF-B617-05533345701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693811-61B6-DC4A-A4F8-B84840689CD9}" type="presOf" srcId="{A85EA7A9-EC70-413B-8E9F-8664B363DC1D}" destId="{FA3B8A19-10DD-6546-9D52-6AFDBCBEBF98}" srcOrd="0" destOrd="0" presId="urn:microsoft.com/office/officeart/2005/8/layout/vList2"/>
    <dgm:cxn modelId="{F0BDB239-90D5-4E3F-99AE-3BFD5E23FE15}" srcId="{B707F6AF-0E54-4771-B7F5-05939D9D97F7}" destId="{BFD6F54C-F1AA-4CEF-B617-055333457011}" srcOrd="3" destOrd="0" parTransId="{D8BAE648-C074-4956-B095-A98178988FF8}" sibTransId="{79FE1312-AFE1-4607-9748-ED6296148A12}"/>
    <dgm:cxn modelId="{5A6CA03F-C3ED-AB49-B2F4-A4BB52E95D31}" type="presOf" srcId="{BFD6F54C-F1AA-4CEF-B617-055333457011}" destId="{A1D02A25-E29C-3B4D-8A70-766575E91488}" srcOrd="0" destOrd="0" presId="urn:microsoft.com/office/officeart/2005/8/layout/vList2"/>
    <dgm:cxn modelId="{55DA9771-E93A-6049-A01C-7F71AE69559B}" type="presOf" srcId="{B707F6AF-0E54-4771-B7F5-05939D9D97F7}" destId="{707AB3DB-5980-B84A-B8B0-CC1EABA3758C}" srcOrd="0" destOrd="0" presId="urn:microsoft.com/office/officeart/2005/8/layout/vList2"/>
    <dgm:cxn modelId="{C51E2E75-A5B5-4F2A-8A0E-748264EBC28F}" srcId="{B707F6AF-0E54-4771-B7F5-05939D9D97F7}" destId="{A85EA7A9-EC70-413B-8E9F-8664B363DC1D}" srcOrd="0" destOrd="0" parTransId="{06480E8C-7001-400C-95A8-AFAEC19078F4}" sibTransId="{1EFA2D4B-AFBA-4A70-A5DD-4E30A16BBAAE}"/>
    <dgm:cxn modelId="{9727AD86-FC45-46E4-82F8-E3506357DE01}" srcId="{B707F6AF-0E54-4771-B7F5-05939D9D97F7}" destId="{AD9DDD1D-268D-497A-BEE2-14AE0A7CF3C4}" srcOrd="2" destOrd="0" parTransId="{D3D1FDC8-C6AE-4004-ACEE-500D3BDE2BA9}" sibTransId="{ED7EFC18-0BCC-4CE3-9B89-13424D624B6C}"/>
    <dgm:cxn modelId="{788A3B8D-A641-7348-8EB6-B7C1B8B1E05C}" type="presOf" srcId="{819CF278-1714-4B4E-B355-AB1F608CCC15}" destId="{D1F23645-01E5-CC49-B2DD-68444ECD87AE}" srcOrd="0" destOrd="0" presId="urn:microsoft.com/office/officeart/2005/8/layout/vList2"/>
    <dgm:cxn modelId="{1968C4E0-E7E2-4BD7-A943-BFDD9AEC0F6B}" srcId="{B707F6AF-0E54-4771-B7F5-05939D9D97F7}" destId="{819CF278-1714-4B4E-B355-AB1F608CCC15}" srcOrd="1" destOrd="0" parTransId="{83AEFD8A-249A-41A3-9896-98F1F4C1D5DF}" sibTransId="{5408D607-00EB-4931-A59D-D9D1A80CBD1E}"/>
    <dgm:cxn modelId="{FB186AF9-2F92-C64D-88B5-1A141EBDDE2F}" type="presOf" srcId="{AD9DDD1D-268D-497A-BEE2-14AE0A7CF3C4}" destId="{0B9E0896-C007-8A42-B403-8564B79E4745}" srcOrd="0" destOrd="0" presId="urn:microsoft.com/office/officeart/2005/8/layout/vList2"/>
    <dgm:cxn modelId="{90FC85BE-F2D9-444A-887C-4568027B643C}" type="presParOf" srcId="{707AB3DB-5980-B84A-B8B0-CC1EABA3758C}" destId="{FA3B8A19-10DD-6546-9D52-6AFDBCBEBF98}" srcOrd="0" destOrd="0" presId="urn:microsoft.com/office/officeart/2005/8/layout/vList2"/>
    <dgm:cxn modelId="{2836429F-5822-1B4F-806E-982725CB75B5}" type="presParOf" srcId="{707AB3DB-5980-B84A-B8B0-CC1EABA3758C}" destId="{230FE361-CBE9-6B40-8C19-5D2EF375219D}" srcOrd="1" destOrd="0" presId="urn:microsoft.com/office/officeart/2005/8/layout/vList2"/>
    <dgm:cxn modelId="{210D4F9D-C073-464A-A12B-F99E06A04D7F}" type="presParOf" srcId="{707AB3DB-5980-B84A-B8B0-CC1EABA3758C}" destId="{D1F23645-01E5-CC49-B2DD-68444ECD87AE}" srcOrd="2" destOrd="0" presId="urn:microsoft.com/office/officeart/2005/8/layout/vList2"/>
    <dgm:cxn modelId="{0B8D397C-81D2-D249-BE6D-5737E7D33BD6}" type="presParOf" srcId="{707AB3DB-5980-B84A-B8B0-CC1EABA3758C}" destId="{6F6ED8BB-ADFC-A34E-A0E7-8C08DB160FD9}" srcOrd="3" destOrd="0" presId="urn:microsoft.com/office/officeart/2005/8/layout/vList2"/>
    <dgm:cxn modelId="{A36CB17E-B47B-6E4F-8294-7DEF8BF133C8}" type="presParOf" srcId="{707AB3DB-5980-B84A-B8B0-CC1EABA3758C}" destId="{0B9E0896-C007-8A42-B403-8564B79E4745}" srcOrd="4" destOrd="0" presId="urn:microsoft.com/office/officeart/2005/8/layout/vList2"/>
    <dgm:cxn modelId="{C9FD54C7-56F8-3C47-BA6A-A1ECB720329E}" type="presParOf" srcId="{707AB3DB-5980-B84A-B8B0-CC1EABA3758C}" destId="{1A765E63-7A59-8649-B271-61744A32A102}" srcOrd="5" destOrd="0" presId="urn:microsoft.com/office/officeart/2005/8/layout/vList2"/>
    <dgm:cxn modelId="{DC156CE5-5E28-6841-A135-79835C4D8B30}" type="presParOf" srcId="{707AB3DB-5980-B84A-B8B0-CC1EABA3758C}" destId="{A1D02A25-E29C-3B4D-8A70-766575E914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059019-6776-4ABE-9608-9486654DFF3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0DD6531-BA49-43E9-BE73-DB2F4CF74290}">
      <dgm:prSet/>
      <dgm:spPr/>
      <dgm:t>
        <a:bodyPr/>
        <a:lstStyle/>
        <a:p>
          <a:r>
            <a:rPr lang="uk-UA"/>
            <a:t>1. Додайте посилання на </a:t>
          </a:r>
          <a:r>
            <a:rPr lang="en-GB"/>
            <a:t>CSS Bootstrap </a:t>
          </a:r>
          <a:r>
            <a:rPr lang="uk-UA"/>
            <a:t>в </a:t>
          </a:r>
          <a:r>
            <a:rPr lang="en-US"/>
            <a:t>head</a:t>
          </a:r>
        </a:p>
      </dgm:t>
    </dgm:pt>
    <dgm:pt modelId="{A3C13DC8-7ECD-43AA-9951-4C647E4F0CB4}" type="parTrans" cxnId="{4EBD4A6E-5D50-4A02-A4CB-97C3DE0933CD}">
      <dgm:prSet/>
      <dgm:spPr/>
      <dgm:t>
        <a:bodyPr/>
        <a:lstStyle/>
        <a:p>
          <a:endParaRPr lang="en-US"/>
        </a:p>
      </dgm:t>
    </dgm:pt>
    <dgm:pt modelId="{AA6F3BF8-94DE-4A69-931C-97EE3A50EE9F}" type="sibTrans" cxnId="{4EBD4A6E-5D50-4A02-A4CB-97C3DE0933CD}">
      <dgm:prSet/>
      <dgm:spPr/>
      <dgm:t>
        <a:bodyPr/>
        <a:lstStyle/>
        <a:p>
          <a:endParaRPr lang="en-US"/>
        </a:p>
      </dgm:t>
    </dgm:pt>
    <dgm:pt modelId="{D762029F-9A1E-4275-B25F-C65AE91ED3F5}">
      <dgm:prSet/>
      <dgm:spPr/>
      <dgm:t>
        <a:bodyPr/>
        <a:lstStyle/>
        <a:p>
          <a:r>
            <a:rPr lang="en-GB"/>
            <a:t>2. </a:t>
          </a:r>
          <a:r>
            <a:rPr lang="uk-UA"/>
            <a:t>Додайте посилання на </a:t>
          </a:r>
          <a:r>
            <a:rPr lang="en-GB"/>
            <a:t>JavaScript </a:t>
          </a:r>
          <a:r>
            <a:rPr lang="uk-UA"/>
            <a:t>в </a:t>
          </a:r>
          <a:r>
            <a:rPr lang="en-US"/>
            <a:t>body</a:t>
          </a:r>
        </a:p>
      </dgm:t>
    </dgm:pt>
    <dgm:pt modelId="{CDBE227F-574C-4177-878E-F926E29961DB}" type="parTrans" cxnId="{83AC595E-1D97-4D31-9863-B7E757A25105}">
      <dgm:prSet/>
      <dgm:spPr/>
      <dgm:t>
        <a:bodyPr/>
        <a:lstStyle/>
        <a:p>
          <a:endParaRPr lang="en-US"/>
        </a:p>
      </dgm:t>
    </dgm:pt>
    <dgm:pt modelId="{57F2271C-77FE-4FDE-A5C7-111399E188EF}" type="sibTrans" cxnId="{83AC595E-1D97-4D31-9863-B7E757A25105}">
      <dgm:prSet/>
      <dgm:spPr/>
      <dgm:t>
        <a:bodyPr/>
        <a:lstStyle/>
        <a:p>
          <a:endParaRPr lang="en-US"/>
        </a:p>
      </dgm:t>
    </dgm:pt>
    <dgm:pt modelId="{F4CD74F4-41D9-5048-AFF7-F2F9E536EA58}" type="pres">
      <dgm:prSet presAssocID="{6E059019-6776-4ABE-9608-9486654DFF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C444D9-CC3A-5449-A671-3A4146ED2214}" type="pres">
      <dgm:prSet presAssocID="{C0DD6531-BA49-43E9-BE73-DB2F4CF74290}" presName="hierRoot1" presStyleCnt="0"/>
      <dgm:spPr/>
    </dgm:pt>
    <dgm:pt modelId="{FD6B215A-AAB4-AD4A-A1BF-A67A6DBE9E90}" type="pres">
      <dgm:prSet presAssocID="{C0DD6531-BA49-43E9-BE73-DB2F4CF74290}" presName="composite" presStyleCnt="0"/>
      <dgm:spPr/>
    </dgm:pt>
    <dgm:pt modelId="{7735E301-C646-904C-B170-47D3AB1491B5}" type="pres">
      <dgm:prSet presAssocID="{C0DD6531-BA49-43E9-BE73-DB2F4CF74290}" presName="background" presStyleLbl="node0" presStyleIdx="0" presStyleCnt="2"/>
      <dgm:spPr/>
    </dgm:pt>
    <dgm:pt modelId="{D1C8F102-1992-E746-B17C-34B1CB4BF249}" type="pres">
      <dgm:prSet presAssocID="{C0DD6531-BA49-43E9-BE73-DB2F4CF74290}" presName="text" presStyleLbl="fgAcc0" presStyleIdx="0" presStyleCnt="2">
        <dgm:presLayoutVars>
          <dgm:chPref val="3"/>
        </dgm:presLayoutVars>
      </dgm:prSet>
      <dgm:spPr/>
    </dgm:pt>
    <dgm:pt modelId="{F0D353F8-45AC-6F44-B088-44E940F78AC9}" type="pres">
      <dgm:prSet presAssocID="{C0DD6531-BA49-43E9-BE73-DB2F4CF74290}" presName="hierChild2" presStyleCnt="0"/>
      <dgm:spPr/>
    </dgm:pt>
    <dgm:pt modelId="{01934D9D-A59F-3044-B1B8-472F60258C7B}" type="pres">
      <dgm:prSet presAssocID="{D762029F-9A1E-4275-B25F-C65AE91ED3F5}" presName="hierRoot1" presStyleCnt="0"/>
      <dgm:spPr/>
    </dgm:pt>
    <dgm:pt modelId="{5EB7D7AC-A224-734B-891E-76170DFAB991}" type="pres">
      <dgm:prSet presAssocID="{D762029F-9A1E-4275-B25F-C65AE91ED3F5}" presName="composite" presStyleCnt="0"/>
      <dgm:spPr/>
    </dgm:pt>
    <dgm:pt modelId="{8CCE4243-5377-C34E-8686-4FC3E619C026}" type="pres">
      <dgm:prSet presAssocID="{D762029F-9A1E-4275-B25F-C65AE91ED3F5}" presName="background" presStyleLbl="node0" presStyleIdx="1" presStyleCnt="2"/>
      <dgm:spPr/>
    </dgm:pt>
    <dgm:pt modelId="{B5AA8183-17C8-204C-A4CB-CCCB38E766FE}" type="pres">
      <dgm:prSet presAssocID="{D762029F-9A1E-4275-B25F-C65AE91ED3F5}" presName="text" presStyleLbl="fgAcc0" presStyleIdx="1" presStyleCnt="2">
        <dgm:presLayoutVars>
          <dgm:chPref val="3"/>
        </dgm:presLayoutVars>
      </dgm:prSet>
      <dgm:spPr/>
    </dgm:pt>
    <dgm:pt modelId="{9B40EE9C-C113-DB4F-8D72-3874E4008761}" type="pres">
      <dgm:prSet presAssocID="{D762029F-9A1E-4275-B25F-C65AE91ED3F5}" presName="hierChild2" presStyleCnt="0"/>
      <dgm:spPr/>
    </dgm:pt>
  </dgm:ptLst>
  <dgm:cxnLst>
    <dgm:cxn modelId="{B8188707-488E-8F4E-8915-3A61502488AA}" type="presOf" srcId="{6E059019-6776-4ABE-9608-9486654DFF3A}" destId="{F4CD74F4-41D9-5048-AFF7-F2F9E536EA58}" srcOrd="0" destOrd="0" presId="urn:microsoft.com/office/officeart/2005/8/layout/hierarchy1"/>
    <dgm:cxn modelId="{83AC595E-1D97-4D31-9863-B7E757A25105}" srcId="{6E059019-6776-4ABE-9608-9486654DFF3A}" destId="{D762029F-9A1E-4275-B25F-C65AE91ED3F5}" srcOrd="1" destOrd="0" parTransId="{CDBE227F-574C-4177-878E-F926E29961DB}" sibTransId="{57F2271C-77FE-4FDE-A5C7-111399E188EF}"/>
    <dgm:cxn modelId="{4EBD4A6E-5D50-4A02-A4CB-97C3DE0933CD}" srcId="{6E059019-6776-4ABE-9608-9486654DFF3A}" destId="{C0DD6531-BA49-43E9-BE73-DB2F4CF74290}" srcOrd="0" destOrd="0" parTransId="{A3C13DC8-7ECD-43AA-9951-4C647E4F0CB4}" sibTransId="{AA6F3BF8-94DE-4A69-931C-97EE3A50EE9F}"/>
    <dgm:cxn modelId="{FB3D9BBB-452A-4644-84DD-C43FC16BDDB1}" type="presOf" srcId="{D762029F-9A1E-4275-B25F-C65AE91ED3F5}" destId="{B5AA8183-17C8-204C-A4CB-CCCB38E766FE}" srcOrd="0" destOrd="0" presId="urn:microsoft.com/office/officeart/2005/8/layout/hierarchy1"/>
    <dgm:cxn modelId="{133BFBEF-F963-9B47-B67E-B018DF07D4DA}" type="presOf" srcId="{C0DD6531-BA49-43E9-BE73-DB2F4CF74290}" destId="{D1C8F102-1992-E746-B17C-34B1CB4BF249}" srcOrd="0" destOrd="0" presId="urn:microsoft.com/office/officeart/2005/8/layout/hierarchy1"/>
    <dgm:cxn modelId="{7EB30564-0DE3-5146-80F5-3CC52E1122B7}" type="presParOf" srcId="{F4CD74F4-41D9-5048-AFF7-F2F9E536EA58}" destId="{9CC444D9-CC3A-5449-A671-3A4146ED2214}" srcOrd="0" destOrd="0" presId="urn:microsoft.com/office/officeart/2005/8/layout/hierarchy1"/>
    <dgm:cxn modelId="{6FAEB7AB-E01B-C843-85BE-41BD620A42C5}" type="presParOf" srcId="{9CC444D9-CC3A-5449-A671-3A4146ED2214}" destId="{FD6B215A-AAB4-AD4A-A1BF-A67A6DBE9E90}" srcOrd="0" destOrd="0" presId="urn:microsoft.com/office/officeart/2005/8/layout/hierarchy1"/>
    <dgm:cxn modelId="{DBBFB1B1-5A6B-2044-9510-E2F83289648A}" type="presParOf" srcId="{FD6B215A-AAB4-AD4A-A1BF-A67A6DBE9E90}" destId="{7735E301-C646-904C-B170-47D3AB1491B5}" srcOrd="0" destOrd="0" presId="urn:microsoft.com/office/officeart/2005/8/layout/hierarchy1"/>
    <dgm:cxn modelId="{60C3E5E7-823A-FF42-97B3-6868B256376E}" type="presParOf" srcId="{FD6B215A-AAB4-AD4A-A1BF-A67A6DBE9E90}" destId="{D1C8F102-1992-E746-B17C-34B1CB4BF249}" srcOrd="1" destOrd="0" presId="urn:microsoft.com/office/officeart/2005/8/layout/hierarchy1"/>
    <dgm:cxn modelId="{D0A6880D-BB5F-FE43-860D-D5504D697FDB}" type="presParOf" srcId="{9CC444D9-CC3A-5449-A671-3A4146ED2214}" destId="{F0D353F8-45AC-6F44-B088-44E940F78AC9}" srcOrd="1" destOrd="0" presId="urn:microsoft.com/office/officeart/2005/8/layout/hierarchy1"/>
    <dgm:cxn modelId="{DF896C6B-F938-1B4E-9426-F9BCC1E6A7D0}" type="presParOf" srcId="{F4CD74F4-41D9-5048-AFF7-F2F9E536EA58}" destId="{01934D9D-A59F-3044-B1B8-472F60258C7B}" srcOrd="1" destOrd="0" presId="urn:microsoft.com/office/officeart/2005/8/layout/hierarchy1"/>
    <dgm:cxn modelId="{0DEF3FC8-CD05-BC4F-B1D4-52B01C607BA8}" type="presParOf" srcId="{01934D9D-A59F-3044-B1B8-472F60258C7B}" destId="{5EB7D7AC-A224-734B-891E-76170DFAB991}" srcOrd="0" destOrd="0" presId="urn:microsoft.com/office/officeart/2005/8/layout/hierarchy1"/>
    <dgm:cxn modelId="{84983464-D592-3F47-A7C5-635C6C513782}" type="presParOf" srcId="{5EB7D7AC-A224-734B-891E-76170DFAB991}" destId="{8CCE4243-5377-C34E-8686-4FC3E619C026}" srcOrd="0" destOrd="0" presId="urn:microsoft.com/office/officeart/2005/8/layout/hierarchy1"/>
    <dgm:cxn modelId="{B2C696A5-5CF3-1A43-924A-EF962ECCB1D9}" type="presParOf" srcId="{5EB7D7AC-A224-734B-891E-76170DFAB991}" destId="{B5AA8183-17C8-204C-A4CB-CCCB38E766FE}" srcOrd="1" destOrd="0" presId="urn:microsoft.com/office/officeart/2005/8/layout/hierarchy1"/>
    <dgm:cxn modelId="{061131EC-CD8E-944B-AFE0-587DF5CD4059}" type="presParOf" srcId="{01934D9D-A59F-3044-B1B8-472F60258C7B}" destId="{9B40EE9C-C113-DB4F-8D72-3874E40087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059019-6776-4ABE-9608-9486654DFF3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DD6531-BA49-43E9-BE73-DB2F4CF74290}">
      <dgm:prSet/>
      <dgm:spPr/>
      <dgm:t>
        <a:bodyPr/>
        <a:lstStyle/>
        <a:p>
          <a:r>
            <a:rPr lang="uk-UA" dirty="0"/>
            <a:t>Дотримуватися офіційної документації</a:t>
          </a:r>
          <a:endParaRPr lang="en-US" dirty="0"/>
        </a:p>
      </dgm:t>
    </dgm:pt>
    <dgm:pt modelId="{A3C13DC8-7ECD-43AA-9951-4C647E4F0CB4}" type="parTrans" cxnId="{4EBD4A6E-5D50-4A02-A4CB-97C3DE0933CD}">
      <dgm:prSet/>
      <dgm:spPr/>
      <dgm:t>
        <a:bodyPr/>
        <a:lstStyle/>
        <a:p>
          <a:endParaRPr lang="en-US"/>
        </a:p>
      </dgm:t>
    </dgm:pt>
    <dgm:pt modelId="{AA6F3BF8-94DE-4A69-931C-97EE3A50EE9F}" type="sibTrans" cxnId="{4EBD4A6E-5D50-4A02-A4CB-97C3DE0933CD}">
      <dgm:prSet/>
      <dgm:spPr/>
      <dgm:t>
        <a:bodyPr/>
        <a:lstStyle/>
        <a:p>
          <a:endParaRPr lang="en-US"/>
        </a:p>
      </dgm:t>
    </dgm:pt>
    <dgm:pt modelId="{D567CDA3-2B0C-5541-A13C-9B1C4C6BA97A}" type="pres">
      <dgm:prSet presAssocID="{6E059019-6776-4ABE-9608-9486654DFF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4654E8-7743-DF4C-BDA8-4ACEBE890432}" type="pres">
      <dgm:prSet presAssocID="{C0DD6531-BA49-43E9-BE73-DB2F4CF74290}" presName="hierRoot1" presStyleCnt="0"/>
      <dgm:spPr/>
    </dgm:pt>
    <dgm:pt modelId="{51944517-4BCC-4140-A199-1DD7D9FD9489}" type="pres">
      <dgm:prSet presAssocID="{C0DD6531-BA49-43E9-BE73-DB2F4CF74290}" presName="composite" presStyleCnt="0"/>
      <dgm:spPr/>
    </dgm:pt>
    <dgm:pt modelId="{83CD56DD-69E4-DF4A-8423-FCC1D28BAFA9}" type="pres">
      <dgm:prSet presAssocID="{C0DD6531-BA49-43E9-BE73-DB2F4CF74290}" presName="background" presStyleLbl="node0" presStyleIdx="0" presStyleCnt="1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DE5BB32E-E7AE-1947-979F-7473D8A54B31}" type="pres">
      <dgm:prSet presAssocID="{C0DD6531-BA49-43E9-BE73-DB2F4CF74290}" presName="text" presStyleLbl="fgAcc0" presStyleIdx="0" presStyleCnt="1">
        <dgm:presLayoutVars>
          <dgm:chPref val="3"/>
        </dgm:presLayoutVars>
      </dgm:prSet>
      <dgm:spPr/>
    </dgm:pt>
    <dgm:pt modelId="{4629115C-9F3E-9248-A29F-570853C18524}" type="pres">
      <dgm:prSet presAssocID="{C0DD6531-BA49-43E9-BE73-DB2F4CF74290}" presName="hierChild2" presStyleCnt="0"/>
      <dgm:spPr/>
    </dgm:pt>
  </dgm:ptLst>
  <dgm:cxnLst>
    <dgm:cxn modelId="{EA564A3B-C050-A843-AC74-699C257BD76E}" type="presOf" srcId="{6E059019-6776-4ABE-9608-9486654DFF3A}" destId="{D567CDA3-2B0C-5541-A13C-9B1C4C6BA97A}" srcOrd="0" destOrd="0" presId="urn:microsoft.com/office/officeart/2005/8/layout/hierarchy1"/>
    <dgm:cxn modelId="{4EBD4A6E-5D50-4A02-A4CB-97C3DE0933CD}" srcId="{6E059019-6776-4ABE-9608-9486654DFF3A}" destId="{C0DD6531-BA49-43E9-BE73-DB2F4CF74290}" srcOrd="0" destOrd="0" parTransId="{A3C13DC8-7ECD-43AA-9951-4C647E4F0CB4}" sibTransId="{AA6F3BF8-94DE-4A69-931C-97EE3A50EE9F}"/>
    <dgm:cxn modelId="{5FCA7075-988E-C241-A3AE-E6D332ADB001}" type="presOf" srcId="{C0DD6531-BA49-43E9-BE73-DB2F4CF74290}" destId="{DE5BB32E-E7AE-1947-979F-7473D8A54B31}" srcOrd="0" destOrd="0" presId="urn:microsoft.com/office/officeart/2005/8/layout/hierarchy1"/>
    <dgm:cxn modelId="{A46736BB-7A14-1546-9AF3-6F59D40F618B}" type="presParOf" srcId="{D567CDA3-2B0C-5541-A13C-9B1C4C6BA97A}" destId="{E54654E8-7743-DF4C-BDA8-4ACEBE890432}" srcOrd="0" destOrd="0" presId="urn:microsoft.com/office/officeart/2005/8/layout/hierarchy1"/>
    <dgm:cxn modelId="{123252B2-E1B6-F545-9F43-4647B77D833F}" type="presParOf" srcId="{E54654E8-7743-DF4C-BDA8-4ACEBE890432}" destId="{51944517-4BCC-4140-A199-1DD7D9FD9489}" srcOrd="0" destOrd="0" presId="urn:microsoft.com/office/officeart/2005/8/layout/hierarchy1"/>
    <dgm:cxn modelId="{497611D3-4940-1E4F-AC5B-C63D15B62425}" type="presParOf" srcId="{51944517-4BCC-4140-A199-1DD7D9FD9489}" destId="{83CD56DD-69E4-DF4A-8423-FCC1D28BAFA9}" srcOrd="0" destOrd="0" presId="urn:microsoft.com/office/officeart/2005/8/layout/hierarchy1"/>
    <dgm:cxn modelId="{6F77C8C9-D06F-F34F-AB55-07033F528D0B}" type="presParOf" srcId="{51944517-4BCC-4140-A199-1DD7D9FD9489}" destId="{DE5BB32E-E7AE-1947-979F-7473D8A54B31}" srcOrd="1" destOrd="0" presId="urn:microsoft.com/office/officeart/2005/8/layout/hierarchy1"/>
    <dgm:cxn modelId="{514E8B21-43CE-4A41-8DE6-C8ABAB2FE0DA}" type="presParOf" srcId="{E54654E8-7743-DF4C-BDA8-4ACEBE890432}" destId="{4629115C-9F3E-9248-A29F-570853C185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ABDF5-687F-4A40-9364-CEBFD118C63D}">
      <dsp:nvSpPr>
        <dsp:cNvPr id="0" name=""/>
        <dsp:cNvSpPr/>
      </dsp:nvSpPr>
      <dsp:spPr>
        <a:xfrm>
          <a:off x="0" y="675712"/>
          <a:ext cx="4438638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Популярний CSS-фреймворк</a:t>
          </a:r>
        </a:p>
      </dsp:txBody>
      <dsp:txXfrm>
        <a:off x="56315" y="732027"/>
        <a:ext cx="4326008" cy="1040990"/>
      </dsp:txXfrm>
    </dsp:sp>
    <dsp:sp modelId="{AD813F38-4F40-FE41-9B97-7552FF0F6229}">
      <dsp:nvSpPr>
        <dsp:cNvPr id="0" name=""/>
        <dsp:cNvSpPr/>
      </dsp:nvSpPr>
      <dsp:spPr>
        <a:xfrm>
          <a:off x="0" y="1912852"/>
          <a:ext cx="4438638" cy="115362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Швидке створення адаптивних вебсайтів</a:t>
          </a:r>
        </a:p>
      </dsp:txBody>
      <dsp:txXfrm>
        <a:off x="56315" y="1969167"/>
        <a:ext cx="4326008" cy="1040990"/>
      </dsp:txXfrm>
    </dsp:sp>
    <dsp:sp modelId="{801A6049-9222-684A-ADA2-80B887FD7A20}">
      <dsp:nvSpPr>
        <dsp:cNvPr id="0" name=""/>
        <dsp:cNvSpPr/>
      </dsp:nvSpPr>
      <dsp:spPr>
        <a:xfrm>
          <a:off x="0" y="3149992"/>
          <a:ext cx="4438638" cy="11536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Готові стилі, компоненти та адаптивна сітка</a:t>
          </a:r>
        </a:p>
      </dsp:txBody>
      <dsp:txXfrm>
        <a:off x="56315" y="3206307"/>
        <a:ext cx="4326008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B088D-2E1D-9448-9B6B-D6AE625FA6BF}">
      <dsp:nvSpPr>
        <dsp:cNvPr id="0" name=""/>
        <dsp:cNvSpPr/>
      </dsp:nvSpPr>
      <dsp:spPr>
        <a:xfrm>
          <a:off x="435788" y="1337"/>
          <a:ext cx="2049431" cy="12296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</a:t>
          </a:r>
          <a:r>
            <a:rPr lang="en-US" sz="1900" kern="1200" dirty="0" err="1"/>
            <a:t>Сітка</a:t>
          </a:r>
          <a:r>
            <a:rPr lang="en-US" sz="1900" kern="1200" dirty="0"/>
            <a:t> (Grid System):</a:t>
          </a:r>
        </a:p>
      </dsp:txBody>
      <dsp:txXfrm>
        <a:off x="435788" y="1337"/>
        <a:ext cx="2049431" cy="1229659"/>
      </dsp:txXfrm>
    </dsp:sp>
    <dsp:sp modelId="{0DABE159-92D9-2143-BB11-892595C25E10}">
      <dsp:nvSpPr>
        <dsp:cNvPr id="0" name=""/>
        <dsp:cNvSpPr/>
      </dsp:nvSpPr>
      <dsp:spPr>
        <a:xfrm>
          <a:off x="2690163" y="1337"/>
          <a:ext cx="2049431" cy="1229659"/>
        </a:xfrm>
        <a:prstGeom prst="rect">
          <a:avLst/>
        </a:prstGeom>
        <a:solidFill>
          <a:schemeClr val="accent2">
            <a:hueOff val="668789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kern="1200" dirty="0" err="1"/>
            <a:t>Використання</a:t>
          </a:r>
          <a:r>
            <a:rPr lang="en-US" sz="1900" kern="1200" dirty="0"/>
            <a:t> container, row, col </a:t>
          </a:r>
          <a:r>
            <a:rPr lang="en-US" sz="1900" kern="1200" dirty="0" err="1"/>
            <a:t>для</a:t>
          </a:r>
          <a:r>
            <a:rPr lang="en-US" sz="1900" kern="1200" dirty="0"/>
            <a:t> </a:t>
          </a:r>
          <a:r>
            <a:rPr lang="en-US" sz="1900" kern="1200" dirty="0" err="1"/>
            <a:t>адаптивного</a:t>
          </a:r>
          <a:r>
            <a:rPr lang="en-US" sz="1900" kern="1200" dirty="0"/>
            <a:t> </a:t>
          </a:r>
          <a:r>
            <a:rPr lang="en-US" sz="1900" kern="1200" dirty="0" err="1"/>
            <a:t>макета</a:t>
          </a:r>
          <a:endParaRPr lang="en-US" sz="1900" kern="1200" dirty="0"/>
        </a:p>
      </dsp:txBody>
      <dsp:txXfrm>
        <a:off x="2690163" y="1337"/>
        <a:ext cx="2049431" cy="1229659"/>
      </dsp:txXfrm>
    </dsp:sp>
    <dsp:sp modelId="{79D76099-979F-B04B-B502-525DCB0B29C5}">
      <dsp:nvSpPr>
        <dsp:cNvPr id="0" name=""/>
        <dsp:cNvSpPr/>
      </dsp:nvSpPr>
      <dsp:spPr>
        <a:xfrm>
          <a:off x="435788" y="1435939"/>
          <a:ext cx="2049431" cy="1229659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Компоненти:</a:t>
          </a:r>
        </a:p>
      </dsp:txBody>
      <dsp:txXfrm>
        <a:off x="435788" y="1435939"/>
        <a:ext cx="2049431" cy="1229659"/>
      </dsp:txXfrm>
    </dsp:sp>
    <dsp:sp modelId="{9A2B7E27-66E0-7C42-9D63-ACB291981813}">
      <dsp:nvSpPr>
        <dsp:cNvPr id="0" name=""/>
        <dsp:cNvSpPr/>
      </dsp:nvSpPr>
      <dsp:spPr>
        <a:xfrm>
          <a:off x="2690163" y="1435939"/>
          <a:ext cx="2049431" cy="1229659"/>
        </a:xfrm>
        <a:prstGeom prst="rect">
          <a:avLst/>
        </a:prstGeom>
        <a:solidFill>
          <a:schemeClr val="accent2">
            <a:hueOff val="2006366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Navbar, Cards, Carousel тощо</a:t>
          </a:r>
        </a:p>
      </dsp:txBody>
      <dsp:txXfrm>
        <a:off x="2690163" y="1435939"/>
        <a:ext cx="2049431" cy="1229659"/>
      </dsp:txXfrm>
    </dsp:sp>
    <dsp:sp modelId="{385954C5-19CF-8B4A-A32C-99B8B3D4EF44}">
      <dsp:nvSpPr>
        <dsp:cNvPr id="0" name=""/>
        <dsp:cNvSpPr/>
      </dsp:nvSpPr>
      <dsp:spPr>
        <a:xfrm>
          <a:off x="435788" y="2870542"/>
          <a:ext cx="2049431" cy="1229659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Стилі:</a:t>
          </a:r>
        </a:p>
      </dsp:txBody>
      <dsp:txXfrm>
        <a:off x="435788" y="2870542"/>
        <a:ext cx="2049431" cy="1229659"/>
      </dsp:txXfrm>
    </dsp:sp>
    <dsp:sp modelId="{C419F7C1-2B12-1B45-A629-730DFCEA5BDE}">
      <dsp:nvSpPr>
        <dsp:cNvPr id="0" name=""/>
        <dsp:cNvSpPr/>
      </dsp:nvSpPr>
      <dsp:spPr>
        <a:xfrm>
          <a:off x="2690163" y="2870542"/>
          <a:ext cx="2049431" cy="1229659"/>
        </a:xfrm>
        <a:prstGeom prst="rect">
          <a:avLst/>
        </a:prstGeom>
        <a:solidFill>
          <a:schemeClr val="accent2">
            <a:hueOff val="3343943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Використання готових класів, як-от bg-dark, text-white</a:t>
          </a:r>
        </a:p>
      </dsp:txBody>
      <dsp:txXfrm>
        <a:off x="2690163" y="2870542"/>
        <a:ext cx="2049431" cy="1229659"/>
      </dsp:txXfrm>
    </dsp:sp>
    <dsp:sp modelId="{4F72264D-AA65-064F-8A14-5AC37D2DF9F5}">
      <dsp:nvSpPr>
        <dsp:cNvPr id="0" name=""/>
        <dsp:cNvSpPr/>
      </dsp:nvSpPr>
      <dsp:spPr>
        <a:xfrm>
          <a:off x="435788" y="4305144"/>
          <a:ext cx="2049431" cy="1229659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Анімації та інтерактивність:</a:t>
          </a:r>
        </a:p>
      </dsp:txBody>
      <dsp:txXfrm>
        <a:off x="435788" y="4305144"/>
        <a:ext cx="2049431" cy="1229659"/>
      </dsp:txXfrm>
    </dsp:sp>
    <dsp:sp modelId="{75275431-E745-734F-ADD4-DBD4690AD81F}">
      <dsp:nvSpPr>
        <dsp:cNvPr id="0" name=""/>
        <dsp:cNvSpPr/>
      </dsp:nvSpPr>
      <dsp:spPr>
        <a:xfrm>
          <a:off x="2690163" y="4305144"/>
          <a:ext cx="2049431" cy="1229659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WOW.js, JavaScript для dropdown, carousels</a:t>
          </a:r>
        </a:p>
      </dsp:txBody>
      <dsp:txXfrm>
        <a:off x="2690163" y="4305144"/>
        <a:ext cx="2049431" cy="1229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B8A19-10DD-6546-9D52-6AFDBCBEBF98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Використання Navbar для навігації</a:t>
          </a:r>
        </a:p>
      </dsp:txBody>
      <dsp:txXfrm>
        <a:off x="64083" y="64113"/>
        <a:ext cx="5047218" cy="1184574"/>
      </dsp:txXfrm>
    </dsp:sp>
    <dsp:sp modelId="{D1F23645-01E5-CC49-B2DD-68444ECD87AE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Carousel для слайдів із зображеннями</a:t>
          </a:r>
        </a:p>
      </dsp:txBody>
      <dsp:txXfrm>
        <a:off x="64083" y="1471893"/>
        <a:ext cx="5047218" cy="1184574"/>
      </dsp:txXfrm>
    </dsp:sp>
    <dsp:sp modelId="{0B9E0896-C007-8A42-B403-8564B79E4745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Cards для представлення продуктів</a:t>
          </a:r>
        </a:p>
      </dsp:txBody>
      <dsp:txXfrm>
        <a:off x="64083" y="2879673"/>
        <a:ext cx="5047218" cy="1184574"/>
      </dsp:txXfrm>
    </dsp:sp>
    <dsp:sp modelId="{A1D02A25-E29C-3B4D-8A70-766575E91488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Footer із посиланнями та інформацією</a:t>
          </a:r>
        </a:p>
      </dsp:txBody>
      <dsp:txXfrm>
        <a:off x="64083" y="4287453"/>
        <a:ext cx="5047218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5E301-C646-904C-B170-47D3AB1491B5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8F102-1992-E746-B17C-34B1CB4BF249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100" kern="1200"/>
            <a:t>1. Додайте посилання на </a:t>
          </a:r>
          <a:r>
            <a:rPr lang="en-GB" sz="3100" kern="1200"/>
            <a:t>CSS Bootstrap </a:t>
          </a:r>
          <a:r>
            <a:rPr lang="uk-UA" sz="3100" kern="1200"/>
            <a:t>в </a:t>
          </a:r>
          <a:r>
            <a:rPr lang="en-US" sz="3100" kern="1200"/>
            <a:t>head</a:t>
          </a:r>
        </a:p>
      </dsp:txBody>
      <dsp:txXfrm>
        <a:off x="433546" y="784100"/>
        <a:ext cx="3211056" cy="1993740"/>
      </dsp:txXfrm>
    </dsp:sp>
    <dsp:sp modelId="{8CCE4243-5377-C34E-8686-4FC3E619C026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A8183-17C8-204C-A4CB-CCCB38E766FE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2. </a:t>
          </a:r>
          <a:r>
            <a:rPr lang="uk-UA" sz="3100" kern="1200"/>
            <a:t>Додайте посилання на </a:t>
          </a:r>
          <a:r>
            <a:rPr lang="en-GB" sz="3100" kern="1200"/>
            <a:t>JavaScript </a:t>
          </a:r>
          <a:r>
            <a:rPr lang="uk-UA" sz="3100" kern="1200"/>
            <a:t>в </a:t>
          </a:r>
          <a:r>
            <a:rPr lang="en-US" sz="3100" kern="1200"/>
            <a:t>body</a:t>
          </a:r>
        </a:p>
      </dsp:txBody>
      <dsp:txXfrm>
        <a:off x="4509795" y="784100"/>
        <a:ext cx="3211056" cy="1993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D56DD-69E4-DF4A-8423-FCC1D28BAFA9}">
      <dsp:nvSpPr>
        <dsp:cNvPr id="0" name=""/>
        <dsp:cNvSpPr/>
      </dsp:nvSpPr>
      <dsp:spPr>
        <a:xfrm>
          <a:off x="2246590" y="1017"/>
          <a:ext cx="3022546" cy="1919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B32E-E7AE-1947-979F-7473D8A54B31}">
      <dsp:nvSpPr>
        <dsp:cNvPr id="0" name=""/>
        <dsp:cNvSpPr/>
      </dsp:nvSpPr>
      <dsp:spPr>
        <a:xfrm>
          <a:off x="2582429" y="320064"/>
          <a:ext cx="3022546" cy="1919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/>
            <a:t>Дотримуватися офіційної документації</a:t>
          </a:r>
          <a:endParaRPr lang="en-US" sz="3200" kern="1200" dirty="0"/>
        </a:p>
      </dsp:txBody>
      <dsp:txXfrm>
        <a:off x="2638644" y="376279"/>
        <a:ext cx="2910116" cy="1806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81" y="1220919"/>
            <a:ext cx="4069335" cy="2387600"/>
          </a:xfrm>
        </p:spPr>
        <p:txBody>
          <a:bodyPr>
            <a:normAutofit/>
          </a:bodyPr>
          <a:lstStyle/>
          <a:p>
            <a:pPr algn="l"/>
            <a:r>
              <a:t>Ознайомлення з Bootstrap</a:t>
            </a:r>
            <a:endParaRPr lang="en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181" y="3700594"/>
            <a:ext cx="4069335" cy="16557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uk-UA" sz="2700"/>
              <a:t>Основи використання фреймворку для створення адаптивних вебсайтів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00844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2423F-75CB-5234-9B48-4A210DD98B97}"/>
              </a:ext>
            </a:extLst>
          </p:cNvPr>
          <p:cNvSpPr txBox="1"/>
          <p:nvPr/>
        </p:nvSpPr>
        <p:spPr>
          <a:xfrm>
            <a:off x="831167" y="578401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A" dirty="0">
                <a:hlinkClick r:id="rId2"/>
              </a:rPr>
              <a:t>https://getbootstrap.com/docs/5.3/getting-started/introduction/</a:t>
            </a:r>
            <a:endParaRPr lang="en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uk-UA" sz="4200"/>
              <a:t>Що таке </a:t>
            </a:r>
            <a:r>
              <a:rPr lang="en-GB" sz="4200"/>
              <a:t>Bootstrap?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73D993E-99CD-B008-7A20-584DA4202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990221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uk-UA" sz="4300"/>
              <a:t>Основні концепції </a:t>
            </a:r>
            <a:r>
              <a:rPr lang="en-GB" sz="4300"/>
              <a:t>Bootstrap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1C9085-243E-E347-7901-87AB25DE1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29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uk-UA" sz="4700"/>
              <a:t>Приклад проєкту на </a:t>
            </a:r>
            <a:r>
              <a:rPr lang="en-GB" sz="4700"/>
              <a:t>Bootstrap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2EABDD-AB5D-E4EB-FAAD-EC7157E51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2850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uk-UA" sz="4200"/>
              <a:t>Як інтегрувати </a:t>
            </a:r>
            <a:r>
              <a:rPr lang="en-GB" sz="4200"/>
              <a:t>Bootstrap?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6DCB102A-EEDC-5D5E-7A93-16C21BC2B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834513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CAE94-E8F5-C9AB-2B74-8725FF97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942C-3E73-5869-DD72-5B558462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Як інтегрувати Bootstrap?</a:t>
            </a:r>
          </a:p>
        </p:txBody>
      </p:sp>
      <p:sp>
        <p:nvSpPr>
          <p:cNvPr id="4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9F44A-F3D9-8DD8-5617-D9C4D8184935}"/>
              </a:ext>
            </a:extLst>
          </p:cNvPr>
          <p:cNvSpPr txBox="1"/>
          <p:nvPr/>
        </p:nvSpPr>
        <p:spPr>
          <a:xfrm>
            <a:off x="863064" y="4731999"/>
            <a:ext cx="76841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A" sz="4000" dirty="0">
                <a:hlinkClick r:id="rId2"/>
              </a:rPr>
              <a:t>https://getbootstrap.com/docs/5.3/getting-started/introduction/</a:t>
            </a:r>
            <a:endParaRPr lang="en-UA" sz="4000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FD9D839-E0EC-CFB2-290A-B517BC212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70651"/>
              </p:ext>
            </p:extLst>
          </p:nvPr>
        </p:nvGraphicFramePr>
        <p:xfrm>
          <a:off x="429368" y="2071316"/>
          <a:ext cx="7851567" cy="224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60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172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Ознайомлення з Bootstrap</vt:lpstr>
      <vt:lpstr>Що таке Bootstrap?</vt:lpstr>
      <vt:lpstr>Основні концепції Bootstrap</vt:lpstr>
      <vt:lpstr>Приклад проєкту на Bootstrap</vt:lpstr>
      <vt:lpstr>Як інтегрувати Bootstrap?</vt:lpstr>
      <vt:lpstr>Як інтегрувати Bootstrap?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denishchuk_o</cp:lastModifiedBy>
  <cp:revision>4</cp:revision>
  <dcterms:created xsi:type="dcterms:W3CDTF">2013-01-27T09:14:16Z</dcterms:created>
  <dcterms:modified xsi:type="dcterms:W3CDTF">2024-12-08T07:39:56Z</dcterms:modified>
  <cp:category/>
</cp:coreProperties>
</file>