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Проєкт 'proХліб'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Презентація основних елементів вебсайту пекарні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Загальна інформація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Назва: proХліб</a:t>
            </a:r>
          </a:p>
          <a:p>
            <a:r>
              <a:t>- Ціль: Презентувати послуги пекарні, зокрема випічку на замовлення</a:t>
            </a:r>
          </a:p>
          <a:p>
            <a:r>
              <a:t>- Використано технології:</a:t>
            </a:r>
          </a:p>
          <a:p>
            <a:r>
              <a:t>  - Bootstrap</a:t>
            </a:r>
          </a:p>
          <a:p>
            <a:r>
              <a:t>  - Адаптивна верстка</a:t>
            </a:r>
          </a:p>
          <a:p>
            <a:r>
              <a:t>  - WOW.js для анімацій</a:t>
            </a:r>
          </a:p>
          <a:p>
            <a:r>
              <a:t>- Сайт оптимізований для зручного користування на різних пристроях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Навігаційна панель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Фіксована навігація (fixed-top)</a:t>
            </a:r>
          </a:p>
          <a:p>
            <a:r>
              <a:t>- Включає меню із розділами:</a:t>
            </a:r>
          </a:p>
          <a:p>
            <a:r>
              <a:t>  - Головна сторінка</a:t>
            </a:r>
          </a:p>
          <a:p>
            <a:r>
              <a:t>  - Про нас</a:t>
            </a:r>
          </a:p>
          <a:p>
            <a:r>
              <a:t>  - Продукти</a:t>
            </a:r>
          </a:p>
          <a:p>
            <a:r>
              <a:t>  - Контакти</a:t>
            </a:r>
          </a:p>
          <a:p>
            <a:r>
              <a:t>- Інтеграція кнопки швидкого дзвінка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Карусель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Головний візуальний елемент на сторінці</a:t>
            </a:r>
          </a:p>
          <a:p>
            <a:r>
              <a:t>- Показує високоякісні зображення з описом</a:t>
            </a:r>
          </a:p>
          <a:p>
            <a:r>
              <a:t>- Містить кнопки для навігації між слайдами</a:t>
            </a:r>
          </a:p>
          <a:p>
            <a:r>
              <a:t>- Використано бібліотеку OwlCarousel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Продукти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Розділ з категоріями випічки:</a:t>
            </a:r>
          </a:p>
          <a:p>
            <a:r>
              <a:t>  - Торти</a:t>
            </a:r>
          </a:p>
          <a:p>
            <a:r>
              <a:t>  - Хліб</a:t>
            </a:r>
          </a:p>
          <a:p>
            <a:r>
              <a:t>  - Печиво</a:t>
            </a:r>
          </a:p>
          <a:p>
            <a:r>
              <a:t>- Містить фото та короткий опис кожного продукту</a:t>
            </a:r>
          </a:p>
          <a:p>
            <a:r>
              <a:t>- Кнопка для перегляду детальної інформації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 нас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Розділ з інформацією про історію пекарні</a:t>
            </a:r>
          </a:p>
          <a:p>
            <a:r>
              <a:t>- Основні цінності:</a:t>
            </a:r>
          </a:p>
          <a:p>
            <a:r>
              <a:t>  - Якісна продукція</a:t>
            </a:r>
          </a:p>
          <a:p>
            <a:r>
              <a:t>  - Індивідуальне замовлення</a:t>
            </a:r>
          </a:p>
          <a:p>
            <a:r>
              <a:t>- Додатково:</a:t>
            </a:r>
          </a:p>
          <a:p>
            <a:r>
              <a:t>  - Гарантія свіжості</a:t>
            </a:r>
          </a:p>
          <a:p>
            <a:r>
              <a:t>  - Доставка додому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Містить основну контактну інформацію:</a:t>
            </a:r>
          </a:p>
          <a:p>
            <a:r>
              <a:t>  - Адреса</a:t>
            </a:r>
          </a:p>
          <a:p>
            <a:r>
              <a:t>  - Телефон</a:t>
            </a:r>
          </a:p>
          <a:p>
            <a:r>
              <a:t>  - Соціальні мережі</a:t>
            </a:r>
          </a:p>
          <a:p>
            <a:r>
              <a:t>- Додані посилання на популярні сторінки сайту</a:t>
            </a:r>
          </a:p>
          <a:p>
            <a:r>
              <a:t>- Галерея фотографій продуктів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Основні переваги сайту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Сучасний дизайн із використанням Bootstrap</a:t>
            </a:r>
          </a:p>
          <a:p>
            <a:r>
              <a:t>- Інтерактивні елементи (анімації, карусель)</a:t>
            </a:r>
          </a:p>
          <a:p>
            <a:r>
              <a:t>- Інтуїтивно зрозумілий інтерфейс</a:t>
            </a:r>
          </a:p>
          <a:p>
            <a:r>
              <a:t>- Адаптивність для будь-яких пристроїв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