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sldIdLst>
    <p:sldId id="309" r:id="rId2"/>
    <p:sldId id="256" r:id="rId3"/>
    <p:sldId id="286" r:id="rId4"/>
    <p:sldId id="263" r:id="rId5"/>
    <p:sldId id="258" r:id="rId6"/>
    <p:sldId id="282" r:id="rId7"/>
    <p:sldId id="287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CC"/>
    <a:srgbClr val="0000CC"/>
    <a:srgbClr val="003366"/>
    <a:srgbClr val="000066"/>
    <a:srgbClr val="336699"/>
    <a:srgbClr val="000000"/>
    <a:srgbClr val="093B5D"/>
    <a:srgbClr val="EBB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821" autoAdjust="0"/>
    <p:restoredTop sz="94660"/>
  </p:normalViewPr>
  <p:slideViewPr>
    <p:cSldViewPr>
      <p:cViewPr>
        <p:scale>
          <a:sx n="66" d="100"/>
          <a:sy n="66" d="100"/>
        </p:scale>
        <p:origin x="-612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458200" cy="1447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828800"/>
            <a:ext cx="38100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C8362-550E-441A-98AE-B554EDB142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350837"/>
      </p:ext>
    </p:extLst>
  </p:cSld>
  <p:clrMapOvr>
    <a:masterClrMapping/>
  </p:clrMapOvr>
  <p:transition advClick="0" advTm="0">
    <p:cover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0D95C-337D-4329-9FD0-3D714A8DE5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943756"/>
      </p:ext>
    </p:extLst>
  </p:cSld>
  <p:clrMapOvr>
    <a:masterClrMapping/>
  </p:clrMapOvr>
  <p:transition advClick="0" advTm="0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5973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5973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335F7-9D00-40F6-AF02-3DE7FB1D10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394394"/>
      </p:ext>
    </p:extLst>
  </p:cSld>
  <p:clrMapOvr>
    <a:masterClrMapping/>
  </p:clrMapOvr>
  <p:transition advClick="0" advTm="0">
    <p:cover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81000" y="152400"/>
            <a:ext cx="8305800" cy="5973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E1733-1669-4DBC-9354-01F59AAB59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024781"/>
      </p:ext>
    </p:extLst>
  </p:cSld>
  <p:clrMapOvr>
    <a:masterClrMapping/>
  </p:clrMapOvr>
  <p:transition advClick="0" advTm="0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9402D-6590-4EB7-8FD5-8653A4C1EA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789916"/>
      </p:ext>
    </p:extLst>
  </p:cSld>
  <p:clrMapOvr>
    <a:masterClrMapping/>
  </p:clrMapOvr>
  <p:transition advClick="0" advTm="0">
    <p:cover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19643-0F16-4C57-A907-0B8D6DCB2F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661421"/>
      </p:ext>
    </p:extLst>
  </p:cSld>
  <p:clrMapOvr>
    <a:masterClrMapping/>
  </p:clrMapOvr>
  <p:transition advClick="0" advTm="0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176CD-A8F6-46B6-8008-9129287F3A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050536"/>
      </p:ext>
    </p:extLst>
  </p:cSld>
  <p:clrMapOvr>
    <a:masterClrMapping/>
  </p:clrMapOvr>
  <p:transition advClick="0" advTm="0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A58EB-7F5D-4FDB-9B16-A53C88389C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185405"/>
      </p:ext>
    </p:extLst>
  </p:cSld>
  <p:clrMapOvr>
    <a:masterClrMapping/>
  </p:clrMapOvr>
  <p:transition advClick="0" advTm="0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BDEE5-03C2-413E-AB73-62EFC4E04C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398819"/>
      </p:ext>
    </p:extLst>
  </p:cSld>
  <p:clrMapOvr>
    <a:masterClrMapping/>
  </p:clrMapOvr>
  <p:transition advClick="0" advTm="0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FBF9B-7474-4905-8F7B-E5535DC26F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888446"/>
      </p:ext>
    </p:extLst>
  </p:cSld>
  <p:clrMapOvr>
    <a:masterClrMapping/>
  </p:clrMapOvr>
  <p:transition advClick="0" advTm="0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C654D-447D-41FC-815B-EE263D851F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140029"/>
      </p:ext>
    </p:extLst>
  </p:cSld>
  <p:clrMapOvr>
    <a:masterClrMapping/>
  </p:clrMapOvr>
  <p:transition advClick="0" advTm="0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BEB43-0FEB-4856-975A-D19BB5C3F4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342083"/>
      </p:ext>
    </p:extLst>
  </p:cSld>
  <p:clrMapOvr>
    <a:masterClrMapping/>
  </p:clrMapOvr>
  <p:transition advClick="0" advTm="0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7010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SimSun" pitchFamily="2" charset="-122"/>
              </a:defRPr>
            </a:lvl1pPr>
          </a:lstStyle>
          <a:p>
            <a:pPr>
              <a:defRPr/>
            </a:pPr>
            <a:fld id="{BDA7894D-9EF9-4F9E-8622-EF97BA01C9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advClick="0" advTm="0">
    <p:cover dir="u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96379" y="762000"/>
            <a:ext cx="455124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i="1" cap="none" spc="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我的</a:t>
            </a:r>
            <a:r>
              <a:rPr lang="en-US" altLang="zh-CN" sz="7200" b="1" i="1" cap="none" spc="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2015</a:t>
            </a:r>
            <a:endParaRPr lang="zh-CN" altLang="en-US" sz="7200" b="1" i="1" cap="none" spc="6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环形箭头 2"/>
          <p:cNvSpPr/>
          <p:nvPr/>
        </p:nvSpPr>
        <p:spPr bwMode="auto">
          <a:xfrm rot="3458318">
            <a:off x="6274291" y="2045351"/>
            <a:ext cx="2417667" cy="2331765"/>
          </a:xfrm>
          <a:prstGeom prst="circular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 rot="20873564">
            <a:off x="4712989" y="4717608"/>
            <a:ext cx="386557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6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学习</a:t>
            </a:r>
            <a:endParaRPr lang="zh-CN" altLang="en-US" sz="6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加号 7"/>
          <p:cNvSpPr/>
          <p:nvPr/>
        </p:nvSpPr>
        <p:spPr bwMode="auto">
          <a:xfrm>
            <a:off x="4038600" y="4863625"/>
            <a:ext cx="1143000" cy="1129223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 rot="706199">
            <a:off x="365622" y="4680219"/>
            <a:ext cx="4019036" cy="1015663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6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恋爱</a:t>
            </a:r>
            <a:endParaRPr lang="zh-CN" altLang="en-US" sz="6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加号 9"/>
          <p:cNvSpPr/>
          <p:nvPr/>
        </p:nvSpPr>
        <p:spPr bwMode="auto">
          <a:xfrm>
            <a:off x="290286" y="2656776"/>
            <a:ext cx="1143000" cy="1112900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40" y="2521013"/>
            <a:ext cx="2032000" cy="1524000"/>
          </a:xfrm>
          <a:prstGeom prst="rect">
            <a:avLst/>
          </a:prstGeom>
        </p:spPr>
      </p:pic>
      <p:sp>
        <p:nvSpPr>
          <p:cNvPr id="12" name="等于号 11"/>
          <p:cNvSpPr/>
          <p:nvPr/>
        </p:nvSpPr>
        <p:spPr bwMode="auto">
          <a:xfrm>
            <a:off x="3391140" y="2756026"/>
            <a:ext cx="914400" cy="914400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359" y="2521013"/>
            <a:ext cx="22278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 advTm="0">
        <p14:honeycomb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  <p:bldP spid="8" grpId="0" animBg="1"/>
      <p:bldP spid="9" grpId="0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57200"/>
            <a:ext cx="4724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曾经</a:t>
            </a:r>
            <a:r>
              <a:rPr lang="zh-CN" altLang="en-US" b="1" dirty="0" smtClean="0"/>
              <a:t>，</a:t>
            </a:r>
            <a:r>
              <a:rPr lang="zh-CN" altLang="en-US" sz="2400" b="1" dirty="0" smtClean="0"/>
              <a:t>觉得大学生活是这样的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70" y="152400"/>
            <a:ext cx="3562350" cy="26634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1955" y="3563257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或者</a:t>
            </a:r>
            <a:r>
              <a:rPr lang="zh-CN" altLang="en-US" sz="2400" b="1" dirty="0" smtClean="0"/>
              <a:t>，最起码是这样的</a:t>
            </a:r>
            <a:endParaRPr lang="zh-CN" altLang="en-US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70" y="3247721"/>
            <a:ext cx="3562350" cy="26634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1955" y="5911160"/>
            <a:ext cx="7391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/>
              <a:t>结果</a:t>
            </a:r>
            <a:r>
              <a:rPr lang="zh-CN" altLang="en-US" b="1" dirty="0" smtClean="0"/>
              <a:t>，</a:t>
            </a:r>
            <a:r>
              <a:rPr lang="zh-CN" altLang="en-US" sz="2400" b="1" dirty="0" smtClean="0"/>
              <a:t>总是那么巧妙地避开了这些。。。。。。。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18171">
        <p14:doors dir="vert"/>
      </p:transition>
    </mc:Choice>
    <mc:Fallback xmlns="">
      <p:transition spd="slow" advClick="0" advTm="1817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7335" y="1524000"/>
            <a:ext cx="8269514" cy="5022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回忆是对往日美好的珍藏。打开尘封的记忆，穿越时光的隧道，在大学一年多的生活中，我学会了在失败与成功的交替中点缀充实的生活；学会了在独处与交往的环境中释放自己的心情；学会了在聆听与诉说的交互中加深真正的友谊。漫步在美丽的校园中，回想自己过去一年留下的足迹，感觉自己已经长大，不再是一年前那个懵懂的男孩。很幸运自己能在这安适的求学环境中认识很多亲切的老师，结识许多真挚的同学，是他们，让我的大学生活更充实，使我的生活中充满了快乐，幸福的元素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75939"/>
            <a:ext cx="782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但是</a:t>
            </a:r>
            <a:r>
              <a:rPr lang="zh-CN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，你永远不会知道未来会给你带来什么</a:t>
            </a:r>
            <a:endParaRPr lang="zh-CN" altLang="en-US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50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6073">
        <p14:gallery dir="l"/>
      </p:transition>
    </mc:Choice>
    <mc:Fallback xmlns="">
      <p:transition spd="slow" advClick="0" advTm="160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5760" y="1676400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Library</a:t>
            </a:r>
            <a:endParaRPr lang="zh-CN" alt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5494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知识的海洋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2" y="2819399"/>
            <a:ext cx="3172937" cy="23722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79675" y="55494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生命的殿堂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1753344"/>
            <a:ext cx="30412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Playground</a:t>
            </a:r>
            <a:endParaRPr lang="zh-CN" altLang="en-US" sz="4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819399"/>
            <a:ext cx="4413140" cy="2343260"/>
          </a:xfrm>
          <a:prstGeom prst="rect">
            <a:avLst/>
          </a:prstGeom>
        </p:spPr>
      </p:pic>
      <p:cxnSp>
        <p:nvCxnSpPr>
          <p:cNvPr id="18" name="肘形连接符 17"/>
          <p:cNvCxnSpPr/>
          <p:nvPr/>
        </p:nvCxnSpPr>
        <p:spPr bwMode="auto">
          <a:xfrm flipV="1">
            <a:off x="3581399" y="566762"/>
            <a:ext cx="3273370" cy="3202703"/>
          </a:xfrm>
          <a:prstGeom prst="bentConnector4">
            <a:avLst>
              <a:gd name="adj1" fmla="val 20762"/>
              <a:gd name="adj2" fmla="val 1071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870">
        <p14:prism/>
      </p:transition>
    </mc:Choice>
    <mc:Fallback xmlns="">
      <p:transition spd="slow" advClick="0" advTm="587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62000" y="2590800"/>
            <a:ext cx="736611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8000" b="1" dirty="0" smtClean="0">
                <a:solidFill>
                  <a:srgbClr val="000000"/>
                </a:solidFill>
                <a:latin typeface="华康俪金黑W8" pitchFamily="49" charset="-122"/>
                <a:ea typeface="华康俪金黑W8" pitchFamily="49" charset="-122"/>
              </a:rPr>
              <a:t>一起走过的日子</a:t>
            </a:r>
            <a:endParaRPr lang="en-US" altLang="zh-CN" sz="8000" b="1" dirty="0">
              <a:solidFill>
                <a:srgbClr val="000000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" y="457200"/>
            <a:ext cx="59436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ContrastingRightFacing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接下来就是</a:t>
            </a:r>
            <a:r>
              <a:rPr lang="en-US" altLang="zh-CN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&gt;&lt;.</a:t>
            </a:r>
            <a:endParaRPr lang="zh-CN" alt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394">
        <p14:prism/>
        <p:sndAc>
          <p:stSnd loop="1">
            <p:snd r:embed="rId2" name="Enigmate-Asim_Kha-2032.wav"/>
          </p:stSnd>
        </p:sndAc>
      </p:transition>
    </mc:Choice>
    <mc:Fallback xmlns="">
      <p:transition spd="slow" advClick="0" advTm="7394">
        <p:fade/>
        <p:sndAc>
          <p:stSnd loop="1">
            <p:snd r:embed="rId3" name="Enigmate-Asim_Kha-2032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29" y="29029"/>
            <a:ext cx="4677229" cy="37809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352800"/>
            <a:ext cx="4470400" cy="304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9600" y="4891314"/>
            <a:ext cx="2749471" cy="7078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b="1" dirty="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从未后悔过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1066800"/>
            <a:ext cx="2954655" cy="646331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也从未放弃过</a:t>
            </a:r>
            <a:endParaRPr lang="zh-CN" altLang="en-US" sz="36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625">
        <p14:prism/>
      </p:transition>
    </mc:Choice>
    <mc:Fallback xmlns="">
      <p:transition spd="slow" advClick="0" advTm="26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5400000">
            <a:off x="-1282093" y="2326485"/>
            <a:ext cx="5040804" cy="800219"/>
          </a:xfrm>
          <a:prstGeom prst="rect">
            <a:avLst/>
          </a:prstGeom>
          <a:noFill/>
        </p:spPr>
        <p:txBody>
          <a:bodyPr vert="eaVert" wrap="none" rtlCol="0">
            <a:prstTxWarp prst="textCurveDown">
              <a:avLst/>
            </a:prstTxWarp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zh-CN" altLang="en-US" sz="4000" b="1" cap="all" dirty="0" smtClean="0"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不曾想，还是结束了</a:t>
            </a:r>
            <a:endParaRPr lang="zh-CN" altLang="en-US" sz="4000" b="1" cap="all" dirty="0"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7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569">
        <p14:prism/>
      </p:transition>
    </mc:Choice>
    <mc:Fallback xmlns="">
      <p:transition spd="slow" advClick="0" advTm="95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lver glow design template">
  <a:themeElements>
    <a:clrScheme name="Silver glow design template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lver glow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glow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glow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glow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glow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ver glow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glow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glow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glow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glow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glow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ver glow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Silver glow design template</Template>
  <TotalTime>0</TotalTime>
  <Words>219</Words>
  <Application>Microsoft Office PowerPoint</Application>
  <PresentationFormat>全屏显示(4:3)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Silver glow design 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57</cp:revision>
  <dcterms:created xsi:type="dcterms:W3CDTF">2005-08-09T20:15:36Z</dcterms:created>
  <dcterms:modified xsi:type="dcterms:W3CDTF">2015-11-22T10:37:57Z</dcterms:modified>
</cp:coreProperties>
</file>