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C7622-4C3E-4AB3-8890-E0197D56FB0E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7E39-AED9-4064-B222-0ACADCA60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1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7E39-AED9-4064-B222-0ACADCA601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1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F460-E67F-46B8-ABD4-87207B1459D8}" type="datetimeFigureOut">
              <a:rPr lang="zh-CN" altLang="en-US" smtClean="0"/>
              <a:t>2015/11/30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0534-585E-4A85-9A0A-08C8A1EB6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4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&#38468;&#20214;1.do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07138" y="456148"/>
            <a:ext cx="39529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毕业论文</a:t>
            </a:r>
            <a:r>
              <a:rPr lang="en-US" altLang="zh-CN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word</a:t>
            </a:r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版制作</a:t>
            </a:r>
            <a:endParaRPr lang="zh-CN" alt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1563" y="456148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dirty="0">
                <a:ln/>
                <a:solidFill>
                  <a:schemeClr val="accent4">
                    <a:lumMod val="20000"/>
                    <a:lumOff val="80000"/>
                  </a:schemeClr>
                </a:solidFill>
              </a:rPr>
              <a:t>教学内容</a:t>
            </a:r>
            <a:endParaRPr lang="zh-CN" altLang="en-US" sz="3200" b="1" cap="none" spc="0" dirty="0">
              <a:ln/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98794" y="559559"/>
            <a:ext cx="1173707" cy="313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21194" y="1875515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课堂目标</a:t>
            </a:r>
            <a:endParaRPr lang="zh-CN" alt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44343" y="1875515"/>
            <a:ext cx="48157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掌握论文的格式要求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1194" y="3064050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课堂要求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8902" y="3064050"/>
            <a:ext cx="4301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学会制作毕业论文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1194" y="4523180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教学目的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07223" y="4178830"/>
            <a:ext cx="64899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通过制作毕业论文联系</a:t>
            </a:r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word</a:t>
            </a:r>
            <a:r>
              <a:rPr lang="zh-CN" altLang="en-US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使用的细节</a:t>
            </a:r>
            <a:endParaRPr lang="en-US" altLang="zh-CN" sz="28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4116" y="4726366"/>
            <a:ext cx="67922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同时让同学们提前练习掌握毕业论文制作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44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918997"/>
              </p:ext>
            </p:extLst>
          </p:nvPr>
        </p:nvGraphicFramePr>
        <p:xfrm>
          <a:off x="869950" y="374650"/>
          <a:ext cx="6205538" cy="617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5" imgW="9198535" imgH="9175270" progId="Word.Document.8">
                  <p:embed/>
                </p:oleObj>
              </mc:Choice>
              <mc:Fallback>
                <p:oleObj name="Document" r:id="rId5" imgW="9198535" imgH="917527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50" y="374650"/>
                        <a:ext cx="6205538" cy="617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80392" y="592625"/>
            <a:ext cx="2037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论文格式</a:t>
            </a:r>
            <a:endParaRPr lang="zh-CN" altLang="en-US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7956645" y="750628"/>
            <a:ext cx="914400" cy="3684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98260" y="1119116"/>
            <a:ext cx="12314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7" action="ppaction://hlinkfile"/>
              </a:rPr>
              <a:t>详见附件</a:t>
            </a:r>
            <a:r>
              <a:rPr lang="en-US" altLang="zh-CN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7" action="ppaction://hlinkfile"/>
              </a:rPr>
              <a:t>1</a:t>
            </a:r>
            <a:endParaRPr lang="zh-CN" alt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56645" y="2014939"/>
            <a:ext cx="36391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000" b="1" dirty="0" smtClean="0">
                <a:ln/>
                <a:solidFill>
                  <a:schemeClr val="accent4"/>
                </a:solidFill>
              </a:rPr>
              <a:t>参考对应的</a:t>
            </a:r>
            <a:r>
              <a:rPr lang="en-US" altLang="zh-CN" sz="2000" b="1" dirty="0" smtClean="0">
                <a:ln/>
                <a:solidFill>
                  <a:schemeClr val="accent4"/>
                </a:solidFill>
              </a:rPr>
              <a:t>pdf</a:t>
            </a:r>
            <a:r>
              <a:rPr lang="zh-CN" altLang="en-US" sz="2000" b="1" dirty="0" smtClean="0">
                <a:ln/>
                <a:solidFill>
                  <a:schemeClr val="accent4"/>
                </a:solidFill>
              </a:rPr>
              <a:t>选择一个来模仿</a:t>
            </a:r>
            <a:endParaRPr lang="zh-CN" alt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4709" y="3267385"/>
            <a:ext cx="3744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详见群里</a:t>
            </a:r>
            <a:r>
              <a:rPr lang="en-US" altLang="zh-CN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360</a:t>
            </a:r>
            <a:r>
              <a:rPr lang="zh-CN" altLang="en-US" sz="2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云分享的文件</a:t>
            </a:r>
            <a:endParaRPr lang="zh-CN" altLang="en-US" sz="2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2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6908" y="456147"/>
            <a:ext cx="18325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200" b="1" dirty="0" smtClean="0">
                <a:ln/>
                <a:solidFill>
                  <a:schemeClr val="accent4"/>
                </a:solidFill>
              </a:rPr>
              <a:t>细节强调</a:t>
            </a:r>
            <a:endParaRPr lang="zh-CN" alt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3588" y="455234"/>
            <a:ext cx="85523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</a:t>
            </a:r>
            <a:r>
              <a:rPr lang="zh-CN" altLang="en-US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注意页眉与页脚的编辑，尤其是各个页之间的关系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58" y="1040922"/>
            <a:ext cx="4279731" cy="11054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6577" y="1168150"/>
            <a:ext cx="126669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首页</a:t>
            </a:r>
            <a:endParaRPr lang="en-US" altLang="zh-CN" sz="2800" b="1" cap="none" spc="0" dirty="0" smtClean="0">
              <a:ln/>
              <a:solidFill>
                <a:schemeClr val="accent4"/>
              </a:solidFill>
              <a:effectLst/>
            </a:endParaRPr>
          </a:p>
          <a:p>
            <a:pPr algn="ctr"/>
            <a:r>
              <a:rPr lang="zh-CN" altLang="en-US" sz="2800" b="1" dirty="0" smtClean="0">
                <a:ln/>
                <a:solidFill>
                  <a:schemeClr val="accent4"/>
                </a:solidFill>
              </a:rPr>
              <a:t>奇偶页</a:t>
            </a:r>
            <a:endParaRPr lang="en-US" altLang="zh-CN" sz="2800" b="1" dirty="0" smtClean="0">
              <a:ln/>
              <a:solidFill>
                <a:schemeClr val="accent4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9" y="978454"/>
            <a:ext cx="4699237" cy="5650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69" y="1670693"/>
            <a:ext cx="4713025" cy="7987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47430" y="2694379"/>
            <a:ext cx="21884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</a:t>
            </a:r>
            <a:r>
              <a:rPr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上标注意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06" y="2694379"/>
            <a:ext cx="5410200" cy="1095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2" y="3387772"/>
            <a:ext cx="3228975" cy="16383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21626" y="4079492"/>
            <a:ext cx="45159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cap="none" spc="0" dirty="0" smtClean="0">
                <a:ln/>
                <a:solidFill>
                  <a:schemeClr val="accent4"/>
                </a:solidFill>
                <a:effectLst/>
              </a:rPr>
              <a:t>选定文字后右击鼠标点文字选项</a:t>
            </a:r>
            <a:endParaRPr lang="zh-CN" altLang="en-U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3885652" y="4148790"/>
            <a:ext cx="594469" cy="323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15804" y="4541157"/>
            <a:ext cx="422263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</a:t>
            </a:r>
            <a:r>
              <a:rPr lang="zh-CN" altLang="en-US" sz="28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图片的插入可直接截图</a:t>
            </a:r>
            <a:endParaRPr lang="en-US" altLang="zh-CN" sz="28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利用软件本身的截图功能</a:t>
            </a:r>
            <a:endParaRPr lang="zh-CN" altLang="en-U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17" y="4683385"/>
            <a:ext cx="2490504" cy="21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1390" y="306022"/>
            <a:ext cx="88825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4.</a:t>
            </a:r>
            <a:r>
              <a:rPr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关于字体的分栏，选定文字后，页面布局即可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5" y="890797"/>
            <a:ext cx="4857750" cy="5457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41067" y="1083944"/>
            <a:ext cx="3950120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</a:t>
            </a:r>
            <a:r>
              <a:rPr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符号与字体</a:t>
            </a:r>
            <a:endParaRPr lang="en-US" altLang="zh-CN" sz="32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注意中英文的变换</a:t>
            </a:r>
            <a:endParaRPr lang="en-US" altLang="zh-CN" sz="32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符号</a:t>
            </a:r>
            <a:r>
              <a:rPr lang="zh-CN" altLang="en-US" sz="32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统一用英文符号</a:t>
            </a:r>
            <a:endParaRPr lang="en-US" altLang="zh-CN" sz="32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zh-CN" alt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个别除外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3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15234" y="346965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作业要求</a:t>
            </a:r>
            <a:endParaRPr lang="zh-CN" alt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7992" y="1276192"/>
            <a:ext cx="997741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统一仿照</a:t>
            </a:r>
            <a:r>
              <a:rPr lang="en-US" altLang="zh-C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pdf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格式，按照附件一中的要求</a:t>
            </a:r>
            <a:endParaRPr lang="en-US" altLang="zh-CN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</a:t>
            </a:r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至少写三页，可借助于转换工具，不得复制粘贴他人</a:t>
            </a:r>
            <a:endParaRPr lang="en-US" altLang="zh-CN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结尾之后附一页来写个人感悟，重点写收获与体会</a:t>
            </a:r>
            <a:endParaRPr lang="en-US" altLang="zh-CN" sz="32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</a:t>
            </a:r>
            <a:r>
              <a:rPr lang="zh-CN" alt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最晚下周上课前由课代表收起后上交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09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203</Words>
  <Application>Microsoft Office PowerPoint</Application>
  <PresentationFormat>宽屏</PresentationFormat>
  <Paragraphs>32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萌萌哒</dc:creator>
  <cp:lastModifiedBy>萌萌哒</cp:lastModifiedBy>
  <cp:revision>6</cp:revision>
  <dcterms:created xsi:type="dcterms:W3CDTF">2015-11-30T10:27:36Z</dcterms:created>
  <dcterms:modified xsi:type="dcterms:W3CDTF">2015-11-30T11:14:08Z</dcterms:modified>
</cp:coreProperties>
</file>