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9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7181-3E1F-49C2-B6F5-E1A3E20ADA3C}" type="datetimeFigureOut">
              <a:rPr lang="de-CH" smtClean="0"/>
              <a:t>19.03.2018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1B02-4C09-457A-9328-54513D1E0DD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069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7181-3E1F-49C2-B6F5-E1A3E20ADA3C}" type="datetimeFigureOut">
              <a:rPr lang="de-CH" smtClean="0"/>
              <a:t>19.03.2018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1B02-4C09-457A-9328-54513D1E0DD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123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7181-3E1F-49C2-B6F5-E1A3E20ADA3C}" type="datetimeFigureOut">
              <a:rPr lang="de-CH" smtClean="0"/>
              <a:t>19.03.2018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1B02-4C09-457A-9328-54513D1E0DD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096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7181-3E1F-49C2-B6F5-E1A3E20ADA3C}" type="datetimeFigureOut">
              <a:rPr lang="de-CH" smtClean="0"/>
              <a:t>19.03.2018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1B02-4C09-457A-9328-54513D1E0DD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644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7181-3E1F-49C2-B6F5-E1A3E20ADA3C}" type="datetimeFigureOut">
              <a:rPr lang="de-CH" smtClean="0"/>
              <a:t>19.03.2018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1B02-4C09-457A-9328-54513D1E0DD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218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7181-3E1F-49C2-B6F5-E1A3E20ADA3C}" type="datetimeFigureOut">
              <a:rPr lang="de-CH" smtClean="0"/>
              <a:t>19.03.2018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1B02-4C09-457A-9328-54513D1E0DD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449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7181-3E1F-49C2-B6F5-E1A3E20ADA3C}" type="datetimeFigureOut">
              <a:rPr lang="de-CH" smtClean="0"/>
              <a:t>19.03.2018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1B02-4C09-457A-9328-54513D1E0DD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625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7181-3E1F-49C2-B6F5-E1A3E20ADA3C}" type="datetimeFigureOut">
              <a:rPr lang="de-CH" smtClean="0"/>
              <a:t>19.03.2018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1B02-4C09-457A-9328-54513D1E0DD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851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7181-3E1F-49C2-B6F5-E1A3E20ADA3C}" type="datetimeFigureOut">
              <a:rPr lang="de-CH" smtClean="0"/>
              <a:t>19.03.2018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1B02-4C09-457A-9328-54513D1E0DD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180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7181-3E1F-49C2-B6F5-E1A3E20ADA3C}" type="datetimeFigureOut">
              <a:rPr lang="de-CH" smtClean="0"/>
              <a:t>19.03.2018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1B02-4C09-457A-9328-54513D1E0DD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71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7181-3E1F-49C2-B6F5-E1A3E20ADA3C}" type="datetimeFigureOut">
              <a:rPr lang="de-CH" smtClean="0"/>
              <a:t>19.03.2018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1B02-4C09-457A-9328-54513D1E0DD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497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17181-3E1F-49C2-B6F5-E1A3E20ADA3C}" type="datetimeFigureOut">
              <a:rPr lang="de-CH" smtClean="0"/>
              <a:t>19.03.2018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F1B02-4C09-457A-9328-54513D1E0DD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069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5490" y="1563892"/>
            <a:ext cx="1122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200" b="1" dirty="0" smtClean="0"/>
              <a:t>Establishment </a:t>
            </a:r>
            <a:endParaRPr lang="de-CH" sz="1200" b="1" dirty="0" smtClean="0"/>
          </a:p>
          <a:p>
            <a:pPr algn="ctr"/>
            <a:r>
              <a:rPr lang="de-CH" sz="1200" b="1" dirty="0" smtClean="0"/>
              <a:t>Flags</a:t>
            </a:r>
            <a:endParaRPr lang="de-CH" sz="12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715326" y="1489660"/>
            <a:ext cx="1328516" cy="5530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extBox 5"/>
          <p:cNvSpPr txBox="1"/>
          <p:nvPr/>
        </p:nvSpPr>
        <p:spPr>
          <a:xfrm>
            <a:off x="1900265" y="2428361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200" b="1" dirty="0" smtClean="0"/>
              <a:t>Growth</a:t>
            </a:r>
          </a:p>
          <a:p>
            <a:pPr algn="ctr"/>
            <a:r>
              <a:rPr lang="de-CH" sz="1200" b="1" dirty="0" smtClean="0"/>
              <a:t>Performance</a:t>
            </a:r>
            <a:endParaRPr lang="de-CH" sz="12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722540" y="2392017"/>
            <a:ext cx="1328516" cy="5530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Box 8"/>
          <p:cNvSpPr txBox="1"/>
          <p:nvPr/>
        </p:nvSpPr>
        <p:spPr>
          <a:xfrm>
            <a:off x="1819356" y="3365589"/>
            <a:ext cx="121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200" b="1" dirty="0" smtClean="0"/>
              <a:t>Annual </a:t>
            </a:r>
            <a:r>
              <a:rPr lang="de-CH" sz="1200" b="1" dirty="0" err="1" smtClean="0"/>
              <a:t>realized</a:t>
            </a:r>
            <a:r>
              <a:rPr lang="de-CH" sz="1200" b="1" dirty="0" smtClean="0"/>
              <a:t> </a:t>
            </a:r>
          </a:p>
          <a:p>
            <a:pPr algn="ctr"/>
            <a:r>
              <a:rPr lang="de-CH" sz="1200" b="1" dirty="0" err="1" smtClean="0"/>
              <a:t>Biomass</a:t>
            </a:r>
            <a:endParaRPr lang="de-CH" sz="12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738474" y="3319907"/>
            <a:ext cx="1328516" cy="5530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TextBox 11"/>
          <p:cNvSpPr txBox="1"/>
          <p:nvPr/>
        </p:nvSpPr>
        <p:spPr>
          <a:xfrm>
            <a:off x="88747" y="948009"/>
            <a:ext cx="125999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200" i="1" dirty="0" smtClean="0"/>
              <a:t>Light </a:t>
            </a:r>
            <a:r>
              <a:rPr lang="de-CH" sz="1200" i="1" dirty="0" err="1" smtClean="0"/>
              <a:t>availability</a:t>
            </a:r>
            <a:endParaRPr lang="de-CH" sz="1200" i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508550" y="946772"/>
            <a:ext cx="8772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200" i="1" dirty="0" err="1" smtClean="0"/>
              <a:t>Browsing</a:t>
            </a:r>
            <a:endParaRPr lang="de-CH" sz="1200" i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83530" y="1342268"/>
            <a:ext cx="12485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200" i="1" dirty="0" err="1" smtClean="0"/>
              <a:t>Climate</a:t>
            </a:r>
            <a:r>
              <a:rPr lang="de-CH" sz="1200" i="1" dirty="0" smtClean="0"/>
              <a:t> </a:t>
            </a:r>
            <a:endParaRPr lang="de-CH" sz="1200" i="1" dirty="0" smtClean="0"/>
          </a:p>
          <a:p>
            <a:r>
              <a:rPr lang="de-CH" sz="1200" i="1" dirty="0" smtClean="0"/>
              <a:t>(</a:t>
            </a:r>
            <a:r>
              <a:rPr lang="de-CH" sz="1200" i="1" dirty="0" err="1" smtClean="0"/>
              <a:t>Degree</a:t>
            </a:r>
            <a:r>
              <a:rPr lang="de-CH" sz="1200" i="1" dirty="0" err="1" smtClean="0"/>
              <a:t>Days</a:t>
            </a:r>
            <a:r>
              <a:rPr lang="de-CH" sz="1200" i="1" dirty="0" smtClean="0"/>
              <a:t>, </a:t>
            </a:r>
          </a:p>
          <a:p>
            <a:r>
              <a:rPr lang="de-CH" sz="1200" i="1" dirty="0" err="1" smtClean="0"/>
              <a:t>DroughtIndex</a:t>
            </a:r>
            <a:r>
              <a:rPr lang="de-CH" sz="1200" i="1" dirty="0" smtClean="0"/>
              <a:t>, </a:t>
            </a:r>
          </a:p>
          <a:p>
            <a:r>
              <a:rPr lang="de-CH" sz="1200" i="1" dirty="0" err="1" smtClean="0"/>
              <a:t>WinterTemp</a:t>
            </a:r>
            <a:r>
              <a:rPr lang="de-CH" sz="1200" i="1" dirty="0" smtClean="0"/>
              <a:t>.)</a:t>
            </a:r>
            <a:endParaRPr lang="de-CH" sz="1200" i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689219" y="1316104"/>
            <a:ext cx="70379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200" i="1" dirty="0" err="1" smtClean="0"/>
              <a:t>Pasture</a:t>
            </a:r>
            <a:endParaRPr lang="de-CH" sz="1200" i="1" dirty="0" smtClean="0"/>
          </a:p>
        </p:txBody>
      </p:sp>
      <p:cxnSp>
        <p:nvCxnSpPr>
          <p:cNvPr id="22" name="Straight Arrow Connector 21"/>
          <p:cNvCxnSpPr>
            <a:stCxn id="13" idx="1"/>
          </p:cNvCxnSpPr>
          <p:nvPr/>
        </p:nvCxnSpPr>
        <p:spPr>
          <a:xfrm flipH="1">
            <a:off x="2647034" y="1085272"/>
            <a:ext cx="861516" cy="404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1"/>
            <a:endCxn id="5" idx="3"/>
          </p:cNvCxnSpPr>
          <p:nvPr/>
        </p:nvCxnSpPr>
        <p:spPr>
          <a:xfrm flipH="1">
            <a:off x="3043842" y="1454604"/>
            <a:ext cx="645377" cy="311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3"/>
            <a:endCxn id="5" idx="1"/>
          </p:cNvCxnSpPr>
          <p:nvPr/>
        </p:nvCxnSpPr>
        <p:spPr>
          <a:xfrm>
            <a:off x="1332093" y="1757767"/>
            <a:ext cx="383233" cy="8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3"/>
          </p:cNvCxnSpPr>
          <p:nvPr/>
        </p:nvCxnSpPr>
        <p:spPr>
          <a:xfrm>
            <a:off x="1348740" y="1086509"/>
            <a:ext cx="770608" cy="403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8" idx="1"/>
          </p:cNvCxnSpPr>
          <p:nvPr/>
        </p:nvCxnSpPr>
        <p:spPr>
          <a:xfrm>
            <a:off x="1332093" y="1757767"/>
            <a:ext cx="390447" cy="910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3"/>
            <a:endCxn id="8" idx="1"/>
          </p:cNvCxnSpPr>
          <p:nvPr/>
        </p:nvCxnSpPr>
        <p:spPr>
          <a:xfrm>
            <a:off x="1348740" y="1086509"/>
            <a:ext cx="373800" cy="1582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own Arrow 63"/>
          <p:cNvSpPr/>
          <p:nvPr/>
        </p:nvSpPr>
        <p:spPr>
          <a:xfrm>
            <a:off x="2279063" y="2042690"/>
            <a:ext cx="247338" cy="34503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5" name="Down Arrow 64"/>
          <p:cNvSpPr/>
          <p:nvPr/>
        </p:nvSpPr>
        <p:spPr>
          <a:xfrm>
            <a:off x="2303749" y="2952032"/>
            <a:ext cx="247338" cy="34503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6" name="TextBox 65"/>
          <p:cNvSpPr txBox="1"/>
          <p:nvPr/>
        </p:nvSpPr>
        <p:spPr>
          <a:xfrm>
            <a:off x="844862" y="4127630"/>
            <a:ext cx="8704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200" i="1" dirty="0" err="1" smtClean="0"/>
              <a:t>Foliage</a:t>
            </a:r>
            <a:endParaRPr lang="de-CH" sz="1200" i="1" dirty="0" smtClean="0"/>
          </a:p>
          <a:p>
            <a:pPr algn="ctr"/>
            <a:r>
              <a:rPr lang="de-CH" sz="1200" i="1" dirty="0" err="1" smtClean="0"/>
              <a:t>Weight</a:t>
            </a:r>
            <a:endParaRPr lang="de-CH" sz="1200" i="1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2713778" y="4127631"/>
            <a:ext cx="116615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CH" sz="1200" i="1" dirty="0" smtClean="0"/>
              <a:t>Annual Growth </a:t>
            </a:r>
          </a:p>
          <a:p>
            <a:pPr algn="ctr"/>
            <a:r>
              <a:rPr lang="de-CH" sz="1200" i="1" dirty="0" smtClean="0"/>
              <a:t>Performance</a:t>
            </a:r>
            <a:endParaRPr lang="de-CH" sz="1200" i="1" dirty="0" smtClean="0"/>
          </a:p>
        </p:txBody>
      </p:sp>
      <p:cxnSp>
        <p:nvCxnSpPr>
          <p:cNvPr id="68" name="Straight Arrow Connector 67"/>
          <p:cNvCxnSpPr>
            <a:stCxn id="10" idx="2"/>
            <a:endCxn id="67" idx="0"/>
          </p:cNvCxnSpPr>
          <p:nvPr/>
        </p:nvCxnSpPr>
        <p:spPr>
          <a:xfrm>
            <a:off x="2402732" y="3872938"/>
            <a:ext cx="894123" cy="254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0" idx="2"/>
            <a:endCxn id="66" idx="0"/>
          </p:cNvCxnSpPr>
          <p:nvPr/>
        </p:nvCxnSpPr>
        <p:spPr>
          <a:xfrm flipH="1">
            <a:off x="1280094" y="3872938"/>
            <a:ext cx="1122638" cy="254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0479" y="869430"/>
            <a:ext cx="4457701" cy="4339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0" name="TextBox 79"/>
          <p:cNvSpPr txBox="1"/>
          <p:nvPr/>
        </p:nvSpPr>
        <p:spPr>
          <a:xfrm>
            <a:off x="1451943" y="419539"/>
            <a:ext cx="16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Annual Routine</a:t>
            </a:r>
            <a:endParaRPr lang="de-CH" dirty="0"/>
          </a:p>
        </p:txBody>
      </p:sp>
      <p:sp>
        <p:nvSpPr>
          <p:cNvPr id="81" name="TextBox 80"/>
          <p:cNvSpPr txBox="1"/>
          <p:nvPr/>
        </p:nvSpPr>
        <p:spPr>
          <a:xfrm>
            <a:off x="5924986" y="419539"/>
            <a:ext cx="17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Decadal</a:t>
            </a:r>
            <a:r>
              <a:rPr lang="de-CH" dirty="0" smtClean="0"/>
              <a:t> Routine</a:t>
            </a:r>
            <a:endParaRPr lang="de-CH" dirty="0"/>
          </a:p>
        </p:txBody>
      </p:sp>
      <p:sp>
        <p:nvSpPr>
          <p:cNvPr id="83" name="Rectangle 82"/>
          <p:cNvSpPr/>
          <p:nvPr/>
        </p:nvSpPr>
        <p:spPr>
          <a:xfrm>
            <a:off x="4625340" y="869430"/>
            <a:ext cx="4488180" cy="4339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4" name="Rounded Rectangle 83"/>
          <p:cNvSpPr/>
          <p:nvPr/>
        </p:nvSpPr>
        <p:spPr>
          <a:xfrm>
            <a:off x="5855662" y="1468166"/>
            <a:ext cx="1819302" cy="5530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5" name="TextBox 84"/>
          <p:cNvSpPr txBox="1"/>
          <p:nvPr/>
        </p:nvSpPr>
        <p:spPr>
          <a:xfrm>
            <a:off x="5918919" y="1505813"/>
            <a:ext cx="1631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200" b="1" dirty="0" smtClean="0"/>
              <a:t>Relative </a:t>
            </a:r>
            <a:r>
              <a:rPr lang="de-CH" sz="1200" b="1" dirty="0" err="1" smtClean="0"/>
              <a:t>growth</a:t>
            </a:r>
            <a:endParaRPr lang="de-CH" sz="1200" b="1" dirty="0" smtClean="0"/>
          </a:p>
          <a:p>
            <a:pPr algn="ctr"/>
            <a:r>
              <a:rPr lang="de-CH" sz="1200" b="1" dirty="0" smtClean="0"/>
              <a:t>Performance (</a:t>
            </a:r>
            <a:r>
              <a:rPr lang="de-CH" sz="1200" b="1" dirty="0" err="1" smtClean="0"/>
              <a:t>decadal</a:t>
            </a:r>
            <a:r>
              <a:rPr lang="de-CH" sz="1200" b="1" dirty="0" smtClean="0"/>
              <a:t>)</a:t>
            </a:r>
            <a:endParaRPr lang="de-CH" sz="12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474788" y="1014345"/>
            <a:ext cx="131933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200" i="1" dirty="0" err="1" smtClean="0"/>
              <a:t>Grazing</a:t>
            </a:r>
            <a:r>
              <a:rPr lang="de-CH" sz="1200" i="1" dirty="0" smtClean="0"/>
              <a:t> </a:t>
            </a:r>
            <a:r>
              <a:rPr lang="de-CH" sz="1200" i="1" dirty="0" err="1" smtClean="0"/>
              <a:t>intensity</a:t>
            </a:r>
            <a:r>
              <a:rPr lang="de-CH" sz="1200" i="1" dirty="0" smtClean="0"/>
              <a:t> </a:t>
            </a:r>
            <a:endParaRPr lang="de-CH" sz="1200" i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7862705" y="1044148"/>
            <a:ext cx="11642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200" i="1" dirty="0" smtClean="0"/>
              <a:t>Establishment</a:t>
            </a:r>
          </a:p>
          <a:p>
            <a:r>
              <a:rPr lang="de-CH" sz="1200" i="1" dirty="0" err="1" smtClean="0"/>
              <a:t>Years</a:t>
            </a:r>
            <a:r>
              <a:rPr lang="de-CH" sz="1200" i="1" dirty="0" smtClean="0"/>
              <a:t> </a:t>
            </a:r>
            <a:endParaRPr lang="de-CH" sz="1200" i="1" dirty="0" smtClean="0"/>
          </a:p>
        </p:txBody>
      </p:sp>
      <p:sp>
        <p:nvSpPr>
          <p:cNvPr id="88" name="TextBox 87"/>
          <p:cNvSpPr txBox="1"/>
          <p:nvPr/>
        </p:nvSpPr>
        <p:spPr>
          <a:xfrm>
            <a:off x="4678157" y="1027995"/>
            <a:ext cx="8627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200" i="1" dirty="0" err="1" smtClean="0"/>
              <a:t>Available</a:t>
            </a:r>
            <a:r>
              <a:rPr lang="de-CH" sz="1200" i="1" dirty="0" smtClean="0"/>
              <a:t> Light</a:t>
            </a:r>
            <a:endParaRPr lang="de-CH" sz="1200" i="1" dirty="0" smtClean="0"/>
          </a:p>
        </p:txBody>
      </p:sp>
      <p:sp>
        <p:nvSpPr>
          <p:cNvPr id="89" name="Down Arrow 88"/>
          <p:cNvSpPr/>
          <p:nvPr/>
        </p:nvSpPr>
        <p:spPr>
          <a:xfrm>
            <a:off x="6641644" y="2029047"/>
            <a:ext cx="247338" cy="34503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0" name="TextBox 89"/>
          <p:cNvSpPr txBox="1"/>
          <p:nvPr/>
        </p:nvSpPr>
        <p:spPr>
          <a:xfrm>
            <a:off x="6207282" y="2437996"/>
            <a:ext cx="1087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200" b="1" dirty="0" smtClean="0"/>
              <a:t>Establishment</a:t>
            </a:r>
          </a:p>
          <a:p>
            <a:pPr algn="ctr"/>
            <a:r>
              <a:rPr lang="de-CH" sz="1200" b="1" dirty="0" err="1" smtClean="0"/>
              <a:t>Density</a:t>
            </a:r>
            <a:endParaRPr lang="de-CH" sz="1200" b="1" dirty="0"/>
          </a:p>
        </p:txBody>
      </p:sp>
      <p:sp>
        <p:nvSpPr>
          <p:cNvPr id="91" name="Rounded Rectangle 90"/>
          <p:cNvSpPr/>
          <p:nvPr/>
        </p:nvSpPr>
        <p:spPr>
          <a:xfrm>
            <a:off x="6086699" y="2392312"/>
            <a:ext cx="1328516" cy="5530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2" name="Straight Arrow Connector 91"/>
          <p:cNvCxnSpPr>
            <a:stCxn id="88" idx="2"/>
            <a:endCxn id="84" idx="1"/>
          </p:cNvCxnSpPr>
          <p:nvPr/>
        </p:nvCxnSpPr>
        <p:spPr>
          <a:xfrm>
            <a:off x="5109554" y="1489660"/>
            <a:ext cx="746108" cy="255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8" idx="2"/>
            <a:endCxn id="91" idx="1"/>
          </p:cNvCxnSpPr>
          <p:nvPr/>
        </p:nvCxnSpPr>
        <p:spPr>
          <a:xfrm>
            <a:off x="5109554" y="1489660"/>
            <a:ext cx="977145" cy="1179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7" idx="2"/>
            <a:endCxn id="84" idx="3"/>
          </p:cNvCxnSpPr>
          <p:nvPr/>
        </p:nvCxnSpPr>
        <p:spPr>
          <a:xfrm flipH="1">
            <a:off x="7674964" y="1505813"/>
            <a:ext cx="769851" cy="238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6" idx="2"/>
            <a:endCxn id="84" idx="0"/>
          </p:cNvCxnSpPr>
          <p:nvPr/>
        </p:nvCxnSpPr>
        <p:spPr>
          <a:xfrm flipH="1">
            <a:off x="6765313" y="1291344"/>
            <a:ext cx="369144" cy="176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87" idx="2"/>
            <a:endCxn id="91" idx="3"/>
          </p:cNvCxnSpPr>
          <p:nvPr/>
        </p:nvCxnSpPr>
        <p:spPr>
          <a:xfrm flipH="1">
            <a:off x="7415215" y="1505813"/>
            <a:ext cx="1029600" cy="1163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6108652" y="3298311"/>
            <a:ext cx="1328516" cy="5530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1" name="TextBox 120"/>
          <p:cNvSpPr txBox="1"/>
          <p:nvPr/>
        </p:nvSpPr>
        <p:spPr>
          <a:xfrm>
            <a:off x="6240553" y="3343993"/>
            <a:ext cx="1087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200" b="1" dirty="0" smtClean="0"/>
              <a:t>Establishment</a:t>
            </a:r>
          </a:p>
          <a:p>
            <a:pPr algn="ctr"/>
            <a:r>
              <a:rPr lang="de-CH" sz="1200" b="1" dirty="0" err="1" smtClean="0"/>
              <a:t>Candidates</a:t>
            </a:r>
            <a:endParaRPr lang="de-CH" sz="1200" b="1" dirty="0"/>
          </a:p>
        </p:txBody>
      </p:sp>
      <p:sp>
        <p:nvSpPr>
          <p:cNvPr id="122" name="Curved Left Arrow 121"/>
          <p:cNvSpPr/>
          <p:nvPr/>
        </p:nvSpPr>
        <p:spPr>
          <a:xfrm>
            <a:off x="7243942" y="3912222"/>
            <a:ext cx="202368" cy="346483"/>
          </a:xfrm>
          <a:prstGeom prst="curved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23" name="Curved Left Arrow 122"/>
          <p:cNvSpPr/>
          <p:nvPr/>
        </p:nvSpPr>
        <p:spPr>
          <a:xfrm rot="10800000">
            <a:off x="6993826" y="3886739"/>
            <a:ext cx="202368" cy="346483"/>
          </a:xfrm>
          <a:prstGeom prst="curved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419554" y="3911032"/>
            <a:ext cx="1158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200" i="1" dirty="0" smtClean="0"/>
              <a:t>Random </a:t>
            </a:r>
            <a:r>
              <a:rPr lang="de-CH" sz="1200" i="1" dirty="0" err="1" smtClean="0"/>
              <a:t>shuffle</a:t>
            </a:r>
            <a:endParaRPr lang="de-CH" sz="1200" i="1" dirty="0" smtClean="0"/>
          </a:p>
          <a:p>
            <a:pPr algn="ctr"/>
            <a:r>
              <a:rPr lang="de-CH" sz="1200" i="1" dirty="0" err="1"/>
              <a:t>o</a:t>
            </a:r>
            <a:r>
              <a:rPr lang="de-CH" sz="1200" i="1" dirty="0" err="1" smtClean="0"/>
              <a:t>f</a:t>
            </a:r>
            <a:r>
              <a:rPr lang="de-CH" sz="1200" i="1" dirty="0" smtClean="0"/>
              <a:t> </a:t>
            </a:r>
            <a:r>
              <a:rPr lang="de-CH" sz="1200" i="1" dirty="0" err="1" smtClean="0"/>
              <a:t>candidates</a:t>
            </a:r>
            <a:endParaRPr lang="de-CH" sz="1200" i="1" dirty="0"/>
          </a:p>
        </p:txBody>
      </p:sp>
      <p:sp>
        <p:nvSpPr>
          <p:cNvPr id="125" name="Rounded Rectangle 124"/>
          <p:cNvSpPr/>
          <p:nvPr/>
        </p:nvSpPr>
        <p:spPr>
          <a:xfrm>
            <a:off x="6108652" y="4314972"/>
            <a:ext cx="1328516" cy="7328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6" name="TextBox 125"/>
          <p:cNvSpPr txBox="1"/>
          <p:nvPr/>
        </p:nvSpPr>
        <p:spPr>
          <a:xfrm>
            <a:off x="6278695" y="4452988"/>
            <a:ext cx="1012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200" b="1" dirty="0" smtClean="0"/>
              <a:t>New </a:t>
            </a:r>
            <a:r>
              <a:rPr lang="de-CH" sz="1200" b="1" dirty="0" err="1" smtClean="0"/>
              <a:t>Cohorts</a:t>
            </a:r>
            <a:endParaRPr lang="de-CH" sz="1200" b="1" dirty="0" smtClean="0"/>
          </a:p>
          <a:p>
            <a:pPr algn="ctr"/>
            <a:r>
              <a:rPr lang="de-CH" sz="1200" b="1" dirty="0" err="1" smtClean="0"/>
              <a:t>added</a:t>
            </a:r>
            <a:endParaRPr lang="de-CH" sz="1200" b="1" dirty="0"/>
          </a:p>
        </p:txBody>
      </p:sp>
      <p:sp>
        <p:nvSpPr>
          <p:cNvPr id="127" name="Down Arrow 126"/>
          <p:cNvSpPr/>
          <p:nvPr/>
        </p:nvSpPr>
        <p:spPr>
          <a:xfrm>
            <a:off x="6646233" y="3851340"/>
            <a:ext cx="242749" cy="46262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Down Arrow 127"/>
          <p:cNvSpPr/>
          <p:nvPr/>
        </p:nvSpPr>
        <p:spPr>
          <a:xfrm>
            <a:off x="6627288" y="2953278"/>
            <a:ext cx="247338" cy="34503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TextBox 130"/>
          <p:cNvSpPr txBox="1"/>
          <p:nvPr/>
        </p:nvSpPr>
        <p:spPr>
          <a:xfrm>
            <a:off x="5657780" y="1011793"/>
            <a:ext cx="6757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200" i="1" dirty="0" err="1" smtClean="0"/>
              <a:t>Climate</a:t>
            </a:r>
            <a:endParaRPr lang="de-CH" sz="1200" i="1" dirty="0" smtClean="0"/>
          </a:p>
        </p:txBody>
      </p:sp>
      <p:cxnSp>
        <p:nvCxnSpPr>
          <p:cNvPr id="133" name="Straight Arrow Connector 132"/>
          <p:cNvCxnSpPr>
            <a:stCxn id="131" idx="2"/>
          </p:cNvCxnSpPr>
          <p:nvPr/>
        </p:nvCxnSpPr>
        <p:spPr>
          <a:xfrm>
            <a:off x="5995679" y="1288792"/>
            <a:ext cx="575234" cy="178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56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52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Thrippleton</dc:creator>
  <cp:lastModifiedBy>Timothy Thrippleton</cp:lastModifiedBy>
  <cp:revision>6</cp:revision>
  <dcterms:created xsi:type="dcterms:W3CDTF">2018-03-19T16:24:02Z</dcterms:created>
  <dcterms:modified xsi:type="dcterms:W3CDTF">2018-03-19T17:06:18Z</dcterms:modified>
</cp:coreProperties>
</file>