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3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81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5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47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2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3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069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191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6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79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66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8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19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EF067F-6519-49A8-BE2A-CE65DA68318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C407F1-338D-4B74-A163-D2FCED4E9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1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1012" y="443344"/>
            <a:ext cx="8676222" cy="75276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今回の３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プロジェクト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1706418"/>
            <a:ext cx="8676222" cy="2071255"/>
          </a:xfrm>
        </p:spPr>
        <p:txBody>
          <a:bodyPr/>
          <a:lstStyle/>
          <a:p>
            <a:r>
              <a:rPr lang="ja-JP" altLang="en-US" dirty="0"/>
              <a:t>これは単なる</a:t>
            </a:r>
            <a:r>
              <a:rPr lang="en-US" altLang="ja-JP" dirty="0"/>
              <a:t>α</a:t>
            </a:r>
            <a:r>
              <a:rPr lang="ja-JP" altLang="en-US" dirty="0"/>
              <a:t>版であり、まだ開発中のゲームですが、プレイ可能です</a:t>
            </a:r>
          </a:p>
          <a:p>
            <a:r>
              <a:rPr lang="ja-JP" altLang="en-US" dirty="0"/>
              <a:t>ダークソウルのようなメカニックを持つゲームを作ろうと思っています。</a:t>
            </a:r>
          </a:p>
          <a:p>
            <a:r>
              <a:rPr lang="ja-JP" altLang="en-US" dirty="0"/>
              <a:t>キャラクターモデルとモーションを完成させようとしています。次のアップデートをお待ちください。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0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0975" y="98321"/>
            <a:ext cx="7817861" cy="861291"/>
          </a:xfrm>
        </p:spPr>
        <p:txBody>
          <a:bodyPr/>
          <a:lstStyle/>
          <a:p>
            <a:r>
              <a:rPr kumimoji="1" lang="ja-JP" altLang="en-US" dirty="0" smtClean="0"/>
              <a:t>新しモデル　。アニメーション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" y="3775511"/>
            <a:ext cx="5238879" cy="281463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" y="959613"/>
            <a:ext cx="5238879" cy="28158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55" y="959612"/>
            <a:ext cx="3149600" cy="563053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55" y="959612"/>
            <a:ext cx="3352798" cy="5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34</TotalTime>
  <Words>58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ゴシック</vt:lpstr>
      <vt:lpstr>Arial</vt:lpstr>
      <vt:lpstr>Century Gothic</vt:lpstr>
      <vt:lpstr>メッシュ</vt:lpstr>
      <vt:lpstr>今回の３Dプロジェクト</vt:lpstr>
      <vt:lpstr>新しモデル　。アニメーション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今回の３Dプロジェクト</dc:title>
  <dc:creator>student</dc:creator>
  <cp:lastModifiedBy>student</cp:lastModifiedBy>
  <cp:revision>3</cp:revision>
  <dcterms:created xsi:type="dcterms:W3CDTF">2021-10-15T01:58:55Z</dcterms:created>
  <dcterms:modified xsi:type="dcterms:W3CDTF">2021-10-15T02:33:12Z</dcterms:modified>
</cp:coreProperties>
</file>