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61" r:id="rId6"/>
    <p:sldId id="259" r:id="rId7"/>
    <p:sldId id="270" r:id="rId8"/>
    <p:sldId id="260" r:id="rId9"/>
    <p:sldId id="268" r:id="rId10"/>
    <p:sldId id="269" r:id="rId11"/>
    <p:sldId id="262" r:id="rId12"/>
    <p:sldId id="263" r:id="rId13"/>
    <p:sldId id="264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今枝 俊輔" initials="今枝" lastIdx="1" clrIdx="0">
    <p:extLst>
      <p:ext uri="{19B8F6BF-5375-455C-9EA6-DF929625EA0E}">
        <p15:presenceInfo xmlns:p15="http://schemas.microsoft.com/office/powerpoint/2012/main" userId="379e8c367b45f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90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34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96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295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73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71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902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987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DA655-7A8A-4A45-9ABA-23F78B0E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6D1992-694B-4DFA-A53E-596E1C29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26DF7-DA3F-4738-BC30-FEB9DCC1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879F3-DFE7-44D9-B25D-85B3D77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CB005-CF90-4A59-8966-573025B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58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99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1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09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7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7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44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16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2DD3B5D-D959-41FE-9955-281515F2326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11889D-F9D8-4BE3-A91F-A8117E98C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8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27694-B806-4996-AEFD-B4234F429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40903"/>
            <a:ext cx="10058400" cy="1996579"/>
          </a:xfrm>
        </p:spPr>
        <p:txBody>
          <a:bodyPr>
            <a:noAutofit/>
          </a:bodyPr>
          <a:lstStyle/>
          <a:p>
            <a:r>
              <a:rPr lang="ja-JP" altLang="en-US" sz="6000" dirty="0">
                <a:latin typeface="+mj-ea"/>
              </a:rPr>
              <a:t>睡眠</a:t>
            </a:r>
            <a:r>
              <a:rPr kumimoji="1" lang="ja-JP" altLang="en-US" sz="6000" dirty="0">
                <a:latin typeface="+mj-ea"/>
              </a:rPr>
              <a:t>管理プロダクト</a:t>
            </a:r>
            <a:br>
              <a:rPr kumimoji="1" lang="en-US" altLang="ja-JP" sz="6000" dirty="0">
                <a:latin typeface="+mj-ea"/>
              </a:rPr>
            </a:br>
            <a:r>
              <a:rPr lang="en-US" altLang="ja-JP" sz="6000" cap="none" dirty="0">
                <a:solidFill>
                  <a:prstClr val="black"/>
                </a:solidFill>
                <a:latin typeface="ＭＳ Ｐゴシック" panose="020B0600070205080204" pitchFamily="50" charset="-128"/>
                <a:cs typeface="+mn-cs"/>
              </a:rPr>
              <a:t>Good Night</a:t>
            </a:r>
            <a:endParaRPr kumimoji="1" lang="ja-JP" altLang="en-US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35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5D9B25-DE52-4AB1-A88E-C6C5A0F2B909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制作物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1E8B24-82B8-49BE-AE2E-21E1C4555925}"/>
              </a:ext>
            </a:extLst>
          </p:cNvPr>
          <p:cNvSpPr txBox="1"/>
          <p:nvPr/>
        </p:nvSpPr>
        <p:spPr>
          <a:xfrm>
            <a:off x="4379053" y="2844225"/>
            <a:ext cx="343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+mn-ea"/>
              </a:rPr>
              <a:t>Image/Video1.mp4</a:t>
            </a:r>
          </a:p>
        </p:txBody>
      </p:sp>
    </p:spTree>
    <p:extLst>
      <p:ext uri="{BB962C8B-B14F-4D97-AF65-F5344CB8AC3E}">
        <p14:creationId xmlns:p14="http://schemas.microsoft.com/office/powerpoint/2010/main" val="355941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554BB6-89F3-43E2-8F6F-AC31494A6FE1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工夫</a:t>
            </a:r>
            <a:endParaRPr kumimoji="1" lang="en-US" altLang="ja-JP" sz="4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AFCFDF-1F04-4584-962E-A75B29715A0C}"/>
              </a:ext>
            </a:extLst>
          </p:cNvPr>
          <p:cNvSpPr txBox="1"/>
          <p:nvPr/>
        </p:nvSpPr>
        <p:spPr>
          <a:xfrm>
            <a:off x="718657" y="1455441"/>
            <a:ext cx="107546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+mn-ea"/>
              </a:rPr>
              <a:t>・ 様々な家電に対応できるよう、リモコンの赤外線信号を数値化できる機能を付けた。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・ 遷移図を用いることで、多少合理的に睡眠を検知できるようにした。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・ 就寝時刻から</a:t>
            </a:r>
            <a:r>
              <a:rPr kumimoji="1" lang="en-US" altLang="ja-JP" sz="3200" dirty="0">
                <a:latin typeface="+mn-ea"/>
              </a:rPr>
              <a:t>90</a:t>
            </a:r>
            <a:r>
              <a:rPr kumimoji="1" lang="ja-JP" altLang="en-US" sz="3200" dirty="0">
                <a:latin typeface="+mn-ea"/>
              </a:rPr>
              <a:t>分の倍数の時間に起こしてくれるようにした。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・ </a:t>
            </a:r>
            <a:r>
              <a:rPr kumimoji="1" lang="en-US" altLang="ja-JP" sz="3200" dirty="0">
                <a:latin typeface="+mn-ea"/>
              </a:rPr>
              <a:t>Micro::bit</a:t>
            </a:r>
            <a:r>
              <a:rPr kumimoji="1" lang="ja-JP" altLang="en-US" sz="3200" dirty="0">
                <a:latin typeface="+mn-ea"/>
              </a:rPr>
              <a:t>側のモジュールの電源を一本の</a:t>
            </a:r>
            <a:r>
              <a:rPr kumimoji="1" lang="en-US" altLang="ja-JP" sz="3200" dirty="0" err="1">
                <a:latin typeface="+mn-ea"/>
              </a:rPr>
              <a:t>microUSB</a:t>
            </a:r>
            <a:r>
              <a:rPr kumimoji="1" lang="ja-JP" altLang="en-US" sz="3200" dirty="0">
                <a:latin typeface="+mn-ea"/>
              </a:rPr>
              <a:t>からとれるようにした。</a:t>
            </a:r>
            <a:endParaRPr kumimoji="1" lang="en-US" altLang="ja-JP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481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1FDF90-9F84-4B67-8BAF-9F615CC8C6DE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工夫</a:t>
            </a:r>
            <a:endParaRPr kumimoji="1" lang="en-US" altLang="ja-JP" sz="4800" dirty="0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B338419-69BF-4DC0-9461-CB09AA952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7" y="1610210"/>
            <a:ext cx="10739262" cy="227492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8438FD-16E1-409A-AB1D-6C96AA8FA670}"/>
              </a:ext>
            </a:extLst>
          </p:cNvPr>
          <p:cNvSpPr txBox="1"/>
          <p:nvPr/>
        </p:nvSpPr>
        <p:spPr>
          <a:xfrm>
            <a:off x="771787" y="4391589"/>
            <a:ext cx="8590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+mn-ea"/>
              </a:rPr>
              <a:t>プログラムを起動して、赤外線センサーにリモコンで信号を送ることで赤外線信号を取得できる。</a:t>
            </a:r>
            <a:endParaRPr kumimoji="1" lang="en-US" altLang="ja-JP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804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1FDF90-9F84-4B67-8BAF-9F615CC8C6DE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工夫</a:t>
            </a:r>
            <a:endParaRPr kumimoji="1" lang="en-US" altLang="ja-JP" sz="4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866D4DF-15BA-4F2D-8261-1E62666C4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07" y="1452161"/>
            <a:ext cx="9696385" cy="48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3B3E60-72C5-4D1A-8E58-44A82CEED078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工夫</a:t>
            </a:r>
            <a:endParaRPr kumimoji="1" lang="en-US" altLang="ja-JP" sz="48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モデル 4">
                <a:extLst>
                  <a:ext uri="{FF2B5EF4-FFF2-40B4-BE49-F238E27FC236}">
                    <a16:creationId xmlns:a16="http://schemas.microsoft.com/office/drawing/2014/main" id="{70D3B6D0-12DF-466A-A493-8CC7FE20B2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5305765"/>
                  </p:ext>
                </p:extLst>
              </p:nvPr>
            </p:nvGraphicFramePr>
            <p:xfrm>
              <a:off x="771787" y="1741617"/>
              <a:ext cx="4797901" cy="312202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797901" cy="3122026"/>
                    </a:xfrm>
                    <a:prstGeom prst="rect">
                      <a:avLst/>
                    </a:prstGeom>
                  </am3d:spPr>
                  <am3d:camera>
                    <am3d:pos x="0" y="0" z="5983145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6666" d="1000000"/>
                    <am3d:preTrans dx="-9000000" dy="-6899999" dz="-156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3997761" ay="-4170244" az="-391403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310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モデル 4">
                <a:extLst>
                  <a:ext uri="{FF2B5EF4-FFF2-40B4-BE49-F238E27FC236}">
                    <a16:creationId xmlns:a16="http://schemas.microsoft.com/office/drawing/2014/main" id="{70D3B6D0-12DF-466A-A493-8CC7FE20B2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787" y="1741617"/>
                <a:ext cx="4797901" cy="3122026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図 6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404BB799-49D6-4586-863A-5F93BB0A7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59" y="1351114"/>
            <a:ext cx="5617896" cy="390303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E6859F-1C3B-432A-BE06-30711447B78C}"/>
              </a:ext>
            </a:extLst>
          </p:cNvPr>
          <p:cNvSpPr txBox="1"/>
          <p:nvPr/>
        </p:nvSpPr>
        <p:spPr>
          <a:xfrm>
            <a:off x="771787" y="5260665"/>
            <a:ext cx="8590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+mn-ea"/>
              </a:rPr>
              <a:t>Micro::bit</a:t>
            </a:r>
            <a:r>
              <a:rPr kumimoji="1" lang="ja-JP" altLang="en-US" sz="3200" dirty="0">
                <a:latin typeface="+mn-ea"/>
              </a:rPr>
              <a:t>をコンパクトにまとめるために、土台を製作した。</a:t>
            </a:r>
            <a:endParaRPr kumimoji="1" lang="en-US" altLang="ja-JP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5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4DE745-E781-4C90-86DF-2F419346CEE7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今後の展望</a:t>
            </a:r>
            <a:endParaRPr kumimoji="1" lang="en-US" altLang="ja-JP" sz="4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784816-9F3C-443D-9278-DF313150C39C}"/>
              </a:ext>
            </a:extLst>
          </p:cNvPr>
          <p:cNvSpPr txBox="1"/>
          <p:nvPr/>
        </p:nvSpPr>
        <p:spPr>
          <a:xfrm>
            <a:off x="1375794" y="1883280"/>
            <a:ext cx="94383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+mn-ea"/>
              </a:rPr>
              <a:t>・ 赤外線信号をワンクリックで登録出来るようにする。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・ インテリジェントな睡眠判断、起床時間の決定が出来るようにする。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・ 睡眠の記録と、そのデータの分析、表示を出来るようにする。</a:t>
            </a:r>
            <a:endParaRPr kumimoji="1"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・ </a:t>
            </a:r>
            <a:r>
              <a:rPr kumimoji="1" lang="en-US" altLang="ja-JP" sz="3200" dirty="0">
                <a:latin typeface="+mn-ea"/>
              </a:rPr>
              <a:t>html</a:t>
            </a:r>
            <a:r>
              <a:rPr kumimoji="1" lang="ja-JP" altLang="en-US" sz="3200" dirty="0">
                <a:latin typeface="+mn-ea"/>
              </a:rPr>
              <a:t>のデザインを親しみやすいものにする。</a:t>
            </a:r>
            <a:endParaRPr kumimoji="1" lang="en-US" altLang="ja-JP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45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A4CDB1-275A-45A5-B742-E84C7E7DCD1E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39D200-9BD0-4029-8D8C-950314B0449D}"/>
              </a:ext>
            </a:extLst>
          </p:cNvPr>
          <p:cNvSpPr txBox="1"/>
          <p:nvPr/>
        </p:nvSpPr>
        <p:spPr>
          <a:xfrm>
            <a:off x="771787" y="1905506"/>
            <a:ext cx="38002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3.			</a:t>
            </a:r>
            <a:r>
              <a:rPr kumimoji="1" lang="ja-JP" altLang="en-US" sz="3200" dirty="0"/>
              <a:t>目的</a:t>
            </a:r>
            <a:endParaRPr kumimoji="1" lang="en-US" altLang="ja-JP" sz="3200" dirty="0"/>
          </a:p>
          <a:p>
            <a:r>
              <a:rPr kumimoji="1" lang="en-US" altLang="ja-JP" sz="3200" dirty="0"/>
              <a:t>4-5.		</a:t>
            </a:r>
            <a:r>
              <a:rPr kumimoji="1" lang="ja-JP" altLang="en-US" sz="3200" dirty="0"/>
              <a:t>方法</a:t>
            </a:r>
            <a:endParaRPr kumimoji="1" lang="en-US" altLang="ja-JP" sz="3200" dirty="0"/>
          </a:p>
          <a:p>
            <a:r>
              <a:rPr kumimoji="1" lang="en-US" altLang="ja-JP" sz="3200" dirty="0"/>
              <a:t>6.			</a:t>
            </a:r>
            <a:r>
              <a:rPr kumimoji="1" lang="ja-JP" altLang="en-US" sz="3200" dirty="0"/>
              <a:t>ブロック図</a:t>
            </a:r>
            <a:endParaRPr kumimoji="1" lang="en-US" altLang="ja-JP" sz="3200" dirty="0"/>
          </a:p>
          <a:p>
            <a:r>
              <a:rPr kumimoji="1" lang="en-US" altLang="ja-JP" sz="3200" dirty="0"/>
              <a:t>7.			</a:t>
            </a:r>
            <a:r>
              <a:rPr kumimoji="1" lang="ja-JP" altLang="en-US" sz="3200" dirty="0"/>
              <a:t>実配線図</a:t>
            </a:r>
            <a:endParaRPr kumimoji="1" lang="en-US" altLang="ja-JP" sz="3200" dirty="0"/>
          </a:p>
          <a:p>
            <a:r>
              <a:rPr kumimoji="1" lang="en-US" altLang="ja-JP" sz="3200" dirty="0"/>
              <a:t>8-10.		</a:t>
            </a:r>
            <a:r>
              <a:rPr kumimoji="1" lang="ja-JP" altLang="en-US" sz="3200" dirty="0"/>
              <a:t>制作物</a:t>
            </a:r>
            <a:endParaRPr kumimoji="1" lang="en-US" altLang="ja-JP" sz="3200" dirty="0"/>
          </a:p>
          <a:p>
            <a:r>
              <a:rPr kumimoji="1" lang="en-US" altLang="ja-JP" sz="3200" dirty="0"/>
              <a:t>11-14.	</a:t>
            </a:r>
            <a:r>
              <a:rPr kumimoji="1" lang="ja-JP" altLang="en-US" sz="3200" dirty="0"/>
              <a:t>工夫</a:t>
            </a:r>
            <a:endParaRPr kumimoji="1" lang="en-US" altLang="ja-JP" sz="3200" dirty="0"/>
          </a:p>
          <a:p>
            <a:r>
              <a:rPr kumimoji="1" lang="en-US" altLang="ja-JP" sz="3200" dirty="0"/>
              <a:t>15.		</a:t>
            </a:r>
            <a:r>
              <a:rPr kumimoji="1" lang="ja-JP" altLang="en-US" sz="3200" dirty="0"/>
              <a:t>今後の展望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1229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455F5D-B611-4C61-8218-3017A5F50A33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目的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C6AA4A-7F30-4CBD-B808-D20A21AFB0FF}"/>
              </a:ext>
            </a:extLst>
          </p:cNvPr>
          <p:cNvSpPr txBox="1"/>
          <p:nvPr/>
        </p:nvSpPr>
        <p:spPr>
          <a:xfrm>
            <a:off x="1704363" y="1866501"/>
            <a:ext cx="87832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 昨今の自粛期間でのストレスを踏まえ、快眠を促すプロダクト。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・ 睡眠を検知し、そのデータを用いて快適な目覚めを提供する。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・ すでに自宅にある家電を活用する。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4517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EC9119-A61E-4711-BB5B-8EBEA667F249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/>
              <a:t>方法</a:t>
            </a:r>
            <a:endParaRPr kumimoji="1" lang="ja-JP" altLang="en-US" sz="4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DA7D68-23AD-427F-AB30-37415FA66445}"/>
              </a:ext>
            </a:extLst>
          </p:cNvPr>
          <p:cNvSpPr txBox="1"/>
          <p:nvPr/>
        </p:nvSpPr>
        <p:spPr>
          <a:xfrm>
            <a:off x="1375795" y="1883280"/>
            <a:ext cx="3078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○睡眠の検知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○環境の計測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○家電の操作</a:t>
            </a:r>
            <a:endParaRPr kumimoji="1" lang="en-US" altLang="ja-JP" sz="3200" dirty="0"/>
          </a:p>
          <a:p>
            <a:endParaRPr kumimoji="1" lang="en-US" altLang="ja-JP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1A1B77-DAF3-4050-9AB8-5AB9820052A5}"/>
              </a:ext>
            </a:extLst>
          </p:cNvPr>
          <p:cNvSpPr txBox="1"/>
          <p:nvPr/>
        </p:nvSpPr>
        <p:spPr>
          <a:xfrm>
            <a:off x="4237839" y="1883280"/>
            <a:ext cx="4228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・ 人感センサー</a:t>
            </a:r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・ サーモグラフィー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・ 温度センサー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・ 赤外線センサー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7860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EC9119-A61E-4711-BB5B-8EBEA667F249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/>
              <a:t>方法</a:t>
            </a:r>
            <a:endParaRPr kumimoji="1" lang="ja-JP" altLang="en-US" sz="4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DA7D68-23AD-427F-AB30-37415FA66445}"/>
              </a:ext>
            </a:extLst>
          </p:cNvPr>
          <p:cNvSpPr txBox="1"/>
          <p:nvPr/>
        </p:nvSpPr>
        <p:spPr>
          <a:xfrm>
            <a:off x="1375795" y="1883280"/>
            <a:ext cx="8590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 </a:t>
            </a:r>
            <a:r>
              <a:rPr kumimoji="1" lang="en-US" altLang="ja-JP" sz="3200" dirty="0">
                <a:latin typeface="+mn-ea"/>
              </a:rPr>
              <a:t>Micro::bit</a:t>
            </a:r>
            <a:r>
              <a:rPr kumimoji="1" lang="ja-JP" altLang="en-US" sz="3200" dirty="0">
                <a:latin typeface="+mn-ea"/>
              </a:rPr>
              <a:t>を枕元に置き、</a:t>
            </a:r>
            <a:r>
              <a:rPr kumimoji="1" lang="ja-JP" altLang="en-US" sz="3200" dirty="0"/>
              <a:t>睡眠を検知する。</a:t>
            </a:r>
            <a:endParaRPr kumimoji="1" lang="en-US" altLang="ja-JP" sz="3200" dirty="0"/>
          </a:p>
          <a:p>
            <a:r>
              <a:rPr kumimoji="1" lang="ja-JP" altLang="en-US" sz="3200" dirty="0"/>
              <a:t>・ そのデータを机に置いた</a:t>
            </a:r>
            <a:r>
              <a:rPr kumimoji="1" lang="en-US" altLang="ja-JP" sz="3200" dirty="0">
                <a:latin typeface="+mn-ea"/>
              </a:rPr>
              <a:t>Raspberry</a:t>
            </a:r>
            <a:r>
              <a:rPr kumimoji="1" lang="ja-JP" altLang="en-US" sz="3200" dirty="0">
                <a:latin typeface="+mn-ea"/>
              </a:rPr>
              <a:t> </a:t>
            </a:r>
            <a:r>
              <a:rPr kumimoji="1" lang="en-US" altLang="ja-JP" sz="3200" dirty="0">
                <a:latin typeface="+mn-ea"/>
              </a:rPr>
              <a:t>Pi</a:t>
            </a:r>
            <a:r>
              <a:rPr kumimoji="1" lang="ja-JP" altLang="en-US" sz="3200" dirty="0">
                <a:latin typeface="+mn-ea"/>
              </a:rPr>
              <a:t>で処理し、家電等を操作する。</a:t>
            </a:r>
            <a:endParaRPr kumimoji="1" lang="en-US" altLang="ja-JP" sz="3200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16ABFB-984B-4C26-B6B5-014545F269A7}"/>
              </a:ext>
            </a:extLst>
          </p:cNvPr>
          <p:cNvSpPr txBox="1"/>
          <p:nvPr/>
        </p:nvSpPr>
        <p:spPr>
          <a:xfrm>
            <a:off x="1375795" y="4665409"/>
            <a:ext cx="8590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+mn-ea"/>
              </a:rPr>
              <a:t>・ 枕元には</a:t>
            </a:r>
            <a:r>
              <a:rPr kumimoji="1" lang="en-US" altLang="ja-JP" sz="3200" dirty="0">
                <a:latin typeface="+mn-ea"/>
              </a:rPr>
              <a:t>Micro::bit</a:t>
            </a:r>
            <a:r>
              <a:rPr kumimoji="1" lang="ja-JP" altLang="en-US" sz="3200" dirty="0">
                <a:latin typeface="+mn-ea"/>
              </a:rPr>
              <a:t>のみで、大きな物を置かずに済む。</a:t>
            </a:r>
            <a:endParaRPr kumimoji="1" lang="en-US" altLang="ja-JP" sz="3200" dirty="0">
              <a:latin typeface="+mn-ea"/>
            </a:endParaRPr>
          </a:p>
          <a:p>
            <a:r>
              <a:rPr kumimoji="1" lang="ja-JP" altLang="en-US" sz="3200" dirty="0">
                <a:latin typeface="+mn-ea"/>
              </a:rPr>
              <a:t>・ 寝具から遠い家電も操作できる。</a:t>
            </a:r>
            <a:endParaRPr kumimoji="1" lang="en-US" altLang="ja-JP" sz="3200" dirty="0">
              <a:latin typeface="+mn-ea"/>
            </a:endParaRP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8C12326-5906-472F-979F-112B00C13CEB}"/>
              </a:ext>
            </a:extLst>
          </p:cNvPr>
          <p:cNvSpPr/>
          <p:nvPr/>
        </p:nvSpPr>
        <p:spPr>
          <a:xfrm>
            <a:off x="4672667" y="3707934"/>
            <a:ext cx="2155971" cy="6878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24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ブロック図">
            <a:extLst>
              <a:ext uri="{FF2B5EF4-FFF2-40B4-BE49-F238E27FC236}">
                <a16:creationId xmlns:a16="http://schemas.microsoft.com/office/drawing/2014/main" id="{B1BA86E9-03A9-4128-9759-A48FB8B11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2" y="1445112"/>
            <a:ext cx="8154100" cy="507747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BB739E-BC63-4B80-ADD6-EB901D0B06A9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ブロック図</a:t>
            </a:r>
          </a:p>
        </p:txBody>
      </p:sp>
    </p:spTree>
    <p:extLst>
      <p:ext uri="{BB962C8B-B14F-4D97-AF65-F5344CB8AC3E}">
        <p14:creationId xmlns:p14="http://schemas.microsoft.com/office/powerpoint/2010/main" val="386799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42F7D6-A0CC-4153-B1C7-E51F29EA33EF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実配線図</a:t>
            </a:r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1B734E7-5FDA-4FDE-B442-39825A4C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859334"/>
            <a:ext cx="6026150" cy="4019550"/>
          </a:xfrm>
          <a:prstGeom prst="rect">
            <a:avLst/>
          </a:prstGeom>
        </p:spPr>
      </p:pic>
      <p:pic>
        <p:nvPicPr>
          <p:cNvPr id="8" name="図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97D068-77F8-4E1A-A955-44DE13F4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34" y="1859334"/>
            <a:ext cx="5862216" cy="40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6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F8EDC8-E6F5-43A9-AA79-A645BBA8BFB1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制作物</a:t>
            </a:r>
          </a:p>
        </p:txBody>
      </p:sp>
      <p:pic>
        <p:nvPicPr>
          <p:cNvPr id="6" name="図 5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0DCB47D2-EC80-4F37-B323-5A69ADBB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0" y="1472412"/>
            <a:ext cx="3667559" cy="2435305"/>
          </a:xfrm>
          <a:prstGeom prst="rect">
            <a:avLst/>
          </a:prstGeom>
        </p:spPr>
      </p:pic>
      <p:pic>
        <p:nvPicPr>
          <p:cNvPr id="8" name="図 7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CA23828E-6BE3-4A8F-B970-7D8C12E91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1" y="4107499"/>
            <a:ext cx="3667558" cy="2467080"/>
          </a:xfrm>
          <a:prstGeom prst="rect">
            <a:avLst/>
          </a:prstGeom>
        </p:spPr>
      </p:pic>
      <p:pic>
        <p:nvPicPr>
          <p:cNvPr id="10" name="図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C2BF52A-2E0A-4029-ADA1-A7611D266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3" y="1961701"/>
            <a:ext cx="6919168" cy="38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8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DFA9B2-BA6C-4397-8D3D-38169DF09C63}"/>
              </a:ext>
            </a:extLst>
          </p:cNvPr>
          <p:cNvSpPr txBox="1"/>
          <p:nvPr/>
        </p:nvSpPr>
        <p:spPr>
          <a:xfrm>
            <a:off x="771787" y="520117"/>
            <a:ext cx="806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制作物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9C42AB-B585-4E56-B695-383E8A397337}"/>
              </a:ext>
            </a:extLst>
          </p:cNvPr>
          <p:cNvSpPr txBox="1"/>
          <p:nvPr/>
        </p:nvSpPr>
        <p:spPr>
          <a:xfrm>
            <a:off x="4379053" y="2844225"/>
            <a:ext cx="343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+mn-ea"/>
              </a:rPr>
              <a:t>Image/Video2.mp4</a:t>
            </a:r>
          </a:p>
        </p:txBody>
      </p:sp>
    </p:spTree>
    <p:extLst>
      <p:ext uri="{BB962C8B-B14F-4D97-AF65-F5344CB8AC3E}">
        <p14:creationId xmlns:p14="http://schemas.microsoft.com/office/powerpoint/2010/main" val="2675260781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409</TotalTime>
  <Words>369</Words>
  <Application>Microsoft Office PowerPoint</Application>
  <PresentationFormat>ワイド画面</PresentationFormat>
  <Paragraphs>61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Tw Cen MT</vt:lpstr>
      <vt:lpstr>しずく</vt:lpstr>
      <vt:lpstr>睡眠管理プロダクト Good Night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睡眠管理プロダクト Good Night</dc:title>
  <dc:creator>今枝 俊輔</dc:creator>
  <cp:lastModifiedBy>今枝 俊輔</cp:lastModifiedBy>
  <cp:revision>23</cp:revision>
  <dcterms:created xsi:type="dcterms:W3CDTF">2020-08-30T23:43:47Z</dcterms:created>
  <dcterms:modified xsi:type="dcterms:W3CDTF">2020-08-31T13:54:19Z</dcterms:modified>
</cp:coreProperties>
</file>