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6" r:id="rId3"/>
    <p:sldId id="269" r:id="rId4"/>
    <p:sldId id="271" r:id="rId5"/>
    <p:sldId id="293" r:id="rId6"/>
    <p:sldId id="270" r:id="rId7"/>
    <p:sldId id="294" r:id="rId8"/>
    <p:sldId id="264" r:id="rId9"/>
    <p:sldId id="263" r:id="rId10"/>
  </p:sldIdLst>
  <p:sldSz cx="12192000" cy="6858000"/>
  <p:notesSz cx="6858000" cy="9144000"/>
  <p:defaultTextStyle>
    <a:defPPr rtl="0">
      <a:defRPr lang="pt-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DE952-23C3-436B-B130-0E012CA61485}" v="10" dt="2024-10-03T22:10:55.202"/>
    <p1510:client id="{12F0EBB9-648F-47AB-999E-CE17D71887D1}" v="30" dt="2024-10-03T14:21:52.682"/>
    <p1510:client id="{53DA7220-1CCF-4A5B-BF66-D0B0DAA3E7B7}" v="124" dt="2024-10-04T13:51:09.076"/>
    <p1510:client id="{BE7B9BCA-7C7F-4EE4-9444-796BAF1F8132}" v="7" dt="2024-10-04T10:34:25.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7C09E33-C120-4B7C-AD11-0A090BC85C67}"/>
    <pc:docChg chg="modSld modMainMaster">
      <pc:chgData name="Guest User" userId="" providerId="Windows Live" clId="Web-{27C09E33-C120-4B7C-AD11-0A090BC85C67}" dt="2024-09-27T16:20:23.422" v="2"/>
      <pc:docMkLst>
        <pc:docMk/>
      </pc:docMkLst>
      <pc:sldChg chg="addSp modSp">
        <pc:chgData name="Guest User" userId="" providerId="Windows Live" clId="Web-{27C09E33-C120-4B7C-AD11-0A090BC85C67}" dt="2024-09-27T16:20:11.734" v="0"/>
        <pc:sldMkLst>
          <pc:docMk/>
          <pc:sldMk cId="1487700712" sldId="256"/>
        </pc:sldMkLst>
        <pc:spChg chg="add mod">
          <ac:chgData name="Guest User" userId="" providerId="Windows Live" clId="Web-{27C09E33-C120-4B7C-AD11-0A090BC85C67}" dt="2024-09-27T16:20:11.734" v="0"/>
          <ac:spMkLst>
            <pc:docMk/>
            <pc:sldMk cId="1487700712" sldId="256"/>
            <ac:spMk id="4" creationId="{5F231429-F07D-86F4-1FDB-1DA37194DCA4}"/>
          </ac:spMkLst>
        </pc:spChg>
      </pc:sldChg>
      <pc:sldChg chg="addSp modSp">
        <pc:chgData name="Guest User" userId="" providerId="Windows Live" clId="Web-{27C09E33-C120-4B7C-AD11-0A090BC85C67}" dt="2024-09-27T16:20:15.281" v="1"/>
        <pc:sldMkLst>
          <pc:docMk/>
          <pc:sldMk cId="3501347425" sldId="260"/>
        </pc:sldMkLst>
        <pc:spChg chg="add mod">
          <ac:chgData name="Guest User" userId="" providerId="Windows Live" clId="Web-{27C09E33-C120-4B7C-AD11-0A090BC85C67}" dt="2024-09-27T16:20:15.281" v="1"/>
          <ac:spMkLst>
            <pc:docMk/>
            <pc:sldMk cId="3501347425" sldId="260"/>
            <ac:spMk id="4" creationId="{597C3604-F294-627F-8F0C-D0F5D7AA1D83}"/>
          </ac:spMkLst>
        </pc:spChg>
      </pc:sldChg>
      <pc:sldChg chg="addSp modSp">
        <pc:chgData name="Guest User" userId="" providerId="Windows Live" clId="Web-{27C09E33-C120-4B7C-AD11-0A090BC85C67}" dt="2024-09-27T16:20:15.281" v="1"/>
        <pc:sldMkLst>
          <pc:docMk/>
          <pc:sldMk cId="2295754654" sldId="263"/>
        </pc:sldMkLst>
        <pc:spChg chg="add mod">
          <ac:chgData name="Guest User" userId="" providerId="Windows Live" clId="Web-{27C09E33-C120-4B7C-AD11-0A090BC85C67}" dt="2024-09-27T16:20:15.281" v="1"/>
          <ac:spMkLst>
            <pc:docMk/>
            <pc:sldMk cId="2295754654" sldId="263"/>
            <ac:spMk id="4" creationId="{ADF56271-3D34-9995-DB27-22EF6CD74793}"/>
          </ac:spMkLst>
        </pc:spChg>
      </pc:sldChg>
      <pc:sldChg chg="addSp modSp">
        <pc:chgData name="Guest User" userId="" providerId="Windows Live" clId="Web-{27C09E33-C120-4B7C-AD11-0A090BC85C67}" dt="2024-09-27T16:20:15.281" v="1"/>
        <pc:sldMkLst>
          <pc:docMk/>
          <pc:sldMk cId="1999894717" sldId="264"/>
        </pc:sldMkLst>
        <pc:spChg chg="add mod">
          <ac:chgData name="Guest User" userId="" providerId="Windows Live" clId="Web-{27C09E33-C120-4B7C-AD11-0A090BC85C67}" dt="2024-09-27T16:20:15.281" v="1"/>
          <ac:spMkLst>
            <pc:docMk/>
            <pc:sldMk cId="1999894717" sldId="264"/>
            <ac:spMk id="3" creationId="{6E843B66-1051-EDFB-F6DB-9ACFE00F9AEE}"/>
          </ac:spMkLst>
        </pc:spChg>
      </pc:sldChg>
      <pc:sldChg chg="addSp modSp">
        <pc:chgData name="Guest User" userId="" providerId="Windows Live" clId="Web-{27C09E33-C120-4B7C-AD11-0A090BC85C67}" dt="2024-09-27T16:20:15.281" v="1"/>
        <pc:sldMkLst>
          <pc:docMk/>
          <pc:sldMk cId="1064601009" sldId="266"/>
        </pc:sldMkLst>
        <pc:spChg chg="add mod">
          <ac:chgData name="Guest User" userId="" providerId="Windows Live" clId="Web-{27C09E33-C120-4B7C-AD11-0A090BC85C67}" dt="2024-09-27T16:20:15.281" v="1"/>
          <ac:spMkLst>
            <pc:docMk/>
            <pc:sldMk cId="1064601009" sldId="266"/>
            <ac:spMk id="5" creationId="{8014EEF9-78C3-BF09-59C2-A43E445E1B69}"/>
          </ac:spMkLst>
        </pc:spChg>
      </pc:sldChg>
      <pc:sldChg chg="addSp modSp">
        <pc:chgData name="Guest User" userId="" providerId="Windows Live" clId="Web-{27C09E33-C120-4B7C-AD11-0A090BC85C67}" dt="2024-09-27T16:20:15.281" v="1"/>
        <pc:sldMkLst>
          <pc:docMk/>
          <pc:sldMk cId="1794534093" sldId="267"/>
        </pc:sldMkLst>
        <pc:spChg chg="add mod">
          <ac:chgData name="Guest User" userId="" providerId="Windows Live" clId="Web-{27C09E33-C120-4B7C-AD11-0A090BC85C67}" dt="2024-09-27T16:20:15.281" v="1"/>
          <ac:spMkLst>
            <pc:docMk/>
            <pc:sldMk cId="1794534093" sldId="267"/>
            <ac:spMk id="4" creationId="{407734E4-8308-9891-BB6B-6A9D094FD7F2}"/>
          </ac:spMkLst>
        </pc:spChg>
      </pc:sldChg>
      <pc:sldChg chg="addSp modSp">
        <pc:chgData name="Guest User" userId="" providerId="Windows Live" clId="Web-{27C09E33-C120-4B7C-AD11-0A090BC85C67}" dt="2024-09-27T16:20:15.281" v="1"/>
        <pc:sldMkLst>
          <pc:docMk/>
          <pc:sldMk cId="726485863" sldId="268"/>
        </pc:sldMkLst>
        <pc:spChg chg="add mod">
          <ac:chgData name="Guest User" userId="" providerId="Windows Live" clId="Web-{27C09E33-C120-4B7C-AD11-0A090BC85C67}" dt="2024-09-27T16:20:15.281" v="1"/>
          <ac:spMkLst>
            <pc:docMk/>
            <pc:sldMk cId="726485863" sldId="268"/>
            <ac:spMk id="4" creationId="{9C3434D6-8C2D-2CAE-BA21-8D4F3376DA8B}"/>
          </ac:spMkLst>
        </pc:spChg>
      </pc:sldChg>
      <pc:sldChg chg="addSp modSp">
        <pc:chgData name="Guest User" userId="" providerId="Windows Live" clId="Web-{27C09E33-C120-4B7C-AD11-0A090BC85C67}" dt="2024-09-27T16:20:15.281" v="1"/>
        <pc:sldMkLst>
          <pc:docMk/>
          <pc:sldMk cId="61937232" sldId="269"/>
        </pc:sldMkLst>
        <pc:spChg chg="add mod">
          <ac:chgData name="Guest User" userId="" providerId="Windows Live" clId="Web-{27C09E33-C120-4B7C-AD11-0A090BC85C67}" dt="2024-09-27T16:20:15.281" v="1"/>
          <ac:spMkLst>
            <pc:docMk/>
            <pc:sldMk cId="61937232" sldId="269"/>
            <ac:spMk id="4" creationId="{35CC2102-DA1D-27BF-D13E-AC48393BF31F}"/>
          </ac:spMkLst>
        </pc:spChg>
      </pc:sldChg>
      <pc:sldChg chg="addSp modSp">
        <pc:chgData name="Guest User" userId="" providerId="Windows Live" clId="Web-{27C09E33-C120-4B7C-AD11-0A090BC85C67}" dt="2024-09-27T16:20:15.281" v="1"/>
        <pc:sldMkLst>
          <pc:docMk/>
          <pc:sldMk cId="2352771865" sldId="270"/>
        </pc:sldMkLst>
        <pc:spChg chg="add mod">
          <ac:chgData name="Guest User" userId="" providerId="Windows Live" clId="Web-{27C09E33-C120-4B7C-AD11-0A090BC85C67}" dt="2024-09-27T16:20:15.281" v="1"/>
          <ac:spMkLst>
            <pc:docMk/>
            <pc:sldMk cId="2352771865" sldId="270"/>
            <ac:spMk id="4" creationId="{CBFA3B76-E35E-F4B5-B445-25851E32F3F5}"/>
          </ac:spMkLst>
        </pc:spChg>
      </pc:sldChg>
      <pc:sldMasterChg chg="mod modSldLayout">
        <pc:chgData name="Guest User" userId="" providerId="Windows Live" clId="Web-{27C09E33-C120-4B7C-AD11-0A090BC85C67}" dt="2024-09-27T16:20:23.422" v="2"/>
        <pc:sldMasterMkLst>
          <pc:docMk/>
          <pc:sldMasterMk cId="82855549" sldId="2147483672"/>
        </pc:sldMasterMkLst>
        <pc:sldLayoutChg chg="mod">
          <pc:chgData name="Guest User" userId="" providerId="Windows Live" clId="Web-{27C09E33-C120-4B7C-AD11-0A090BC85C67}" dt="2024-09-27T16:20:23.422" v="2"/>
          <pc:sldLayoutMkLst>
            <pc:docMk/>
            <pc:sldMasterMk cId="82855549" sldId="2147483672"/>
            <pc:sldLayoutMk cId="2103018600" sldId="2147483673"/>
          </pc:sldLayoutMkLst>
        </pc:sldLayoutChg>
        <pc:sldLayoutChg chg="mod">
          <pc:chgData name="Guest User" userId="" providerId="Windows Live" clId="Web-{27C09E33-C120-4B7C-AD11-0A090BC85C67}" dt="2024-09-27T16:20:23.422" v="2"/>
          <pc:sldLayoutMkLst>
            <pc:docMk/>
            <pc:sldMasterMk cId="82855549" sldId="2147483672"/>
            <pc:sldLayoutMk cId="2739981630" sldId="2147483674"/>
          </pc:sldLayoutMkLst>
        </pc:sldLayoutChg>
        <pc:sldLayoutChg chg="mod">
          <pc:chgData name="Guest User" userId="" providerId="Windows Live" clId="Web-{27C09E33-C120-4B7C-AD11-0A090BC85C67}" dt="2024-09-27T16:20:23.422" v="2"/>
          <pc:sldLayoutMkLst>
            <pc:docMk/>
            <pc:sldMasterMk cId="82855549" sldId="2147483672"/>
            <pc:sldLayoutMk cId="3909290883" sldId="2147483675"/>
          </pc:sldLayoutMkLst>
        </pc:sldLayoutChg>
        <pc:sldLayoutChg chg="mod">
          <pc:chgData name="Guest User" userId="" providerId="Windows Live" clId="Web-{27C09E33-C120-4B7C-AD11-0A090BC85C67}" dt="2024-09-27T16:20:23.422" v="2"/>
          <pc:sldLayoutMkLst>
            <pc:docMk/>
            <pc:sldMasterMk cId="82855549" sldId="2147483672"/>
            <pc:sldLayoutMk cId="3687167401" sldId="2147483676"/>
          </pc:sldLayoutMkLst>
        </pc:sldLayoutChg>
        <pc:sldLayoutChg chg="mod">
          <pc:chgData name="Guest User" userId="" providerId="Windows Live" clId="Web-{27C09E33-C120-4B7C-AD11-0A090BC85C67}" dt="2024-09-27T16:20:23.422" v="2"/>
          <pc:sldLayoutMkLst>
            <pc:docMk/>
            <pc:sldMasterMk cId="82855549" sldId="2147483672"/>
            <pc:sldLayoutMk cId="1428574024" sldId="2147483677"/>
          </pc:sldLayoutMkLst>
        </pc:sldLayoutChg>
        <pc:sldLayoutChg chg="mod">
          <pc:chgData name="Guest User" userId="" providerId="Windows Live" clId="Web-{27C09E33-C120-4B7C-AD11-0A090BC85C67}" dt="2024-09-27T16:20:23.422" v="2"/>
          <pc:sldLayoutMkLst>
            <pc:docMk/>
            <pc:sldMasterMk cId="82855549" sldId="2147483672"/>
            <pc:sldLayoutMk cId="1164318277" sldId="2147483678"/>
          </pc:sldLayoutMkLst>
        </pc:sldLayoutChg>
        <pc:sldLayoutChg chg="mod">
          <pc:chgData name="Guest User" userId="" providerId="Windows Live" clId="Web-{27C09E33-C120-4B7C-AD11-0A090BC85C67}" dt="2024-09-27T16:20:23.422" v="2"/>
          <pc:sldLayoutMkLst>
            <pc:docMk/>
            <pc:sldMasterMk cId="82855549" sldId="2147483672"/>
            <pc:sldLayoutMk cId="3412690406" sldId="2147483679"/>
          </pc:sldLayoutMkLst>
        </pc:sldLayoutChg>
        <pc:sldLayoutChg chg="mod">
          <pc:chgData name="Guest User" userId="" providerId="Windows Live" clId="Web-{27C09E33-C120-4B7C-AD11-0A090BC85C67}" dt="2024-09-27T16:20:23.422" v="2"/>
          <pc:sldLayoutMkLst>
            <pc:docMk/>
            <pc:sldMasterMk cId="82855549" sldId="2147483672"/>
            <pc:sldLayoutMk cId="2923296207" sldId="2147483680"/>
          </pc:sldLayoutMkLst>
        </pc:sldLayoutChg>
        <pc:sldLayoutChg chg="mod">
          <pc:chgData name="Guest User" userId="" providerId="Windows Live" clId="Web-{27C09E33-C120-4B7C-AD11-0A090BC85C67}" dt="2024-09-27T16:20:23.422" v="2"/>
          <pc:sldLayoutMkLst>
            <pc:docMk/>
            <pc:sldMasterMk cId="82855549" sldId="2147483672"/>
            <pc:sldLayoutMk cId="1280803729" sldId="2147483681"/>
          </pc:sldLayoutMkLst>
        </pc:sldLayoutChg>
        <pc:sldLayoutChg chg="mod">
          <pc:chgData name="Guest User" userId="" providerId="Windows Live" clId="Web-{27C09E33-C120-4B7C-AD11-0A090BC85C67}" dt="2024-09-27T16:20:23.422" v="2"/>
          <pc:sldLayoutMkLst>
            <pc:docMk/>
            <pc:sldMasterMk cId="82855549" sldId="2147483672"/>
            <pc:sldLayoutMk cId="3454701141" sldId="2147483682"/>
          </pc:sldLayoutMkLst>
        </pc:sldLayoutChg>
        <pc:sldLayoutChg chg="mod">
          <pc:chgData name="Guest User" userId="" providerId="Windows Live" clId="Web-{27C09E33-C120-4B7C-AD11-0A090BC85C67}" dt="2024-09-27T16:20:23.422" v="2"/>
          <pc:sldLayoutMkLst>
            <pc:docMk/>
            <pc:sldMasterMk cId="82855549" sldId="2147483672"/>
            <pc:sldLayoutMk cId="4291526879" sldId="2147483683"/>
          </pc:sldLayoutMkLst>
        </pc:sldLayoutChg>
      </pc:sldMasterChg>
    </pc:docChg>
  </pc:docChgLst>
  <pc:docChgLst>
    <pc:chgData name="Titan HZZ" userId="7e6167f9213bcfd1" providerId="Windows Live" clId="Web-{7F22B9C7-D7DC-487B-8BB1-ECAFFB7101C7}"/>
    <pc:docChg chg="addSld delSld modSld">
      <pc:chgData name="Titan HZZ" userId="7e6167f9213bcfd1" providerId="Windows Live" clId="Web-{7F22B9C7-D7DC-487B-8BB1-ECAFFB7101C7}" dt="2024-10-01T20:02:10.310" v="478" actId="1076"/>
      <pc:docMkLst>
        <pc:docMk/>
      </pc:docMkLst>
      <pc:sldChg chg="addSp delSp modSp">
        <pc:chgData name="Titan HZZ" userId="7e6167f9213bcfd1" providerId="Windows Live" clId="Web-{7F22B9C7-D7DC-487B-8BB1-ECAFFB7101C7}" dt="2024-10-01T19:20:16.407" v="57"/>
        <pc:sldMkLst>
          <pc:docMk/>
          <pc:sldMk cId="3562428625" sldId="272"/>
        </pc:sldMkLst>
        <pc:spChg chg="del mod">
          <ac:chgData name="Titan HZZ" userId="7e6167f9213bcfd1" providerId="Windows Live" clId="Web-{7F22B9C7-D7DC-487B-8BB1-ECAFFB7101C7}" dt="2024-10-01T19:18:29.951" v="5"/>
          <ac:spMkLst>
            <pc:docMk/>
            <pc:sldMk cId="3562428625" sldId="272"/>
            <ac:spMk id="3" creationId="{E0459D42-58FD-13D6-8B95-2D700C606A73}"/>
          </ac:spMkLst>
        </pc:spChg>
        <pc:spChg chg="add del">
          <ac:chgData name="Titan HZZ" userId="7e6167f9213bcfd1" providerId="Windows Live" clId="Web-{7F22B9C7-D7DC-487B-8BB1-ECAFFB7101C7}" dt="2024-10-01T19:20:16.407" v="47"/>
          <ac:spMkLst>
            <pc:docMk/>
            <pc:sldMk cId="3562428625" sldId="272"/>
            <ac:spMk id="6" creationId="{4E091A31-7866-4F47-B0CF-3293835EEDE8}"/>
          </ac:spMkLst>
        </pc:spChg>
        <pc:spChg chg="add del">
          <ac:chgData name="Titan HZZ" userId="7e6167f9213bcfd1" providerId="Windows Live" clId="Web-{7F22B9C7-D7DC-487B-8BB1-ECAFFB7101C7}" dt="2024-10-01T19:20:16.407" v="48"/>
          <ac:spMkLst>
            <pc:docMk/>
            <pc:sldMk cId="3562428625" sldId="272"/>
            <ac:spMk id="7" creationId="{83413A59-8009-405C-B473-F659F4B46E4A}"/>
          </ac:spMkLst>
        </pc:spChg>
        <pc:spChg chg="add del">
          <ac:chgData name="Titan HZZ" userId="7e6167f9213bcfd1" providerId="Windows Live" clId="Web-{7F22B9C7-D7DC-487B-8BB1-ECAFFB7101C7}" dt="2024-10-01T19:20:16.407" v="50"/>
          <ac:spMkLst>
            <pc:docMk/>
            <pc:sldMk cId="3562428625" sldId="272"/>
            <ac:spMk id="9" creationId="{B350F797-AA8E-422D-B1BE-31919E5E8542}"/>
          </ac:spMkLst>
        </pc:spChg>
        <pc:spChg chg="add del">
          <ac:chgData name="Titan HZZ" userId="7e6167f9213bcfd1" providerId="Windows Live" clId="Web-{7F22B9C7-D7DC-487B-8BB1-ECAFFB7101C7}" dt="2024-10-01T19:20:16.407" v="51"/>
          <ac:spMkLst>
            <pc:docMk/>
            <pc:sldMk cId="3562428625" sldId="272"/>
            <ac:spMk id="10" creationId="{793FFC51-169D-49BB-A779-7EFB4D82AD28}"/>
          </ac:spMkLst>
        </pc:spChg>
        <pc:spChg chg="add del">
          <ac:chgData name="Titan HZZ" userId="7e6167f9213bcfd1" providerId="Windows Live" clId="Web-{7F22B9C7-D7DC-487B-8BB1-ECAFFB7101C7}" dt="2024-10-01T19:20:16.407" v="53"/>
          <ac:spMkLst>
            <pc:docMk/>
            <pc:sldMk cId="3562428625" sldId="272"/>
            <ac:spMk id="12" creationId="{4A642F3E-3C03-4E20-ABCA-E003162FC000}"/>
          </ac:spMkLst>
        </pc:spChg>
        <pc:spChg chg="add del">
          <ac:chgData name="Titan HZZ" userId="7e6167f9213bcfd1" providerId="Windows Live" clId="Web-{7F22B9C7-D7DC-487B-8BB1-ECAFFB7101C7}" dt="2024-10-01T19:20:16.407" v="54"/>
          <ac:spMkLst>
            <pc:docMk/>
            <pc:sldMk cId="3562428625" sldId="272"/>
            <ac:spMk id="13" creationId="{F62FF5CE-711D-42E8-B7EA-B1A1F772535A}"/>
          </ac:spMkLst>
        </pc:spChg>
        <pc:spChg chg="add del">
          <ac:chgData name="Titan HZZ" userId="7e6167f9213bcfd1" providerId="Windows Live" clId="Web-{7F22B9C7-D7DC-487B-8BB1-ECAFFB7101C7}" dt="2024-10-01T19:20:16.407" v="56"/>
          <ac:spMkLst>
            <pc:docMk/>
            <pc:sldMk cId="3562428625" sldId="272"/>
            <ac:spMk id="15" creationId="{77D8C714-BC59-4848-A254-B9834EBACE42}"/>
          </ac:spMkLst>
        </pc:spChg>
        <pc:spChg chg="add del">
          <ac:chgData name="Titan HZZ" userId="7e6167f9213bcfd1" providerId="Windows Live" clId="Web-{7F22B9C7-D7DC-487B-8BB1-ECAFFB7101C7}" dt="2024-10-01T19:20:16.407" v="57"/>
          <ac:spMkLst>
            <pc:docMk/>
            <pc:sldMk cId="3562428625" sldId="272"/>
            <ac:spMk id="16" creationId="{6433887D-8F27-4450-A714-B160672FA7ED}"/>
          </ac:spMkLst>
        </pc:spChg>
        <pc:spChg chg="add del">
          <ac:chgData name="Titan HZZ" userId="7e6167f9213bcfd1" providerId="Windows Live" clId="Web-{7F22B9C7-D7DC-487B-8BB1-ECAFFB7101C7}" dt="2024-10-01T19:19:44.437" v="32"/>
          <ac:spMkLst>
            <pc:docMk/>
            <pc:sldMk cId="3562428625" sldId="272"/>
            <ac:spMk id="20" creationId="{51C90156-0D78-4EAA-5968-9FF35F700E78}"/>
          </ac:spMkLst>
        </pc:spChg>
        <pc:spChg chg="add del">
          <ac:chgData name="Titan HZZ" userId="7e6167f9213bcfd1" providerId="Windows Live" clId="Web-{7F22B9C7-D7DC-487B-8BB1-ECAFFB7101C7}" dt="2024-10-01T19:19:44.437" v="31"/>
          <ac:spMkLst>
            <pc:docMk/>
            <pc:sldMk cId="3562428625" sldId="272"/>
            <ac:spMk id="22" creationId="{2DD93119-2A80-1E68-2A9B-481402DED34A}"/>
          </ac:spMkLst>
        </pc:spChg>
        <pc:spChg chg="add del">
          <ac:chgData name="Titan HZZ" userId="7e6167f9213bcfd1" providerId="Windows Live" clId="Web-{7F22B9C7-D7DC-487B-8BB1-ECAFFB7101C7}" dt="2024-10-01T19:19:44.437" v="29"/>
          <ac:spMkLst>
            <pc:docMk/>
            <pc:sldMk cId="3562428625" sldId="272"/>
            <ac:spMk id="26" creationId="{98737A0F-F6D9-F29C-34C0-F9ED59BC17FF}"/>
          </ac:spMkLst>
        </pc:spChg>
        <pc:spChg chg="add del">
          <ac:chgData name="Titan HZZ" userId="7e6167f9213bcfd1" providerId="Windows Live" clId="Web-{7F22B9C7-D7DC-487B-8BB1-ECAFFB7101C7}" dt="2024-10-01T19:19:44.437" v="28"/>
          <ac:spMkLst>
            <pc:docMk/>
            <pc:sldMk cId="3562428625" sldId="272"/>
            <ac:spMk id="28" creationId="{50BC03C1-184D-347B-B941-EEE39E465588}"/>
          </ac:spMkLst>
        </pc:spChg>
        <pc:spChg chg="add del">
          <ac:chgData name="Titan HZZ" userId="7e6167f9213bcfd1" providerId="Windows Live" clId="Web-{7F22B9C7-D7DC-487B-8BB1-ECAFFB7101C7}" dt="2024-10-01T19:19:44.437" v="26"/>
          <ac:spMkLst>
            <pc:docMk/>
            <pc:sldMk cId="3562428625" sldId="272"/>
            <ac:spMk id="32" creationId="{620F18B6-1140-82D1-1847-A21D83B065F0}"/>
          </ac:spMkLst>
        </pc:spChg>
        <pc:spChg chg="add del">
          <ac:chgData name="Titan HZZ" userId="7e6167f9213bcfd1" providerId="Windows Live" clId="Web-{7F22B9C7-D7DC-487B-8BB1-ECAFFB7101C7}" dt="2024-10-01T19:19:44.437" v="25"/>
          <ac:spMkLst>
            <pc:docMk/>
            <pc:sldMk cId="3562428625" sldId="272"/>
            <ac:spMk id="34" creationId="{F3E6C415-3EE6-3F63-B2F5-F7AB00E7D65D}"/>
          </ac:spMkLst>
        </pc:spChg>
        <pc:spChg chg="add del">
          <ac:chgData name="Titan HZZ" userId="7e6167f9213bcfd1" providerId="Windows Live" clId="Web-{7F22B9C7-D7DC-487B-8BB1-ECAFFB7101C7}" dt="2024-10-01T19:19:44.437" v="23"/>
          <ac:spMkLst>
            <pc:docMk/>
            <pc:sldMk cId="3562428625" sldId="272"/>
            <ac:spMk id="38" creationId="{4AFEF713-D83F-853E-BD6B-B904D4F30DAF}"/>
          </ac:spMkLst>
        </pc:spChg>
        <pc:spChg chg="add del">
          <ac:chgData name="Titan HZZ" userId="7e6167f9213bcfd1" providerId="Windows Live" clId="Web-{7F22B9C7-D7DC-487B-8BB1-ECAFFB7101C7}" dt="2024-10-01T19:19:44.437" v="22"/>
          <ac:spMkLst>
            <pc:docMk/>
            <pc:sldMk cId="3562428625" sldId="272"/>
            <ac:spMk id="40" creationId="{A98E06E4-85B3-10BF-6E1C-B79CB167E93E}"/>
          </ac:spMkLst>
        </pc:spChg>
        <pc:picChg chg="add del">
          <ac:chgData name="Titan HZZ" userId="7e6167f9213bcfd1" providerId="Windows Live" clId="Web-{7F22B9C7-D7DC-487B-8BB1-ECAFFB7101C7}" dt="2024-10-01T19:20:16.407" v="46"/>
          <ac:picMkLst>
            <pc:docMk/>
            <pc:sldMk cId="3562428625" sldId="272"/>
            <ac:picMk id="5" creationId="{328809D6-74EB-4AE9-A789-42A189ABA20D}"/>
          </ac:picMkLst>
        </pc:picChg>
        <pc:picChg chg="add del">
          <ac:chgData name="Titan HZZ" userId="7e6167f9213bcfd1" providerId="Windows Live" clId="Web-{7F22B9C7-D7DC-487B-8BB1-ECAFFB7101C7}" dt="2024-10-01T19:20:16.407" v="49"/>
          <ac:picMkLst>
            <pc:docMk/>
            <pc:sldMk cId="3562428625" sldId="272"/>
            <ac:picMk id="8" creationId="{808BB55A-E218-4F23-8F36-9631520FC9E6}"/>
          </ac:picMkLst>
        </pc:picChg>
        <pc:picChg chg="add del">
          <ac:chgData name="Titan HZZ" userId="7e6167f9213bcfd1" providerId="Windows Live" clId="Web-{7F22B9C7-D7DC-487B-8BB1-ECAFFB7101C7}" dt="2024-10-01T19:20:16.407" v="52"/>
          <ac:picMkLst>
            <pc:docMk/>
            <pc:sldMk cId="3562428625" sldId="272"/>
            <ac:picMk id="11" creationId="{8FAF4296-69A8-4B30-9839-88B547122910}"/>
          </ac:picMkLst>
        </pc:picChg>
        <pc:picChg chg="add del">
          <ac:chgData name="Titan HZZ" userId="7e6167f9213bcfd1" providerId="Windows Live" clId="Web-{7F22B9C7-D7DC-487B-8BB1-ECAFFB7101C7}" dt="2024-10-01T19:20:16.407" v="55"/>
          <ac:picMkLst>
            <pc:docMk/>
            <pc:sldMk cId="3562428625" sldId="272"/>
            <ac:picMk id="14" creationId="{62F99FB0-410C-43BA-A2EB-190B8F5F349A}"/>
          </ac:picMkLst>
        </pc:picChg>
        <pc:picChg chg="add del">
          <ac:chgData name="Titan HZZ" userId="7e6167f9213bcfd1" providerId="Windows Live" clId="Web-{7F22B9C7-D7DC-487B-8BB1-ECAFFB7101C7}" dt="2024-10-01T19:19:44.437" v="33"/>
          <ac:picMkLst>
            <pc:docMk/>
            <pc:sldMk cId="3562428625" sldId="272"/>
            <ac:picMk id="18" creationId="{BBF93715-2C1C-3567-095E-D425481F683B}"/>
          </ac:picMkLst>
        </pc:picChg>
        <pc:picChg chg="add del">
          <ac:chgData name="Titan HZZ" userId="7e6167f9213bcfd1" providerId="Windows Live" clId="Web-{7F22B9C7-D7DC-487B-8BB1-ECAFFB7101C7}" dt="2024-10-01T19:19:44.437" v="30"/>
          <ac:picMkLst>
            <pc:docMk/>
            <pc:sldMk cId="3562428625" sldId="272"/>
            <ac:picMk id="24" creationId="{3B41E954-8C78-364B-7FB5-A64D28DD774D}"/>
          </ac:picMkLst>
        </pc:picChg>
        <pc:picChg chg="add del">
          <ac:chgData name="Titan HZZ" userId="7e6167f9213bcfd1" providerId="Windows Live" clId="Web-{7F22B9C7-D7DC-487B-8BB1-ECAFFB7101C7}" dt="2024-10-01T19:19:44.437" v="27"/>
          <ac:picMkLst>
            <pc:docMk/>
            <pc:sldMk cId="3562428625" sldId="272"/>
            <ac:picMk id="30" creationId="{6CFE6A2D-0859-5BF5-D062-6E54C285AB01}"/>
          </ac:picMkLst>
        </pc:picChg>
        <pc:picChg chg="add del">
          <ac:chgData name="Titan HZZ" userId="7e6167f9213bcfd1" providerId="Windows Live" clId="Web-{7F22B9C7-D7DC-487B-8BB1-ECAFFB7101C7}" dt="2024-10-01T19:19:44.437" v="24"/>
          <ac:picMkLst>
            <pc:docMk/>
            <pc:sldMk cId="3562428625" sldId="272"/>
            <ac:picMk id="36" creationId="{824BE7C4-319A-51C5-FC5B-5854A8891F5A}"/>
          </ac:picMkLst>
        </pc:picChg>
      </pc:sldChg>
      <pc:sldChg chg="add del">
        <pc:chgData name="Titan HZZ" userId="7e6167f9213bcfd1" providerId="Windows Live" clId="Web-{7F22B9C7-D7DC-487B-8BB1-ECAFFB7101C7}" dt="2024-10-01T19:37:38.361" v="207"/>
        <pc:sldMkLst>
          <pc:docMk/>
          <pc:sldMk cId="267300369" sldId="286"/>
        </pc:sldMkLst>
      </pc:sldChg>
      <pc:sldChg chg="addSp delSp modSp add mod modClrScheme chgLayout">
        <pc:chgData name="Titan HZZ" userId="7e6167f9213bcfd1" providerId="Windows Live" clId="Web-{7F22B9C7-D7DC-487B-8BB1-ECAFFB7101C7}" dt="2024-10-01T20:02:10.310" v="478" actId="1076"/>
        <pc:sldMkLst>
          <pc:docMk/>
          <pc:sldMk cId="673310539" sldId="293"/>
        </pc:sldMkLst>
        <pc:spChg chg="del">
          <ac:chgData name="Titan HZZ" userId="7e6167f9213bcfd1" providerId="Windows Live" clId="Web-{7F22B9C7-D7DC-487B-8BB1-ECAFFB7101C7}" dt="2024-10-01T19:40:50.350" v="212"/>
          <ac:spMkLst>
            <pc:docMk/>
            <pc:sldMk cId="673310539" sldId="293"/>
            <ac:spMk id="2" creationId="{279D7BF9-9917-A232-0566-3A093C8EBA90}"/>
          </ac:spMkLst>
        </pc:spChg>
        <pc:spChg chg="add">
          <ac:chgData name="Titan HZZ" userId="7e6167f9213bcfd1" providerId="Windows Live" clId="Web-{7F22B9C7-D7DC-487B-8BB1-ECAFFB7101C7}" dt="2024-10-01T19:19:24.312" v="7"/>
          <ac:spMkLst>
            <pc:docMk/>
            <pc:sldMk cId="673310539" sldId="293"/>
            <ac:spMk id="3" creationId="{0EC4540B-CC2A-61A7-4C1E-FE045E798E79}"/>
          </ac:spMkLst>
        </pc:spChg>
        <pc:spChg chg="del">
          <ac:chgData name="Titan HZZ" userId="7e6167f9213bcfd1" providerId="Windows Live" clId="Web-{7F22B9C7-D7DC-487B-8BB1-ECAFFB7101C7}" dt="2024-10-01T19:19:29.687" v="8"/>
          <ac:spMkLst>
            <pc:docMk/>
            <pc:sldMk cId="673310539" sldId="293"/>
            <ac:spMk id="4" creationId="{804827BC-1867-4AEF-8917-48108BFA283D}"/>
          </ac:spMkLst>
        </pc:spChg>
        <pc:spChg chg="add del mod">
          <ac:chgData name="Titan HZZ" userId="7e6167f9213bcfd1" providerId="Windows Live" clId="Web-{7F22B9C7-D7DC-487B-8BB1-ECAFFB7101C7}" dt="2024-10-01T19:51:08.727" v="261" actId="20577"/>
          <ac:spMkLst>
            <pc:docMk/>
            <pc:sldMk cId="673310539" sldId="293"/>
            <ac:spMk id="5" creationId="{45E13DCC-C4CD-3684-073E-5BE998F9998B}"/>
          </ac:spMkLst>
        </pc:spChg>
        <pc:spChg chg="add mod">
          <ac:chgData name="Titan HZZ" userId="7e6167f9213bcfd1" providerId="Windows Live" clId="Web-{7F22B9C7-D7DC-487B-8BB1-ECAFFB7101C7}" dt="2024-10-01T19:19:29.687" v="8"/>
          <ac:spMkLst>
            <pc:docMk/>
            <pc:sldMk cId="673310539" sldId="293"/>
            <ac:spMk id="6" creationId="{E5B6876D-4E81-B87D-865C-46882E40E452}"/>
          </ac:spMkLst>
        </pc:spChg>
        <pc:spChg chg="add">
          <ac:chgData name="Titan HZZ" userId="7e6167f9213bcfd1" providerId="Windows Live" clId="Web-{7F22B9C7-D7DC-487B-8BB1-ECAFFB7101C7}" dt="2024-10-01T19:19:32.921" v="9"/>
          <ac:spMkLst>
            <pc:docMk/>
            <pc:sldMk cId="673310539" sldId="293"/>
            <ac:spMk id="8" creationId="{E2EDA284-87EF-35A6-D56D-B57BF315C2E1}"/>
          </ac:spMkLst>
        </pc:spChg>
        <pc:spChg chg="add del mod">
          <ac:chgData name="Titan HZZ" userId="7e6167f9213bcfd1" providerId="Windows Live" clId="Web-{7F22B9C7-D7DC-487B-8BB1-ECAFFB7101C7}" dt="2024-10-01T19:31:16.316" v="143" actId="20577"/>
          <ac:spMkLst>
            <pc:docMk/>
            <pc:sldMk cId="673310539" sldId="293"/>
            <ac:spMk id="9" creationId="{B0EDCE61-358E-E4E5-1131-434B50DEEBA9}"/>
          </ac:spMkLst>
        </pc:spChg>
        <pc:spChg chg="add del">
          <ac:chgData name="Titan HZZ" userId="7e6167f9213bcfd1" providerId="Windows Live" clId="Web-{7F22B9C7-D7DC-487B-8BB1-ECAFFB7101C7}" dt="2024-10-01T19:22:02.207" v="63"/>
          <ac:spMkLst>
            <pc:docMk/>
            <pc:sldMk cId="673310539" sldId="293"/>
            <ac:spMk id="14" creationId="{47E6869E-72C3-5DCC-47FC-E679B6AAE081}"/>
          </ac:spMkLst>
        </pc:spChg>
        <pc:spChg chg="add del mod">
          <ac:chgData name="Titan HZZ" userId="7e6167f9213bcfd1" providerId="Windows Live" clId="Web-{7F22B9C7-D7DC-487B-8BB1-ECAFFB7101C7}" dt="2024-10-01T19:31:01.565" v="141" actId="20577"/>
          <ac:spMkLst>
            <pc:docMk/>
            <pc:sldMk cId="673310539" sldId="293"/>
            <ac:spMk id="17" creationId="{F8AFBBB8-EB13-C1A4-112E-55FDCE26D828}"/>
          </ac:spMkLst>
        </pc:spChg>
        <pc:spChg chg="add del mod">
          <ac:chgData name="Titan HZZ" userId="7e6167f9213bcfd1" providerId="Windows Live" clId="Web-{7F22B9C7-D7DC-487B-8BB1-ECAFFB7101C7}" dt="2024-10-01T19:55:17.640" v="284" actId="20577"/>
          <ac:spMkLst>
            <pc:docMk/>
            <pc:sldMk cId="673310539" sldId="293"/>
            <ac:spMk id="24" creationId="{48D29AA6-256E-7406-82BC-9741632ABE99}"/>
          </ac:spMkLst>
        </pc:spChg>
        <pc:spChg chg="add del mod">
          <ac:chgData name="Titan HZZ" userId="7e6167f9213bcfd1" providerId="Windows Live" clId="Web-{7F22B9C7-D7DC-487B-8BB1-ECAFFB7101C7}" dt="2024-10-01T19:23:05.865" v="77"/>
          <ac:spMkLst>
            <pc:docMk/>
            <pc:sldMk cId="673310539" sldId="293"/>
            <ac:spMk id="25" creationId="{9B625F57-5C13-99A7-125E-2AD01F9F8476}"/>
          </ac:spMkLst>
        </pc:spChg>
        <pc:spChg chg="add del">
          <ac:chgData name="Titan HZZ" userId="7e6167f9213bcfd1" providerId="Windows Live" clId="Web-{7F22B9C7-D7DC-487B-8BB1-ECAFFB7101C7}" dt="2024-10-01T19:22:16.145" v="64"/>
          <ac:spMkLst>
            <pc:docMk/>
            <pc:sldMk cId="673310539" sldId="293"/>
            <ac:spMk id="26" creationId="{F3CD9E32-CDEC-08BE-5C7A-0C68E260796D}"/>
          </ac:spMkLst>
        </pc:spChg>
        <pc:spChg chg="add del mod">
          <ac:chgData name="Titan HZZ" userId="7e6167f9213bcfd1" providerId="Windows Live" clId="Web-{7F22B9C7-D7DC-487B-8BB1-ECAFFB7101C7}" dt="2024-10-01T19:34:59.822" v="171" actId="20577"/>
          <ac:spMkLst>
            <pc:docMk/>
            <pc:sldMk cId="673310539" sldId="293"/>
            <ac:spMk id="28" creationId="{AFD64984-6C6B-906A-6B27-70AF4F9BF39E}"/>
          </ac:spMkLst>
        </pc:spChg>
        <pc:spChg chg="add del mod">
          <ac:chgData name="Titan HZZ" userId="7e6167f9213bcfd1" providerId="Windows Live" clId="Web-{7F22B9C7-D7DC-487B-8BB1-ECAFFB7101C7}" dt="2024-10-01T19:31:24.238" v="145"/>
          <ac:spMkLst>
            <pc:docMk/>
            <pc:sldMk cId="673310539" sldId="293"/>
            <ac:spMk id="29" creationId="{50AE546E-13FF-C085-E12F-869F57BBC3DE}"/>
          </ac:spMkLst>
        </pc:spChg>
        <pc:spChg chg="add del mod">
          <ac:chgData name="Titan HZZ" userId="7e6167f9213bcfd1" providerId="Windows Live" clId="Web-{7F22B9C7-D7DC-487B-8BB1-ECAFFB7101C7}" dt="2024-10-01T19:30:32.846" v="136" actId="20577"/>
          <ac:spMkLst>
            <pc:docMk/>
            <pc:sldMk cId="673310539" sldId="293"/>
            <ac:spMk id="30" creationId="{99363C54-6D95-DE7B-6CB2-C24EED80CD1B}"/>
          </ac:spMkLst>
        </pc:spChg>
        <pc:spChg chg="add del">
          <ac:chgData name="Titan HZZ" userId="7e6167f9213bcfd1" providerId="Windows Live" clId="Web-{7F22B9C7-D7DC-487B-8BB1-ECAFFB7101C7}" dt="2024-10-01T19:23:37.459" v="79"/>
          <ac:spMkLst>
            <pc:docMk/>
            <pc:sldMk cId="673310539" sldId="293"/>
            <ac:spMk id="32" creationId="{D899171F-3C08-322D-7EA0-F248B5E2904D}"/>
          </ac:spMkLst>
        </pc:spChg>
        <pc:spChg chg="add del mod ord">
          <ac:chgData name="Titan HZZ" userId="7e6167f9213bcfd1" providerId="Windows Live" clId="Web-{7F22B9C7-D7DC-487B-8BB1-ECAFFB7101C7}" dt="2024-10-01T19:30:22.642" v="135" actId="20577"/>
          <ac:spMkLst>
            <pc:docMk/>
            <pc:sldMk cId="673310539" sldId="293"/>
            <ac:spMk id="34" creationId="{86C2DE14-9D0C-7AF8-E761-7D9D8FDF4A3E}"/>
          </ac:spMkLst>
        </pc:spChg>
        <pc:spChg chg="add del mod">
          <ac:chgData name="Titan HZZ" userId="7e6167f9213bcfd1" providerId="Windows Live" clId="Web-{7F22B9C7-D7DC-487B-8BB1-ECAFFB7101C7}" dt="2024-10-01T19:24:19.679" v="86"/>
          <ac:spMkLst>
            <pc:docMk/>
            <pc:sldMk cId="673310539" sldId="293"/>
            <ac:spMk id="35" creationId="{DAF56E8D-A4A0-1FDD-E1DA-4B7441D44E01}"/>
          </ac:spMkLst>
        </pc:spChg>
        <pc:spChg chg="add del mod">
          <ac:chgData name="Titan HZZ" userId="7e6167f9213bcfd1" providerId="Windows Live" clId="Web-{7F22B9C7-D7DC-487B-8BB1-ECAFFB7101C7}" dt="2024-10-01T19:28:46.249" v="121" actId="20577"/>
          <ac:spMkLst>
            <pc:docMk/>
            <pc:sldMk cId="673310539" sldId="293"/>
            <ac:spMk id="36" creationId="{3832A3D4-5A05-9DA4-7ADA-49142B5633CC}"/>
          </ac:spMkLst>
        </pc:spChg>
        <pc:spChg chg="add del mod ord">
          <ac:chgData name="Titan HZZ" userId="7e6167f9213bcfd1" providerId="Windows Live" clId="Web-{7F22B9C7-D7DC-487B-8BB1-ECAFFB7101C7}" dt="2024-10-01T19:28:51.640" v="122"/>
          <ac:spMkLst>
            <pc:docMk/>
            <pc:sldMk cId="673310539" sldId="293"/>
            <ac:spMk id="39" creationId="{0068EE1A-6A6C-0D46-3222-1EEC19C4AE35}"/>
          </ac:spMkLst>
        </pc:spChg>
        <pc:spChg chg="add del mod">
          <ac:chgData name="Titan HZZ" userId="7e6167f9213bcfd1" providerId="Windows Live" clId="Web-{7F22B9C7-D7DC-487B-8BB1-ECAFFB7101C7}" dt="2024-10-01T19:32:24.114" v="167"/>
          <ac:spMkLst>
            <pc:docMk/>
            <pc:sldMk cId="673310539" sldId="293"/>
            <ac:spMk id="40" creationId="{B908F75C-545B-CD22-7711-9765B75DDBFB}"/>
          </ac:spMkLst>
        </pc:spChg>
        <pc:spChg chg="add del mod ord">
          <ac:chgData name="Titan HZZ" userId="7e6167f9213bcfd1" providerId="Windows Live" clId="Web-{7F22B9C7-D7DC-487B-8BB1-ECAFFB7101C7}" dt="2024-10-01T19:24:16.742" v="85"/>
          <ac:spMkLst>
            <pc:docMk/>
            <pc:sldMk cId="673310539" sldId="293"/>
            <ac:spMk id="42" creationId="{053F20CF-0CA3-84E8-1D4E-FA88EBEEF7FD}"/>
          </ac:spMkLst>
        </pc:spChg>
        <pc:spChg chg="add mod">
          <ac:chgData name="Titan HZZ" userId="7e6167f9213bcfd1" providerId="Windows Live" clId="Web-{7F22B9C7-D7DC-487B-8BB1-ECAFFB7101C7}" dt="2024-10-01T19:49:22.130" v="260" actId="20577"/>
          <ac:spMkLst>
            <pc:docMk/>
            <pc:sldMk cId="673310539" sldId="293"/>
            <ac:spMk id="44" creationId="{906C7481-3894-C0B6-6EAA-57DF3F50A865}"/>
          </ac:spMkLst>
        </pc:spChg>
        <pc:spChg chg="add mod">
          <ac:chgData name="Titan HZZ" userId="7e6167f9213bcfd1" providerId="Windows Live" clId="Web-{7F22B9C7-D7DC-487B-8BB1-ECAFFB7101C7}" dt="2024-10-01T19:48:42.035" v="252" actId="1076"/>
          <ac:spMkLst>
            <pc:docMk/>
            <pc:sldMk cId="673310539" sldId="293"/>
            <ac:spMk id="45" creationId="{A82EFE8F-CEDE-E55B-3125-05125B524E19}"/>
          </ac:spMkLst>
        </pc:spChg>
        <pc:spChg chg="add mod">
          <ac:chgData name="Titan HZZ" userId="7e6167f9213bcfd1" providerId="Windows Live" clId="Web-{7F22B9C7-D7DC-487B-8BB1-ECAFFB7101C7}" dt="2024-10-01T20:02:10.310" v="478" actId="1076"/>
          <ac:spMkLst>
            <pc:docMk/>
            <pc:sldMk cId="673310539" sldId="293"/>
            <ac:spMk id="46" creationId="{95D8D9D9-BD64-C55A-86BB-D48448494B08}"/>
          </ac:spMkLst>
        </pc:spChg>
        <pc:spChg chg="add mod">
          <ac:chgData name="Titan HZZ" userId="7e6167f9213bcfd1" providerId="Windows Live" clId="Web-{7F22B9C7-D7DC-487B-8BB1-ECAFFB7101C7}" dt="2024-10-01T20:00:28.542" v="384" actId="1076"/>
          <ac:spMkLst>
            <pc:docMk/>
            <pc:sldMk cId="673310539" sldId="293"/>
            <ac:spMk id="47" creationId="{72F45B5E-49A5-8883-A16E-D274EAC4C3FA}"/>
          </ac:spMkLst>
        </pc:spChg>
        <pc:picChg chg="add del mod ord">
          <ac:chgData name="Titan HZZ" userId="7e6167f9213bcfd1" providerId="Windows Live" clId="Web-{7F22B9C7-D7DC-487B-8BB1-ECAFFB7101C7}" dt="2024-10-01T19:31:27.160" v="146"/>
          <ac:picMkLst>
            <pc:docMk/>
            <pc:sldMk cId="673310539" sldId="293"/>
            <ac:picMk id="12" creationId="{B21B8D98-9FDA-30F1-4FEB-33481515992B}"/>
          </ac:picMkLst>
        </pc:picChg>
        <pc:picChg chg="add del mod ord">
          <ac:chgData name="Titan HZZ" userId="7e6167f9213bcfd1" providerId="Windows Live" clId="Web-{7F22B9C7-D7DC-487B-8BB1-ECAFFB7101C7}" dt="2024-10-01T19:23:08.365" v="78"/>
          <ac:picMkLst>
            <pc:docMk/>
            <pc:sldMk cId="673310539" sldId="293"/>
            <ac:picMk id="16" creationId="{02F39970-9948-CEB8-AE15-0A427D0E5736}"/>
          </ac:picMkLst>
        </pc:picChg>
        <pc:picChg chg="add mod ord modCrop">
          <ac:chgData name="Titan HZZ" userId="7e6167f9213bcfd1" providerId="Windows Live" clId="Web-{7F22B9C7-D7DC-487B-8BB1-ECAFFB7101C7}" dt="2024-10-01T19:32:15.692" v="166"/>
          <ac:picMkLst>
            <pc:docMk/>
            <pc:sldMk cId="673310539" sldId="293"/>
            <ac:picMk id="31" creationId="{2DC086FA-B82C-3BC4-9A56-62A5950E0686}"/>
          </ac:picMkLst>
        </pc:picChg>
      </pc:sldChg>
      <pc:sldMasterChg chg="addSldLayout">
        <pc:chgData name="Titan HZZ" userId="7e6167f9213bcfd1" providerId="Windows Live" clId="Web-{7F22B9C7-D7DC-487B-8BB1-ECAFFB7101C7}" dt="2024-10-01T19:20:34.814" v="58"/>
        <pc:sldMasterMkLst>
          <pc:docMk/>
          <pc:sldMasterMk cId="82855549" sldId="2147483672"/>
        </pc:sldMasterMkLst>
        <pc:sldLayoutChg chg="add">
          <pc:chgData name="Titan HZZ" userId="7e6167f9213bcfd1" providerId="Windows Live" clId="Web-{7F22B9C7-D7DC-487B-8BB1-ECAFFB7101C7}" dt="2024-10-01T19:19:07.780" v="6"/>
          <pc:sldLayoutMkLst>
            <pc:docMk/>
            <pc:sldMasterMk cId="82855549" sldId="2147483672"/>
            <pc:sldLayoutMk cId="64265445" sldId="2147483684"/>
          </pc:sldLayoutMkLst>
        </pc:sldLayoutChg>
        <pc:sldLayoutChg chg="add">
          <pc:chgData name="Titan HZZ" userId="7e6167f9213bcfd1" providerId="Windows Live" clId="Web-{7F22B9C7-D7DC-487B-8BB1-ECAFFB7101C7}" dt="2024-10-01T19:20:34.814" v="58"/>
          <pc:sldLayoutMkLst>
            <pc:docMk/>
            <pc:sldMasterMk cId="82855549" sldId="2147483672"/>
            <pc:sldLayoutMk cId="1126759231" sldId="2147483685"/>
          </pc:sldLayoutMkLst>
        </pc:sldLayoutChg>
      </pc:sldMasterChg>
    </pc:docChg>
  </pc:docChgLst>
  <pc:docChgLst>
    <pc:chgData name="Guest User" providerId="Windows Live" clId="Web-{AB8756A8-FD78-45C3-981A-2C5D955AA3B3}"/>
    <pc:docChg chg="addSld delSld modSld">
      <pc:chgData name="Guest User" userId="" providerId="Windows Live" clId="Web-{AB8756A8-FD78-45C3-981A-2C5D955AA3B3}" dt="2024-10-01T19:43:53.981" v="1157" actId="20577"/>
      <pc:docMkLst>
        <pc:docMk/>
      </pc:docMkLst>
      <pc:sldChg chg="modSp">
        <pc:chgData name="Guest User" userId="" providerId="Windows Live" clId="Web-{AB8756A8-FD78-45C3-981A-2C5D955AA3B3}" dt="2024-10-01T19:43:06.698" v="1151" actId="1076"/>
        <pc:sldMkLst>
          <pc:docMk/>
          <pc:sldMk cId="2295754654" sldId="263"/>
        </pc:sldMkLst>
        <pc:spChg chg="mod">
          <ac:chgData name="Guest User" userId="" providerId="Windows Live" clId="Web-{AB8756A8-FD78-45C3-981A-2C5D955AA3B3}" dt="2024-10-01T19:43:06.698" v="1151" actId="1076"/>
          <ac:spMkLst>
            <pc:docMk/>
            <pc:sldMk cId="2295754654" sldId="263"/>
            <ac:spMk id="3" creationId="{1B634B05-30DA-92BE-811A-8EC0710E2F5C}"/>
          </ac:spMkLst>
        </pc:spChg>
      </pc:sldChg>
      <pc:sldChg chg="addSp delSp modSp">
        <pc:chgData name="Guest User" userId="" providerId="Windows Live" clId="Web-{AB8756A8-FD78-45C3-981A-2C5D955AA3B3}" dt="2024-10-01T19:21:48.144" v="298" actId="1076"/>
        <pc:sldMkLst>
          <pc:docMk/>
          <pc:sldMk cId="1999894717" sldId="264"/>
        </pc:sldMkLst>
        <pc:spChg chg="mod">
          <ac:chgData name="Guest User" userId="" providerId="Windows Live" clId="Web-{AB8756A8-FD78-45C3-981A-2C5D955AA3B3}" dt="2024-10-01T19:15:44.162" v="143" actId="20577"/>
          <ac:spMkLst>
            <pc:docMk/>
            <pc:sldMk cId="1999894717" sldId="264"/>
            <ac:spMk id="2" creationId="{5D4F2FFB-C732-40D1-6B7C-72B3EC58730A}"/>
          </ac:spMkLst>
        </pc:spChg>
        <pc:spChg chg="add del">
          <ac:chgData name="Guest User" userId="" providerId="Windows Live" clId="Web-{AB8756A8-FD78-45C3-981A-2C5D955AA3B3}" dt="2024-10-01T19:15:21.411" v="129"/>
          <ac:spMkLst>
            <pc:docMk/>
            <pc:sldMk cId="1999894717" sldId="264"/>
            <ac:spMk id="4" creationId="{668A591B-27DF-2A9E-7EFD-8CD8B45BA02F}"/>
          </ac:spMkLst>
        </pc:spChg>
        <pc:spChg chg="add del mod">
          <ac:chgData name="Guest User" userId="" providerId="Windows Live" clId="Web-{AB8756A8-FD78-45C3-981A-2C5D955AA3B3}" dt="2024-10-01T19:20:00.781" v="277"/>
          <ac:spMkLst>
            <pc:docMk/>
            <pc:sldMk cId="1999894717" sldId="264"/>
            <ac:spMk id="5" creationId="{FC5E6149-9449-8D2B-5338-4A1F2F2CFA36}"/>
          </ac:spMkLst>
        </pc:spChg>
        <pc:spChg chg="mod">
          <ac:chgData name="Guest User" userId="" providerId="Windows Live" clId="Web-{AB8756A8-FD78-45C3-981A-2C5D955AA3B3}" dt="2024-10-01T19:21:48.144" v="298" actId="1076"/>
          <ac:spMkLst>
            <pc:docMk/>
            <pc:sldMk cId="1999894717" sldId="264"/>
            <ac:spMk id="8" creationId="{DCDABB4E-F500-6A3F-3301-E7F379CE6900}"/>
          </ac:spMkLst>
        </pc:spChg>
        <pc:picChg chg="mod">
          <ac:chgData name="Guest User" userId="" providerId="Windows Live" clId="Web-{AB8756A8-FD78-45C3-981A-2C5D955AA3B3}" dt="2024-10-01T19:21:45.706" v="297" actId="1076"/>
          <ac:picMkLst>
            <pc:docMk/>
            <pc:sldMk cId="1999894717" sldId="264"/>
            <ac:picMk id="7" creationId="{C1C82080-B0BB-A16F-4E41-964AC63FDE26}"/>
          </ac:picMkLst>
        </pc:picChg>
      </pc:sldChg>
      <pc:sldChg chg="modSp">
        <pc:chgData name="Guest User" userId="" providerId="Windows Live" clId="Web-{AB8756A8-FD78-45C3-981A-2C5D955AA3B3}" dt="2024-10-01T19:08:29.911" v="23" actId="1076"/>
        <pc:sldMkLst>
          <pc:docMk/>
          <pc:sldMk cId="61937232" sldId="269"/>
        </pc:sldMkLst>
        <pc:spChg chg="mod">
          <ac:chgData name="Guest User" userId="" providerId="Windows Live" clId="Web-{AB8756A8-FD78-45C3-981A-2C5D955AA3B3}" dt="2024-10-01T19:04:51.637" v="4" actId="14100"/>
          <ac:spMkLst>
            <pc:docMk/>
            <pc:sldMk cId="61937232" sldId="269"/>
            <ac:spMk id="3" creationId="{42CE9E48-3050-FBC9-F6B7-F2EF0B0F9481}"/>
          </ac:spMkLst>
        </pc:spChg>
        <pc:picChg chg="mod">
          <ac:chgData name="Guest User" userId="" providerId="Windows Live" clId="Web-{AB8756A8-FD78-45C3-981A-2C5D955AA3B3}" dt="2024-10-01T19:08:29.911" v="23" actId="1076"/>
          <ac:picMkLst>
            <pc:docMk/>
            <pc:sldMk cId="61937232" sldId="269"/>
            <ac:picMk id="5" creationId="{FAC7B2F0-FDB8-874E-BC3A-506F1A735214}"/>
          </ac:picMkLst>
        </pc:picChg>
      </pc:sldChg>
      <pc:sldChg chg="modSp">
        <pc:chgData name="Guest User" userId="" providerId="Windows Live" clId="Web-{AB8756A8-FD78-45C3-981A-2C5D955AA3B3}" dt="2024-10-01T19:40:41.864" v="1139" actId="14100"/>
        <pc:sldMkLst>
          <pc:docMk/>
          <pc:sldMk cId="2352771865" sldId="270"/>
        </pc:sldMkLst>
        <pc:spChg chg="mod">
          <ac:chgData name="Guest User" userId="" providerId="Windows Live" clId="Web-{AB8756A8-FD78-45C3-981A-2C5D955AA3B3}" dt="2024-10-01T19:40:41.864" v="1139" actId="14100"/>
          <ac:spMkLst>
            <pc:docMk/>
            <pc:sldMk cId="2352771865" sldId="270"/>
            <ac:spMk id="3" creationId="{3F8AD811-7A0B-4296-5993-DC14938C26B8}"/>
          </ac:spMkLst>
        </pc:spChg>
      </pc:sldChg>
      <pc:sldChg chg="addSp delSp modSp new">
        <pc:chgData name="Guest User" userId="" providerId="Windows Live" clId="Web-{AB8756A8-FD78-45C3-981A-2C5D955AA3B3}" dt="2024-10-01T19:41:15.350" v="1143" actId="14100"/>
        <pc:sldMkLst>
          <pc:docMk/>
          <pc:sldMk cId="1717513608" sldId="271"/>
        </pc:sldMkLst>
        <pc:spChg chg="mod">
          <ac:chgData name="Guest User" userId="" providerId="Windows Live" clId="Web-{AB8756A8-FD78-45C3-981A-2C5D955AA3B3}" dt="2024-10-01T19:05:11.450" v="13" actId="20577"/>
          <ac:spMkLst>
            <pc:docMk/>
            <pc:sldMk cId="1717513608" sldId="271"/>
            <ac:spMk id="2" creationId="{C7B95BDC-1D85-D81C-6DAD-01359048607E}"/>
          </ac:spMkLst>
        </pc:spChg>
        <pc:spChg chg="mod">
          <ac:chgData name="Guest User" userId="" providerId="Windows Live" clId="Web-{AB8756A8-FD78-45C3-981A-2C5D955AA3B3}" dt="2024-10-01T19:41:11.037" v="1141" actId="14100"/>
          <ac:spMkLst>
            <pc:docMk/>
            <pc:sldMk cId="1717513608" sldId="271"/>
            <ac:spMk id="3" creationId="{B6F0D114-A86A-9CFD-B60B-E0496FA27C31}"/>
          </ac:spMkLst>
        </pc:spChg>
        <pc:picChg chg="add del mod">
          <ac:chgData name="Guest User" userId="" providerId="Windows Live" clId="Web-{AB8756A8-FD78-45C3-981A-2C5D955AA3B3}" dt="2024-10-01T19:09:29.429" v="96"/>
          <ac:picMkLst>
            <pc:docMk/>
            <pc:sldMk cId="1717513608" sldId="271"/>
            <ac:picMk id="5" creationId="{081D6852-5CF7-3FB4-F007-E01277B7DFDA}"/>
          </ac:picMkLst>
        </pc:picChg>
        <pc:picChg chg="add mod">
          <ac:chgData name="Guest User" userId="" providerId="Windows Live" clId="Web-{AB8756A8-FD78-45C3-981A-2C5D955AA3B3}" dt="2024-10-01T19:41:15.350" v="1143" actId="14100"/>
          <ac:picMkLst>
            <pc:docMk/>
            <pc:sldMk cId="1717513608" sldId="271"/>
            <ac:picMk id="6" creationId="{EB8D31BD-A95C-C933-7237-D51385B4D485}"/>
          </ac:picMkLst>
        </pc:picChg>
      </pc:sldChg>
      <pc:sldChg chg="addSp delSp modSp new del">
        <pc:chgData name="Guest User" userId="" providerId="Windows Live" clId="Web-{AB8756A8-FD78-45C3-981A-2C5D955AA3B3}" dt="2024-10-01T19:40:59.490" v="1140"/>
        <pc:sldMkLst>
          <pc:docMk/>
          <pc:sldMk cId="3562428625" sldId="272"/>
        </pc:sldMkLst>
        <pc:spChg chg="mod">
          <ac:chgData name="Guest User" userId="" providerId="Windows Live" clId="Web-{AB8756A8-FD78-45C3-981A-2C5D955AA3B3}" dt="2024-10-01T19:11:23.667" v="121" actId="20577"/>
          <ac:spMkLst>
            <pc:docMk/>
            <pc:sldMk cId="3562428625" sldId="272"/>
            <ac:spMk id="2" creationId="{CA54A2DF-D703-2167-A562-006D5CE03B1A}"/>
          </ac:spMkLst>
        </pc:spChg>
        <pc:spChg chg="add del">
          <ac:chgData name="Guest User" userId="" providerId="Windows Live" clId="Web-{AB8756A8-FD78-45C3-981A-2C5D955AA3B3}" dt="2024-10-01T19:20:20.578" v="291"/>
          <ac:spMkLst>
            <pc:docMk/>
            <pc:sldMk cId="3562428625" sldId="272"/>
            <ac:spMk id="19" creationId="{4E091A31-7866-4F47-B0CF-3293835EEDE8}"/>
          </ac:spMkLst>
        </pc:spChg>
        <pc:spChg chg="add del">
          <ac:chgData name="Guest User" userId="" providerId="Windows Live" clId="Web-{AB8756A8-FD78-45C3-981A-2C5D955AA3B3}" dt="2024-10-01T19:20:20.578" v="291"/>
          <ac:spMkLst>
            <pc:docMk/>
            <pc:sldMk cId="3562428625" sldId="272"/>
            <ac:spMk id="21" creationId="{83413A59-8009-405C-B473-F659F4B46E4A}"/>
          </ac:spMkLst>
        </pc:spChg>
        <pc:spChg chg="add del">
          <ac:chgData name="Guest User" userId="" providerId="Windows Live" clId="Web-{AB8756A8-FD78-45C3-981A-2C5D955AA3B3}" dt="2024-10-01T19:20:20.578" v="291"/>
          <ac:spMkLst>
            <pc:docMk/>
            <pc:sldMk cId="3562428625" sldId="272"/>
            <ac:spMk id="25" creationId="{B350F797-AA8E-422D-B1BE-31919E5E8542}"/>
          </ac:spMkLst>
        </pc:spChg>
        <pc:spChg chg="add del">
          <ac:chgData name="Guest User" userId="" providerId="Windows Live" clId="Web-{AB8756A8-FD78-45C3-981A-2C5D955AA3B3}" dt="2024-10-01T19:20:20.578" v="291"/>
          <ac:spMkLst>
            <pc:docMk/>
            <pc:sldMk cId="3562428625" sldId="272"/>
            <ac:spMk id="27" creationId="{793FFC51-169D-49BB-A779-7EFB4D82AD28}"/>
          </ac:spMkLst>
        </pc:spChg>
        <pc:spChg chg="add del">
          <ac:chgData name="Guest User" userId="" providerId="Windows Live" clId="Web-{AB8756A8-FD78-45C3-981A-2C5D955AA3B3}" dt="2024-10-01T19:20:20.578" v="291"/>
          <ac:spMkLst>
            <pc:docMk/>
            <pc:sldMk cId="3562428625" sldId="272"/>
            <ac:spMk id="31" creationId="{4A642F3E-3C03-4E20-ABCA-E003162FC000}"/>
          </ac:spMkLst>
        </pc:spChg>
        <pc:spChg chg="add del">
          <ac:chgData name="Guest User" userId="" providerId="Windows Live" clId="Web-{AB8756A8-FD78-45C3-981A-2C5D955AA3B3}" dt="2024-10-01T19:20:20.578" v="291"/>
          <ac:spMkLst>
            <pc:docMk/>
            <pc:sldMk cId="3562428625" sldId="272"/>
            <ac:spMk id="33" creationId="{F62FF5CE-711D-42E8-B7EA-B1A1F772535A}"/>
          </ac:spMkLst>
        </pc:spChg>
        <pc:spChg chg="add del">
          <ac:chgData name="Guest User" userId="" providerId="Windows Live" clId="Web-{AB8756A8-FD78-45C3-981A-2C5D955AA3B3}" dt="2024-10-01T19:20:20.578" v="291"/>
          <ac:spMkLst>
            <pc:docMk/>
            <pc:sldMk cId="3562428625" sldId="272"/>
            <ac:spMk id="37" creationId="{77D8C714-BC59-4848-A254-B9834EBACE42}"/>
          </ac:spMkLst>
        </pc:spChg>
        <pc:spChg chg="add del">
          <ac:chgData name="Guest User" userId="" providerId="Windows Live" clId="Web-{AB8756A8-FD78-45C3-981A-2C5D955AA3B3}" dt="2024-10-01T19:20:20.578" v="291"/>
          <ac:spMkLst>
            <pc:docMk/>
            <pc:sldMk cId="3562428625" sldId="272"/>
            <ac:spMk id="39" creationId="{6433887D-8F27-4450-A714-B160672FA7ED}"/>
          </ac:spMkLst>
        </pc:spChg>
        <pc:picChg chg="add del">
          <ac:chgData name="Guest User" userId="" providerId="Windows Live" clId="Web-{AB8756A8-FD78-45C3-981A-2C5D955AA3B3}" dt="2024-10-01T19:20:20.578" v="291"/>
          <ac:picMkLst>
            <pc:docMk/>
            <pc:sldMk cId="3562428625" sldId="272"/>
            <ac:picMk id="17" creationId="{328809D6-74EB-4AE9-A789-42A189ABA20D}"/>
          </ac:picMkLst>
        </pc:picChg>
        <pc:picChg chg="add del">
          <ac:chgData name="Guest User" userId="" providerId="Windows Live" clId="Web-{AB8756A8-FD78-45C3-981A-2C5D955AA3B3}" dt="2024-10-01T19:20:20.578" v="291"/>
          <ac:picMkLst>
            <pc:docMk/>
            <pc:sldMk cId="3562428625" sldId="272"/>
            <ac:picMk id="23" creationId="{808BB55A-E218-4F23-8F36-9631520FC9E6}"/>
          </ac:picMkLst>
        </pc:picChg>
        <pc:picChg chg="add del">
          <ac:chgData name="Guest User" userId="" providerId="Windows Live" clId="Web-{AB8756A8-FD78-45C3-981A-2C5D955AA3B3}" dt="2024-10-01T19:20:20.578" v="291"/>
          <ac:picMkLst>
            <pc:docMk/>
            <pc:sldMk cId="3562428625" sldId="272"/>
            <ac:picMk id="29" creationId="{8FAF4296-69A8-4B30-9839-88B547122910}"/>
          </ac:picMkLst>
        </pc:picChg>
        <pc:picChg chg="add del">
          <ac:chgData name="Guest User" userId="" providerId="Windows Live" clId="Web-{AB8756A8-FD78-45C3-981A-2C5D955AA3B3}" dt="2024-10-01T19:20:20.578" v="291"/>
          <ac:picMkLst>
            <pc:docMk/>
            <pc:sldMk cId="3562428625" sldId="272"/>
            <ac:picMk id="35" creationId="{62F99FB0-410C-43BA-A2EB-190B8F5F349A}"/>
          </ac:picMkLst>
        </pc:picChg>
      </pc:sldChg>
      <pc:sldChg chg="addSp delSp modSp">
        <pc:chgData name="Guest User" userId="" providerId="Windows Live" clId="Web-{AB8756A8-FD78-45C3-981A-2C5D955AA3B3}" dt="2024-10-01T19:40:32.536" v="1135" actId="14100"/>
        <pc:sldMkLst>
          <pc:docMk/>
          <pc:sldMk cId="673310539" sldId="293"/>
        </pc:sldMkLst>
        <pc:spChg chg="add mod">
          <ac:chgData name="Guest User" userId="" providerId="Windows Live" clId="Web-{AB8756A8-FD78-45C3-981A-2C5D955AA3B3}" dt="2024-10-01T19:40:32.536" v="1135" actId="14100"/>
          <ac:spMkLst>
            <pc:docMk/>
            <pc:sldMk cId="673310539" sldId="293"/>
            <ac:spMk id="2" creationId="{279D7BF9-9917-A232-0566-3A093C8EBA90}"/>
          </ac:spMkLst>
        </pc:spChg>
        <pc:spChg chg="del">
          <ac:chgData name="Guest User" userId="" providerId="Windows Live" clId="Web-{AB8756A8-FD78-45C3-981A-2C5D955AA3B3}" dt="2024-10-01T19:20:29.750" v="294"/>
          <ac:spMkLst>
            <pc:docMk/>
            <pc:sldMk cId="673310539" sldId="293"/>
            <ac:spMk id="3" creationId="{0EC4540B-CC2A-61A7-4C1E-FE045E798E79}"/>
          </ac:spMkLst>
        </pc:spChg>
        <pc:spChg chg="add mod">
          <ac:chgData name="Guest User" userId="" providerId="Windows Live" clId="Web-{AB8756A8-FD78-45C3-981A-2C5D955AA3B3}" dt="2024-10-01T19:20:17.187" v="278"/>
          <ac:spMkLst>
            <pc:docMk/>
            <pc:sldMk cId="673310539" sldId="293"/>
            <ac:spMk id="5" creationId="{45E13DCC-C4CD-3684-073E-5BE998F9998B}"/>
          </ac:spMkLst>
        </pc:spChg>
        <pc:spChg chg="del">
          <ac:chgData name="Guest User" userId="" providerId="Windows Live" clId="Web-{AB8756A8-FD78-45C3-981A-2C5D955AA3B3}" dt="2024-10-01T19:20:25.563" v="292"/>
          <ac:spMkLst>
            <pc:docMk/>
            <pc:sldMk cId="673310539" sldId="293"/>
            <ac:spMk id="6" creationId="{E5B6876D-4E81-B87D-865C-46882E40E452}"/>
          </ac:spMkLst>
        </pc:spChg>
        <pc:spChg chg="del">
          <ac:chgData name="Guest User" userId="" providerId="Windows Live" clId="Web-{AB8756A8-FD78-45C3-981A-2C5D955AA3B3}" dt="2024-10-01T19:20:28.172" v="293"/>
          <ac:spMkLst>
            <pc:docMk/>
            <pc:sldMk cId="673310539" sldId="293"/>
            <ac:spMk id="8" creationId="{E2EDA284-87EF-35A6-D56D-B57BF315C2E1}"/>
          </ac:spMkLst>
        </pc:spChg>
        <pc:spChg chg="add mod">
          <ac:chgData name="Guest User" userId="" providerId="Windows Live" clId="Web-{AB8756A8-FD78-45C3-981A-2C5D955AA3B3}" dt="2024-10-01T19:20:17.266" v="279"/>
          <ac:spMkLst>
            <pc:docMk/>
            <pc:sldMk cId="673310539" sldId="293"/>
            <ac:spMk id="9" creationId="{B0EDCE61-358E-E4E5-1131-434B50DEEBA9}"/>
          </ac:spMkLst>
        </pc:spChg>
        <pc:spChg chg="del">
          <ac:chgData name="Guest User" userId="" providerId="Windows Live" clId="Web-{AB8756A8-FD78-45C3-981A-2C5D955AA3B3}" dt="2024-10-01T19:20:17.828" v="287"/>
          <ac:spMkLst>
            <pc:docMk/>
            <pc:sldMk cId="673310539" sldId="293"/>
            <ac:spMk id="10" creationId="{83413A59-8009-405C-B473-F659F4B46E4A}"/>
          </ac:spMkLst>
        </pc:spChg>
        <pc:spChg chg="del">
          <ac:chgData name="Guest User" userId="" providerId="Windows Live" clId="Web-{AB8756A8-FD78-45C3-981A-2C5D955AA3B3}" dt="2024-10-01T19:20:17.609" v="284"/>
          <ac:spMkLst>
            <pc:docMk/>
            <pc:sldMk cId="673310539" sldId="293"/>
            <ac:spMk id="11" creationId="{793FFC51-169D-49BB-A779-7EFB4D82AD28}"/>
          </ac:spMkLst>
        </pc:spChg>
        <pc:spChg chg="del">
          <ac:chgData name="Guest User" userId="" providerId="Windows Live" clId="Web-{AB8756A8-FD78-45C3-981A-2C5D955AA3B3}" dt="2024-10-01T19:20:17.391" v="281"/>
          <ac:spMkLst>
            <pc:docMk/>
            <pc:sldMk cId="673310539" sldId="293"/>
            <ac:spMk id="13" creationId="{F62FF5CE-711D-42E8-B7EA-B1A1F772535A}"/>
          </ac:spMkLst>
        </pc:spChg>
        <pc:spChg chg="add mod">
          <ac:chgData name="Guest User" userId="" providerId="Windows Live" clId="Web-{AB8756A8-FD78-45C3-981A-2C5D955AA3B3}" dt="2024-10-01T19:20:17.328" v="280"/>
          <ac:spMkLst>
            <pc:docMk/>
            <pc:sldMk cId="673310539" sldId="293"/>
            <ac:spMk id="14" creationId="{47E6869E-72C3-5DCC-47FC-E679B6AAE081}"/>
          </ac:spMkLst>
        </pc:spChg>
        <pc:spChg chg="del">
          <ac:chgData name="Guest User" userId="" providerId="Windows Live" clId="Web-{AB8756A8-FD78-45C3-981A-2C5D955AA3B3}" dt="2024-10-01T19:20:17.187" v="278"/>
          <ac:spMkLst>
            <pc:docMk/>
            <pc:sldMk cId="673310539" sldId="293"/>
            <ac:spMk id="15" creationId="{6433887D-8F27-4450-A714-B160672FA7ED}"/>
          </ac:spMkLst>
        </pc:spChg>
        <pc:spChg chg="add mod">
          <ac:chgData name="Guest User" userId="" providerId="Windows Live" clId="Web-{AB8756A8-FD78-45C3-981A-2C5D955AA3B3}" dt="2024-10-01T19:20:17.391" v="281"/>
          <ac:spMkLst>
            <pc:docMk/>
            <pc:sldMk cId="673310539" sldId="293"/>
            <ac:spMk id="17" creationId="{F8AFBBB8-EB13-C1A4-112E-55FDCE26D828}"/>
          </ac:spMkLst>
        </pc:spChg>
        <pc:spChg chg="del">
          <ac:chgData name="Guest User" userId="" providerId="Windows Live" clId="Web-{AB8756A8-FD78-45C3-981A-2C5D955AA3B3}" dt="2024-10-01T19:20:17.891" v="288"/>
          <ac:spMkLst>
            <pc:docMk/>
            <pc:sldMk cId="673310539" sldId="293"/>
            <ac:spMk id="18" creationId="{4E091A31-7866-4F47-B0CF-3293835EEDE8}"/>
          </ac:spMkLst>
        </pc:spChg>
        <pc:spChg chg="del">
          <ac:chgData name="Guest User" userId="" providerId="Windows Live" clId="Web-{AB8756A8-FD78-45C3-981A-2C5D955AA3B3}" dt="2024-10-01T19:20:17.687" v="285"/>
          <ac:spMkLst>
            <pc:docMk/>
            <pc:sldMk cId="673310539" sldId="293"/>
            <ac:spMk id="19" creationId="{B350F797-AA8E-422D-B1BE-31919E5E8542}"/>
          </ac:spMkLst>
        </pc:spChg>
        <pc:spChg chg="del">
          <ac:chgData name="Guest User" userId="" providerId="Windows Live" clId="Web-{AB8756A8-FD78-45C3-981A-2C5D955AA3B3}" dt="2024-10-01T19:20:17.469" v="282"/>
          <ac:spMkLst>
            <pc:docMk/>
            <pc:sldMk cId="673310539" sldId="293"/>
            <ac:spMk id="20" creationId="{4A642F3E-3C03-4E20-ABCA-E003162FC000}"/>
          </ac:spMkLst>
        </pc:spChg>
        <pc:spChg chg="del">
          <ac:chgData name="Guest User" userId="" providerId="Windows Live" clId="Web-{AB8756A8-FD78-45C3-981A-2C5D955AA3B3}" dt="2024-10-01T19:20:17.266" v="279"/>
          <ac:spMkLst>
            <pc:docMk/>
            <pc:sldMk cId="673310539" sldId="293"/>
            <ac:spMk id="21" creationId="{77D8C714-BC59-4848-A254-B9834EBACE42}"/>
          </ac:spMkLst>
        </pc:spChg>
        <pc:spChg chg="add mod">
          <ac:chgData name="Guest User" userId="" providerId="Windows Live" clId="Web-{AB8756A8-FD78-45C3-981A-2C5D955AA3B3}" dt="2024-10-01T19:20:17.469" v="282"/>
          <ac:spMkLst>
            <pc:docMk/>
            <pc:sldMk cId="673310539" sldId="293"/>
            <ac:spMk id="24" creationId="{48D29AA6-256E-7406-82BC-9741632ABE99}"/>
          </ac:spMkLst>
        </pc:spChg>
        <pc:spChg chg="add mod">
          <ac:chgData name="Guest User" userId="" providerId="Windows Live" clId="Web-{AB8756A8-FD78-45C3-981A-2C5D955AA3B3}" dt="2024-10-01T19:20:17.547" v="283"/>
          <ac:spMkLst>
            <pc:docMk/>
            <pc:sldMk cId="673310539" sldId="293"/>
            <ac:spMk id="26" creationId="{F3CD9E32-CDEC-08BE-5C7A-0C68E260796D}"/>
          </ac:spMkLst>
        </pc:spChg>
        <pc:spChg chg="add mod">
          <ac:chgData name="Guest User" userId="" providerId="Windows Live" clId="Web-{AB8756A8-FD78-45C3-981A-2C5D955AA3B3}" dt="2024-10-01T19:20:17.609" v="284"/>
          <ac:spMkLst>
            <pc:docMk/>
            <pc:sldMk cId="673310539" sldId="293"/>
            <ac:spMk id="28" creationId="{AFD64984-6C6B-906A-6B27-70AF4F9BF39E}"/>
          </ac:spMkLst>
        </pc:spChg>
        <pc:spChg chg="add mod">
          <ac:chgData name="Guest User" userId="" providerId="Windows Live" clId="Web-{AB8756A8-FD78-45C3-981A-2C5D955AA3B3}" dt="2024-10-01T19:20:17.687" v="285"/>
          <ac:spMkLst>
            <pc:docMk/>
            <pc:sldMk cId="673310539" sldId="293"/>
            <ac:spMk id="30" creationId="{99363C54-6D95-DE7B-6CB2-C24EED80CD1B}"/>
          </ac:spMkLst>
        </pc:spChg>
        <pc:spChg chg="add mod">
          <ac:chgData name="Guest User" userId="" providerId="Windows Live" clId="Web-{AB8756A8-FD78-45C3-981A-2C5D955AA3B3}" dt="2024-10-01T19:20:17.766" v="286"/>
          <ac:spMkLst>
            <pc:docMk/>
            <pc:sldMk cId="673310539" sldId="293"/>
            <ac:spMk id="32" creationId="{D899171F-3C08-322D-7EA0-F248B5E2904D}"/>
          </ac:spMkLst>
        </pc:spChg>
        <pc:spChg chg="add mod">
          <ac:chgData name="Guest User" userId="" providerId="Windows Live" clId="Web-{AB8756A8-FD78-45C3-981A-2C5D955AA3B3}" dt="2024-10-01T19:20:17.828" v="287"/>
          <ac:spMkLst>
            <pc:docMk/>
            <pc:sldMk cId="673310539" sldId="293"/>
            <ac:spMk id="34" creationId="{86C2DE14-9D0C-7AF8-E761-7D9D8FDF4A3E}"/>
          </ac:spMkLst>
        </pc:spChg>
        <pc:spChg chg="add mod">
          <ac:chgData name="Guest User" userId="" providerId="Windows Live" clId="Web-{AB8756A8-FD78-45C3-981A-2C5D955AA3B3}" dt="2024-10-01T19:20:17.891" v="288"/>
          <ac:spMkLst>
            <pc:docMk/>
            <pc:sldMk cId="673310539" sldId="293"/>
            <ac:spMk id="36" creationId="{3832A3D4-5A05-9DA4-7ADA-49142B5633CC}"/>
          </ac:spMkLst>
        </pc:spChg>
        <pc:spChg chg="add mod">
          <ac:chgData name="Guest User" userId="" providerId="Windows Live" clId="Web-{AB8756A8-FD78-45C3-981A-2C5D955AA3B3}" dt="2024-10-01T19:20:17.953" v="289"/>
          <ac:spMkLst>
            <pc:docMk/>
            <pc:sldMk cId="673310539" sldId="293"/>
            <ac:spMk id="39" creationId="{0068EE1A-6A6C-0D46-3222-1EEC19C4AE35}"/>
          </ac:spMkLst>
        </pc:spChg>
        <pc:spChg chg="add mod">
          <ac:chgData name="Guest User" userId="" providerId="Windows Live" clId="Web-{AB8756A8-FD78-45C3-981A-2C5D955AA3B3}" dt="2024-10-01T19:20:34.094" v="295"/>
          <ac:spMkLst>
            <pc:docMk/>
            <pc:sldMk cId="673310539" sldId="293"/>
            <ac:spMk id="42" creationId="{053F20CF-0CA3-84E8-1D4E-FA88EBEEF7FD}"/>
          </ac:spMkLst>
        </pc:spChg>
        <pc:picChg chg="del">
          <ac:chgData name="Guest User" userId="" providerId="Windows Live" clId="Web-{AB8756A8-FD78-45C3-981A-2C5D955AA3B3}" dt="2024-10-01T19:20:17.953" v="289"/>
          <ac:picMkLst>
            <pc:docMk/>
            <pc:sldMk cId="673310539" sldId="293"/>
            <ac:picMk id="23" creationId="{328809D6-74EB-4AE9-A789-42A189ABA20D}"/>
          </ac:picMkLst>
        </pc:picChg>
        <pc:picChg chg="del">
          <ac:chgData name="Guest User" userId="" providerId="Windows Live" clId="Web-{AB8756A8-FD78-45C3-981A-2C5D955AA3B3}" dt="2024-10-01T19:20:17.766" v="286"/>
          <ac:picMkLst>
            <pc:docMk/>
            <pc:sldMk cId="673310539" sldId="293"/>
            <ac:picMk id="37" creationId="{808BB55A-E218-4F23-8F36-9631520FC9E6}"/>
          </ac:picMkLst>
        </pc:picChg>
        <pc:picChg chg="del">
          <ac:chgData name="Guest User" userId="" providerId="Windows Live" clId="Web-{AB8756A8-FD78-45C3-981A-2C5D955AA3B3}" dt="2024-10-01T19:20:17.328" v="280"/>
          <ac:picMkLst>
            <pc:docMk/>
            <pc:sldMk cId="673310539" sldId="293"/>
            <ac:picMk id="41" creationId="{62F99FB0-410C-43BA-A2EB-190B8F5F349A}"/>
          </ac:picMkLst>
        </pc:picChg>
        <pc:picChg chg="del">
          <ac:chgData name="Guest User" userId="" providerId="Windows Live" clId="Web-{AB8756A8-FD78-45C3-981A-2C5D955AA3B3}" dt="2024-10-01T19:20:17.547" v="283"/>
          <ac:picMkLst>
            <pc:docMk/>
            <pc:sldMk cId="673310539" sldId="293"/>
            <ac:picMk id="50" creationId="{8FAF4296-69A8-4B30-9839-88B547122910}"/>
          </ac:picMkLst>
        </pc:picChg>
      </pc:sldChg>
      <pc:sldChg chg="addSp modSp new">
        <pc:chgData name="Guest User" userId="" providerId="Windows Live" clId="Web-{AB8756A8-FD78-45C3-981A-2C5D955AA3B3}" dt="2024-10-01T19:43:53.981" v="1157" actId="20577"/>
        <pc:sldMkLst>
          <pc:docMk/>
          <pc:sldMk cId="2946702992" sldId="294"/>
        </pc:sldMkLst>
        <pc:spChg chg="mod">
          <ac:chgData name="Guest User" userId="" providerId="Windows Live" clId="Web-{AB8756A8-FD78-45C3-981A-2C5D955AA3B3}" dt="2024-10-01T19:43:14.714" v="1153" actId="20577"/>
          <ac:spMkLst>
            <pc:docMk/>
            <pc:sldMk cId="2946702992" sldId="294"/>
            <ac:spMk id="2" creationId="{CF4FB4B2-BBAF-9658-C7D4-D01BBC2DD134}"/>
          </ac:spMkLst>
        </pc:spChg>
        <pc:spChg chg="mod">
          <ac:chgData name="Guest User" userId="" providerId="Windows Live" clId="Web-{AB8756A8-FD78-45C3-981A-2C5D955AA3B3}" dt="2024-10-01T19:43:53.981" v="1157" actId="20577"/>
          <ac:spMkLst>
            <pc:docMk/>
            <pc:sldMk cId="2946702992" sldId="294"/>
            <ac:spMk id="3" creationId="{02BAF079-4315-1F88-E753-06351FDEE8EE}"/>
          </ac:spMkLst>
        </pc:spChg>
        <pc:picChg chg="add mod">
          <ac:chgData name="Guest User" userId="" providerId="Windows Live" clId="Web-{AB8756A8-FD78-45C3-981A-2C5D955AA3B3}" dt="2024-10-01T19:37:48.920" v="1075" actId="1076"/>
          <ac:picMkLst>
            <pc:docMk/>
            <pc:sldMk cId="2946702992" sldId="294"/>
            <ac:picMk id="5" creationId="{6DCAC6D7-8039-7260-2280-2483E753FCBA}"/>
          </ac:picMkLst>
        </pc:picChg>
      </pc:sldChg>
    </pc:docChg>
  </pc:docChgLst>
  <pc:docChgLst>
    <pc:chgData name="Titan HZZ" userId="7e6167f9213bcfd1" providerId="Windows Live" clId="Web-{57D43278-1A11-4546-AF38-78708D41CCF7}"/>
    <pc:docChg chg="modSld">
      <pc:chgData name="Titan HZZ" userId="7e6167f9213bcfd1" providerId="Windows Live" clId="Web-{57D43278-1A11-4546-AF38-78708D41CCF7}" dt="2024-09-24T18:55:41.504" v="1" actId="20577"/>
      <pc:docMkLst>
        <pc:docMk/>
      </pc:docMkLst>
      <pc:sldChg chg="modSp">
        <pc:chgData name="Titan HZZ" userId="7e6167f9213bcfd1" providerId="Windows Live" clId="Web-{57D43278-1A11-4546-AF38-78708D41CCF7}" dt="2024-09-24T18:55:41.504" v="1" actId="20577"/>
        <pc:sldMkLst>
          <pc:docMk/>
          <pc:sldMk cId="1794534093" sldId="267"/>
        </pc:sldMkLst>
        <pc:spChg chg="mod">
          <ac:chgData name="Titan HZZ" userId="7e6167f9213bcfd1" providerId="Windows Live" clId="Web-{57D43278-1A11-4546-AF38-78708D41CCF7}" dt="2024-09-24T18:55:41.504" v="1" actId="20577"/>
          <ac:spMkLst>
            <pc:docMk/>
            <pc:sldMk cId="1794534093" sldId="267"/>
            <ac:spMk id="3" creationId="{CA38C82B-39C2-8F8A-6D73-0E258D71D515}"/>
          </ac:spMkLst>
        </pc:spChg>
      </pc:sldChg>
    </pc:docChg>
  </pc:docChgLst>
  <pc:docChgLst>
    <pc:chgData name="Lucas Velhote Rebelo" userId="abe8fd4d4f4eaebd" providerId="LiveId" clId="{53DA7220-1CCF-4A5B-BF66-D0B0DAA3E7B7}"/>
    <pc:docChg chg="undo custSel addSld delSld modSld sldOrd addMainMaster delMainMaster modMainMaster">
      <pc:chgData name="Lucas Velhote Rebelo" userId="abe8fd4d4f4eaebd" providerId="LiveId" clId="{53DA7220-1CCF-4A5B-BF66-D0B0DAA3E7B7}" dt="2024-10-04T13:51:09.076" v="618" actId="1076"/>
      <pc:docMkLst>
        <pc:docMk/>
      </pc:docMkLst>
      <pc:sldChg chg="addSp modSp mod">
        <pc:chgData name="Lucas Velhote Rebelo" userId="abe8fd4d4f4eaebd" providerId="LiveId" clId="{53DA7220-1CCF-4A5B-BF66-D0B0DAA3E7B7}" dt="2024-10-04T13:44:52.106" v="595" actId="1076"/>
        <pc:sldMkLst>
          <pc:docMk/>
          <pc:sldMk cId="1487700712" sldId="256"/>
        </pc:sldMkLst>
        <pc:spChg chg="mod">
          <ac:chgData name="Lucas Velhote Rebelo" userId="abe8fd4d4f4eaebd" providerId="LiveId" clId="{53DA7220-1CCF-4A5B-BF66-D0B0DAA3E7B7}" dt="2024-10-02T18:10:12.877" v="507" actId="20577"/>
          <ac:spMkLst>
            <pc:docMk/>
            <pc:sldMk cId="1487700712" sldId="256"/>
            <ac:spMk id="3" creationId="{48B6CF59-4E5B-494D-A2F7-97ADD01E6497}"/>
          </ac:spMkLst>
        </pc:spChg>
        <pc:spChg chg="add mod">
          <ac:chgData name="Lucas Velhote Rebelo" userId="abe8fd4d4f4eaebd" providerId="LiveId" clId="{53DA7220-1CCF-4A5B-BF66-D0B0DAA3E7B7}" dt="2024-10-04T13:44:52.106" v="595" actId="1076"/>
          <ac:spMkLst>
            <pc:docMk/>
            <pc:sldMk cId="1487700712" sldId="256"/>
            <ac:spMk id="5" creationId="{9BDA5030-CDC3-310E-F809-F7DCDAC81928}"/>
          </ac:spMkLst>
        </pc:spChg>
        <pc:picChg chg="mod">
          <ac:chgData name="Lucas Velhote Rebelo" userId="abe8fd4d4f4eaebd" providerId="LiveId" clId="{53DA7220-1CCF-4A5B-BF66-D0B0DAA3E7B7}" dt="2024-10-04T13:44:52.106" v="595" actId="1076"/>
          <ac:picMkLst>
            <pc:docMk/>
            <pc:sldMk cId="1487700712" sldId="256"/>
            <ac:picMk id="7" creationId="{3840F91C-EDD0-4D4E-A4AB-E6C77856C88C}"/>
          </ac:picMkLst>
        </pc:picChg>
      </pc:sldChg>
      <pc:sldChg chg="del">
        <pc:chgData name="Lucas Velhote Rebelo" userId="abe8fd4d4f4eaebd" providerId="LiveId" clId="{53DA7220-1CCF-4A5B-BF66-D0B0DAA3E7B7}" dt="2024-09-23T15:22:28.892" v="371" actId="2696"/>
        <pc:sldMkLst>
          <pc:docMk/>
          <pc:sldMk cId="497607547" sldId="258"/>
        </pc:sldMkLst>
      </pc:sldChg>
      <pc:sldChg chg="del">
        <pc:chgData name="Lucas Velhote Rebelo" userId="abe8fd4d4f4eaebd" providerId="LiveId" clId="{53DA7220-1CCF-4A5B-BF66-D0B0DAA3E7B7}" dt="2024-09-23T15:22:26.299" v="370" actId="2696"/>
        <pc:sldMkLst>
          <pc:docMk/>
          <pc:sldMk cId="4209322005" sldId="259"/>
        </pc:sldMkLst>
      </pc:sldChg>
      <pc:sldChg chg="modSp mod">
        <pc:chgData name="Lucas Velhote Rebelo" userId="abe8fd4d4f4eaebd" providerId="LiveId" clId="{53DA7220-1CCF-4A5B-BF66-D0B0DAA3E7B7}" dt="2024-10-02T17:59:24.006" v="477" actId="122"/>
        <pc:sldMkLst>
          <pc:docMk/>
          <pc:sldMk cId="3501347425" sldId="260"/>
        </pc:sldMkLst>
        <pc:spChg chg="mod">
          <ac:chgData name="Lucas Velhote Rebelo" userId="abe8fd4d4f4eaebd" providerId="LiveId" clId="{53DA7220-1CCF-4A5B-BF66-D0B0DAA3E7B7}" dt="2024-10-02T17:59:24.006" v="477" actId="122"/>
          <ac:spMkLst>
            <pc:docMk/>
            <pc:sldMk cId="3501347425" sldId="260"/>
            <ac:spMk id="2" creationId="{0F87E73C-2B1A-4602-BFBE-CFE1E55D9B38}"/>
          </ac:spMkLst>
        </pc:spChg>
        <pc:spChg chg="mod">
          <ac:chgData name="Lucas Velhote Rebelo" userId="abe8fd4d4f4eaebd" providerId="LiveId" clId="{53DA7220-1CCF-4A5B-BF66-D0B0DAA3E7B7}" dt="2024-10-02T17:59:07.224" v="475" actId="20577"/>
          <ac:spMkLst>
            <pc:docMk/>
            <pc:sldMk cId="3501347425" sldId="260"/>
            <ac:spMk id="3" creationId="{A9CB511D-EA45-4336-847C-1252667143B5}"/>
          </ac:spMkLst>
        </pc:spChg>
      </pc:sldChg>
      <pc:sldChg chg="del">
        <pc:chgData name="Lucas Velhote Rebelo" userId="abe8fd4d4f4eaebd" providerId="LiveId" clId="{53DA7220-1CCF-4A5B-BF66-D0B0DAA3E7B7}" dt="2024-09-23T15:22:31.835" v="372" actId="2696"/>
        <pc:sldMkLst>
          <pc:docMk/>
          <pc:sldMk cId="1703342593" sldId="261"/>
        </pc:sldMkLst>
      </pc:sldChg>
      <pc:sldChg chg="modSp mod ord">
        <pc:chgData name="Lucas Velhote Rebelo" userId="abe8fd4d4f4eaebd" providerId="LiveId" clId="{53DA7220-1CCF-4A5B-BF66-D0B0DAA3E7B7}" dt="2024-09-25T18:54:46.002" v="423" actId="27636"/>
        <pc:sldMkLst>
          <pc:docMk/>
          <pc:sldMk cId="1771595149" sldId="262"/>
        </pc:sldMkLst>
        <pc:spChg chg="mod">
          <ac:chgData name="Lucas Velhote Rebelo" userId="abe8fd4d4f4eaebd" providerId="LiveId" clId="{53DA7220-1CCF-4A5B-BF66-D0B0DAA3E7B7}" dt="2024-09-25T18:54:46.002" v="423" actId="27636"/>
          <ac:spMkLst>
            <pc:docMk/>
            <pc:sldMk cId="1771595149" sldId="262"/>
            <ac:spMk id="3" creationId="{9CDDEC1E-FC27-632B-AEDF-02150F9C49C2}"/>
          </ac:spMkLst>
        </pc:spChg>
      </pc:sldChg>
      <pc:sldChg chg="del ord">
        <pc:chgData name="Lucas Velhote Rebelo" userId="abe8fd4d4f4eaebd" providerId="LiveId" clId="{53DA7220-1CCF-4A5B-BF66-D0B0DAA3E7B7}" dt="2024-09-23T14:58:40.334" v="2" actId="2696"/>
        <pc:sldMkLst>
          <pc:docMk/>
          <pc:sldMk cId="936405892" sldId="263"/>
        </pc:sldMkLst>
      </pc:sldChg>
      <pc:sldChg chg="modSp new mod">
        <pc:chgData name="Lucas Velhote Rebelo" userId="abe8fd4d4f4eaebd" providerId="LiveId" clId="{53DA7220-1CCF-4A5B-BF66-D0B0DAA3E7B7}" dt="2024-09-25T18:38:56.021" v="418" actId="27636"/>
        <pc:sldMkLst>
          <pc:docMk/>
          <pc:sldMk cId="2295754654" sldId="263"/>
        </pc:sldMkLst>
        <pc:spChg chg="mod">
          <ac:chgData name="Lucas Velhote Rebelo" userId="abe8fd4d4f4eaebd" providerId="LiveId" clId="{53DA7220-1CCF-4A5B-BF66-D0B0DAA3E7B7}" dt="2024-09-23T15:12:02.997" v="359"/>
          <ac:spMkLst>
            <pc:docMk/>
            <pc:sldMk cId="2295754654" sldId="263"/>
            <ac:spMk id="2" creationId="{0166961E-E8CB-5079-D6BC-577B0C9D24D5}"/>
          </ac:spMkLst>
        </pc:spChg>
        <pc:spChg chg="mod">
          <ac:chgData name="Lucas Velhote Rebelo" userId="abe8fd4d4f4eaebd" providerId="LiveId" clId="{53DA7220-1CCF-4A5B-BF66-D0B0DAA3E7B7}" dt="2024-09-25T18:38:56.021" v="418" actId="27636"/>
          <ac:spMkLst>
            <pc:docMk/>
            <pc:sldMk cId="2295754654" sldId="263"/>
            <ac:spMk id="3" creationId="{1B634B05-30DA-92BE-811A-8EC0710E2F5C}"/>
          </ac:spMkLst>
        </pc:spChg>
      </pc:sldChg>
      <pc:sldChg chg="modSp new mod">
        <pc:chgData name="Lucas Velhote Rebelo" userId="abe8fd4d4f4eaebd" providerId="LiveId" clId="{53DA7220-1CCF-4A5B-BF66-D0B0DAA3E7B7}" dt="2024-10-02T18:09:36.864" v="504"/>
        <pc:sldMkLst>
          <pc:docMk/>
          <pc:sldMk cId="1999894717" sldId="264"/>
        </pc:sldMkLst>
        <pc:spChg chg="mod">
          <ac:chgData name="Lucas Velhote Rebelo" userId="abe8fd4d4f4eaebd" providerId="LiveId" clId="{53DA7220-1CCF-4A5B-BF66-D0B0DAA3E7B7}" dt="2024-10-02T18:09:36.864" v="504"/>
          <ac:spMkLst>
            <pc:docMk/>
            <pc:sldMk cId="1999894717" sldId="264"/>
            <ac:spMk id="2" creationId="{5D4F2FFB-C732-40D1-6B7C-72B3EC58730A}"/>
          </ac:spMkLst>
        </pc:spChg>
      </pc:sldChg>
      <pc:sldChg chg="new">
        <pc:chgData name="Lucas Velhote Rebelo" userId="abe8fd4d4f4eaebd" providerId="LiveId" clId="{53DA7220-1CCF-4A5B-BF66-D0B0DAA3E7B7}" dt="2024-09-23T15:22:57.746" v="378" actId="680"/>
        <pc:sldMkLst>
          <pc:docMk/>
          <pc:sldMk cId="3202622804" sldId="265"/>
        </pc:sldMkLst>
      </pc:sldChg>
      <pc:sldChg chg="modSp mod">
        <pc:chgData name="Lucas Velhote Rebelo" userId="abe8fd4d4f4eaebd" providerId="LiveId" clId="{53DA7220-1CCF-4A5B-BF66-D0B0DAA3E7B7}" dt="2024-10-04T10:40:15.337" v="516" actId="20577"/>
        <pc:sldMkLst>
          <pc:docMk/>
          <pc:sldMk cId="2352771865" sldId="270"/>
        </pc:sldMkLst>
        <pc:spChg chg="mod">
          <ac:chgData name="Lucas Velhote Rebelo" userId="abe8fd4d4f4eaebd" providerId="LiveId" clId="{53DA7220-1CCF-4A5B-BF66-D0B0DAA3E7B7}" dt="2024-10-04T10:40:15.337" v="516" actId="20577"/>
          <ac:spMkLst>
            <pc:docMk/>
            <pc:sldMk cId="2352771865" sldId="270"/>
            <ac:spMk id="3" creationId="{3F8AD811-7A0B-4296-5993-DC14938C26B8}"/>
          </ac:spMkLst>
        </pc:spChg>
      </pc:sldChg>
      <pc:sldChg chg="modSp mod">
        <pc:chgData name="Lucas Velhote Rebelo" userId="abe8fd4d4f4eaebd" providerId="LiveId" clId="{53DA7220-1CCF-4A5B-BF66-D0B0DAA3E7B7}" dt="2024-10-04T10:48:28.322" v="590" actId="20577"/>
        <pc:sldMkLst>
          <pc:docMk/>
          <pc:sldMk cId="1717513608" sldId="271"/>
        </pc:sldMkLst>
        <pc:spChg chg="mod">
          <ac:chgData name="Lucas Velhote Rebelo" userId="abe8fd4d4f4eaebd" providerId="LiveId" clId="{53DA7220-1CCF-4A5B-BF66-D0B0DAA3E7B7}" dt="2024-10-04T10:48:28.322" v="590" actId="20577"/>
          <ac:spMkLst>
            <pc:docMk/>
            <pc:sldMk cId="1717513608" sldId="271"/>
            <ac:spMk id="3" creationId="{B6F0D114-A86A-9CFD-B60B-E0496FA27C31}"/>
          </ac:spMkLst>
        </pc:spChg>
      </pc:sldChg>
      <pc:sldChg chg="modSp mod">
        <pc:chgData name="Lucas Velhote Rebelo" userId="abe8fd4d4f4eaebd" providerId="LiveId" clId="{53DA7220-1CCF-4A5B-BF66-D0B0DAA3E7B7}" dt="2024-10-02T18:00:04.908" v="503" actId="20577"/>
        <pc:sldMkLst>
          <pc:docMk/>
          <pc:sldMk cId="2946702992" sldId="294"/>
        </pc:sldMkLst>
        <pc:spChg chg="mod">
          <ac:chgData name="Lucas Velhote Rebelo" userId="abe8fd4d4f4eaebd" providerId="LiveId" clId="{53DA7220-1CCF-4A5B-BF66-D0B0DAA3E7B7}" dt="2024-10-02T18:00:04.908" v="503" actId="20577"/>
          <ac:spMkLst>
            <pc:docMk/>
            <pc:sldMk cId="2946702992" sldId="294"/>
            <ac:spMk id="2" creationId="{CF4FB4B2-BBAF-9658-C7D4-D01BBC2DD134}"/>
          </ac:spMkLst>
        </pc:spChg>
      </pc:sldChg>
      <pc:sldMasterChg chg="modSldLayout">
        <pc:chgData name="Lucas Velhote Rebelo" userId="abe8fd4d4f4eaebd" providerId="LiveId" clId="{53DA7220-1CCF-4A5B-BF66-D0B0DAA3E7B7}" dt="2024-10-04T13:51:09.076" v="618" actId="1076"/>
        <pc:sldMasterMkLst>
          <pc:docMk/>
          <pc:sldMasterMk cId="82855549" sldId="2147483672"/>
        </pc:sldMasterMkLst>
        <pc:sldLayoutChg chg="addSp delSp modSp mod">
          <pc:chgData name="Lucas Velhote Rebelo" userId="abe8fd4d4f4eaebd" providerId="LiveId" clId="{53DA7220-1CCF-4A5B-BF66-D0B0DAA3E7B7}" dt="2024-10-04T13:51:09.076" v="618" actId="1076"/>
          <pc:sldLayoutMkLst>
            <pc:docMk/>
            <pc:sldMasterMk cId="82855549" sldId="2147483672"/>
            <pc:sldLayoutMk cId="2739981630" sldId="2147483674"/>
          </pc:sldLayoutMkLst>
          <pc:spChg chg="del mod">
            <ac:chgData name="Lucas Velhote Rebelo" userId="abe8fd4d4f4eaebd" providerId="LiveId" clId="{53DA7220-1CCF-4A5B-BF66-D0B0DAA3E7B7}" dt="2024-10-04T13:46:45.910" v="605" actId="478"/>
            <ac:spMkLst>
              <pc:docMk/>
              <pc:sldMasterMk cId="82855549" sldId="2147483672"/>
              <pc:sldLayoutMk cId="2739981630" sldId="2147483674"/>
              <ac:spMk id="3" creationId="{00000000-0000-0000-0000-000000000000}"/>
            </ac:spMkLst>
          </pc:spChg>
          <pc:spChg chg="add">
            <ac:chgData name="Lucas Velhote Rebelo" userId="abe8fd4d4f4eaebd" providerId="LiveId" clId="{53DA7220-1CCF-4A5B-BF66-D0B0DAA3E7B7}" dt="2024-10-04T13:45:31.961" v="596"/>
            <ac:spMkLst>
              <pc:docMk/>
              <pc:sldMasterMk cId="82855549" sldId="2147483672"/>
              <pc:sldLayoutMk cId="2739981630" sldId="2147483674"/>
              <ac:spMk id="8" creationId="{770E63F2-F1B1-4402-5103-371A2DA5B4FB}"/>
            </ac:spMkLst>
          </pc:spChg>
          <pc:picChg chg="add del mod">
            <ac:chgData name="Lucas Velhote Rebelo" userId="abe8fd4d4f4eaebd" providerId="LiveId" clId="{53DA7220-1CCF-4A5B-BF66-D0B0DAA3E7B7}" dt="2024-10-04T13:45:38.057" v="599" actId="478"/>
            <ac:picMkLst>
              <pc:docMk/>
              <pc:sldMasterMk cId="82855549" sldId="2147483672"/>
              <pc:sldLayoutMk cId="2739981630" sldId="2147483674"/>
              <ac:picMk id="9" creationId="{C1FB962E-C690-7F83-A6BD-FDF716A8E448}"/>
            </ac:picMkLst>
          </pc:picChg>
          <pc:picChg chg="add mod">
            <ac:chgData name="Lucas Velhote Rebelo" userId="abe8fd4d4f4eaebd" providerId="LiveId" clId="{53DA7220-1CCF-4A5B-BF66-D0B0DAA3E7B7}" dt="2024-10-04T13:46:34.494" v="604" actId="1076"/>
            <ac:picMkLst>
              <pc:docMk/>
              <pc:sldMasterMk cId="82855549" sldId="2147483672"/>
              <pc:sldLayoutMk cId="2739981630" sldId="2147483674"/>
              <ac:picMk id="2052" creationId="{E5A1EB21-D3A1-77EF-AD54-62492A78977C}"/>
            </ac:picMkLst>
          </pc:picChg>
          <pc:picChg chg="add mod">
            <ac:chgData name="Lucas Velhote Rebelo" userId="abe8fd4d4f4eaebd" providerId="LiveId" clId="{53DA7220-1CCF-4A5B-BF66-D0B0DAA3E7B7}" dt="2024-10-04T13:51:09.076" v="618" actId="1076"/>
            <ac:picMkLst>
              <pc:docMk/>
              <pc:sldMasterMk cId="82855549" sldId="2147483672"/>
              <pc:sldLayoutMk cId="2739981630" sldId="2147483674"/>
              <ac:picMk id="2054" creationId="{59B851EC-D24E-24EE-8DEB-D52311602E6D}"/>
            </ac:picMkLst>
          </pc:picChg>
        </pc:sldLayoutChg>
      </pc:sldMasterChg>
      <pc:sldMasterChg chg="new del mod addSldLayout">
        <pc:chgData name="Lucas Velhote Rebelo" userId="abe8fd4d4f4eaebd" providerId="LiveId" clId="{53DA7220-1CCF-4A5B-BF66-D0B0DAA3E7B7}" dt="2024-10-04T13:48:54.750" v="615" actId="2696"/>
        <pc:sldMasterMkLst>
          <pc:docMk/>
          <pc:sldMasterMk cId="680004971" sldId="2147483686"/>
        </pc:sldMasterMkLst>
        <pc:sldLayoutChg chg="new replId">
          <pc:chgData name="Lucas Velhote Rebelo" userId="abe8fd4d4f4eaebd" providerId="LiveId" clId="{53DA7220-1CCF-4A5B-BF66-D0B0DAA3E7B7}" dt="2024-10-04T13:48:51.148" v="614" actId="6938"/>
          <pc:sldLayoutMkLst>
            <pc:docMk/>
            <pc:sldMasterMk cId="680004971" sldId="2147483686"/>
            <pc:sldLayoutMk cId="714677515" sldId="2147483687"/>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486600992" sldId="2147483688"/>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1689232436" sldId="2147483689"/>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1099499092" sldId="2147483690"/>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1390534762" sldId="2147483691"/>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4274381116" sldId="2147483692"/>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3173620233" sldId="2147483693"/>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3450659663" sldId="2147483694"/>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1621492227" sldId="2147483695"/>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2276278859" sldId="2147483696"/>
          </pc:sldLayoutMkLst>
        </pc:sldLayoutChg>
        <pc:sldLayoutChg chg="new replId">
          <pc:chgData name="Lucas Velhote Rebelo" userId="abe8fd4d4f4eaebd" providerId="LiveId" clId="{53DA7220-1CCF-4A5B-BF66-D0B0DAA3E7B7}" dt="2024-10-04T13:48:51.148" v="614" actId="6938"/>
          <pc:sldLayoutMkLst>
            <pc:docMk/>
            <pc:sldMasterMk cId="680004971" sldId="2147483686"/>
            <pc:sldLayoutMk cId="1354375590" sldId="2147483697"/>
          </pc:sldLayoutMkLst>
        </pc:sldLayoutChg>
      </pc:sldMasterChg>
    </pc:docChg>
  </pc:docChgLst>
  <pc:docChgLst>
    <pc:chgData name="Guest User" providerId="Windows Live" clId="Web-{AF2BB099-B44F-4D0D-8293-85CCC3FE6894}"/>
    <pc:docChg chg="addSld delSld modSld">
      <pc:chgData name="Guest User" userId="" providerId="Windows Live" clId="Web-{AF2BB099-B44F-4D0D-8293-85CCC3FE6894}" dt="2024-09-25T19:11:34.973" v="1466" actId="20577"/>
      <pc:docMkLst>
        <pc:docMk/>
      </pc:docMkLst>
      <pc:sldChg chg="modSp">
        <pc:chgData name="Guest User" userId="" providerId="Windows Live" clId="Web-{AF2BB099-B44F-4D0D-8293-85CCC3FE6894}" dt="2024-09-25T18:53:45.831" v="1313" actId="20577"/>
        <pc:sldMkLst>
          <pc:docMk/>
          <pc:sldMk cId="1487700712" sldId="256"/>
        </pc:sldMkLst>
        <pc:spChg chg="mod">
          <ac:chgData name="Guest User" userId="" providerId="Windows Live" clId="Web-{AF2BB099-B44F-4D0D-8293-85CCC3FE6894}" dt="2024-09-25T18:53:45.831" v="1313" actId="20577"/>
          <ac:spMkLst>
            <pc:docMk/>
            <pc:sldMk cId="1487700712" sldId="256"/>
            <ac:spMk id="2" creationId="{C02C5318-1A1E-49D0-B2E2-A4B0FA9E8A40}"/>
          </ac:spMkLst>
        </pc:spChg>
      </pc:sldChg>
      <pc:sldChg chg="modSp del">
        <pc:chgData name="Guest User" userId="" providerId="Windows Live" clId="Web-{AF2BB099-B44F-4D0D-8293-85CCC3FE6894}" dt="2024-09-25T19:09:26.765" v="1399"/>
        <pc:sldMkLst>
          <pc:docMk/>
          <pc:sldMk cId="1771595149" sldId="262"/>
        </pc:sldMkLst>
        <pc:spChg chg="mod">
          <ac:chgData name="Guest User" userId="" providerId="Windows Live" clId="Web-{AF2BB099-B44F-4D0D-8293-85CCC3FE6894}" dt="2024-09-25T18:53:12.517" v="1302" actId="20577"/>
          <ac:spMkLst>
            <pc:docMk/>
            <pc:sldMk cId="1771595149" sldId="262"/>
            <ac:spMk id="2" creationId="{258D7131-A593-62BD-F069-E2C3BEC7678C}"/>
          </ac:spMkLst>
        </pc:spChg>
        <pc:spChg chg="mod">
          <ac:chgData name="Guest User" userId="" providerId="Windows Live" clId="Web-{AF2BB099-B44F-4D0D-8293-85CCC3FE6894}" dt="2024-09-25T19:05:24.517" v="1360" actId="20577"/>
          <ac:spMkLst>
            <pc:docMk/>
            <pc:sldMk cId="1771595149" sldId="262"/>
            <ac:spMk id="3" creationId="{9CDDEC1E-FC27-632B-AEDF-02150F9C49C2}"/>
          </ac:spMkLst>
        </pc:spChg>
      </pc:sldChg>
      <pc:sldChg chg="modSp">
        <pc:chgData name="Guest User" userId="" providerId="Windows Live" clId="Web-{AF2BB099-B44F-4D0D-8293-85CCC3FE6894}" dt="2024-09-25T18:43:37.883" v="874" actId="20577"/>
        <pc:sldMkLst>
          <pc:docMk/>
          <pc:sldMk cId="2295754654" sldId="263"/>
        </pc:sldMkLst>
        <pc:spChg chg="mod">
          <ac:chgData name="Guest User" userId="" providerId="Windows Live" clId="Web-{AF2BB099-B44F-4D0D-8293-85CCC3FE6894}" dt="2024-09-25T18:43:37.883" v="874" actId="20577"/>
          <ac:spMkLst>
            <pc:docMk/>
            <pc:sldMk cId="2295754654" sldId="263"/>
            <ac:spMk id="3" creationId="{1B634B05-30DA-92BE-811A-8EC0710E2F5C}"/>
          </ac:spMkLst>
        </pc:spChg>
      </pc:sldChg>
      <pc:sldChg chg="addSp delSp modSp">
        <pc:chgData name="Guest User" userId="" providerId="Windows Live" clId="Web-{AF2BB099-B44F-4D0D-8293-85CCC3FE6894}" dt="2024-09-25T19:03:12.512" v="1350" actId="1076"/>
        <pc:sldMkLst>
          <pc:docMk/>
          <pc:sldMk cId="1999894717" sldId="264"/>
        </pc:sldMkLst>
        <pc:spChg chg="mod">
          <ac:chgData name="Guest User" userId="" providerId="Windows Live" clId="Web-{AF2BB099-B44F-4D0D-8293-85CCC3FE6894}" dt="2024-09-25T18:56:44.511" v="1318" actId="20577"/>
          <ac:spMkLst>
            <pc:docMk/>
            <pc:sldMk cId="1999894717" sldId="264"/>
            <ac:spMk id="2" creationId="{5D4F2FFB-C732-40D1-6B7C-72B3EC58730A}"/>
          </ac:spMkLst>
        </pc:spChg>
        <pc:spChg chg="del">
          <ac:chgData name="Guest User" userId="" providerId="Windows Live" clId="Web-{AF2BB099-B44F-4D0D-8293-85CCC3FE6894}" dt="2024-09-25T18:56:51.058" v="1319"/>
          <ac:spMkLst>
            <pc:docMk/>
            <pc:sldMk cId="1999894717" sldId="264"/>
            <ac:spMk id="3" creationId="{618A46CE-C267-51A9-A703-E5EB7F57CA84}"/>
          </ac:spMkLst>
        </pc:spChg>
        <pc:spChg chg="add del mod">
          <ac:chgData name="Guest User" userId="" providerId="Windows Live" clId="Web-{AF2BB099-B44F-4D0D-8293-85CCC3FE6894}" dt="2024-09-25T19:01:26.445" v="1322"/>
          <ac:spMkLst>
            <pc:docMk/>
            <pc:sldMk cId="1999894717" sldId="264"/>
            <ac:spMk id="4" creationId="{6DB8D5E8-6443-637E-A502-23C582881DAF}"/>
          </ac:spMkLst>
        </pc:spChg>
        <pc:spChg chg="add del mod">
          <ac:chgData name="Guest User" userId="" providerId="Windows Live" clId="Web-{AF2BB099-B44F-4D0D-8293-85CCC3FE6894}" dt="2024-09-25T19:01:59.118" v="1328"/>
          <ac:spMkLst>
            <pc:docMk/>
            <pc:sldMk cId="1999894717" sldId="264"/>
            <ac:spMk id="5" creationId="{46950375-F006-DF7E-40E5-4E190B9511C8}"/>
          </ac:spMkLst>
        </pc:spChg>
        <pc:spChg chg="add del mod">
          <ac:chgData name="Guest User" userId="" providerId="Windows Live" clId="Web-{AF2BB099-B44F-4D0D-8293-85CCC3FE6894}" dt="2024-09-25T19:02:38.745" v="1341"/>
          <ac:spMkLst>
            <pc:docMk/>
            <pc:sldMk cId="1999894717" sldId="264"/>
            <ac:spMk id="6" creationId="{ED25CC68-5335-1917-A10A-55ACB4E4EA95}"/>
          </ac:spMkLst>
        </pc:spChg>
        <pc:spChg chg="add mod">
          <ac:chgData name="Guest User" userId="" providerId="Windows Live" clId="Web-{AF2BB099-B44F-4D0D-8293-85CCC3FE6894}" dt="2024-09-25T19:03:07.871" v="1348" actId="1076"/>
          <ac:spMkLst>
            <pc:docMk/>
            <pc:sldMk cId="1999894717" sldId="264"/>
            <ac:spMk id="8" creationId="{DCDABB4E-F500-6A3F-3301-E7F379CE6900}"/>
          </ac:spMkLst>
        </pc:spChg>
        <pc:picChg chg="add mod">
          <ac:chgData name="Guest User" userId="" providerId="Windows Live" clId="Web-{AF2BB099-B44F-4D0D-8293-85CCC3FE6894}" dt="2024-09-25T19:03:12.512" v="1350" actId="1076"/>
          <ac:picMkLst>
            <pc:docMk/>
            <pc:sldMk cId="1999894717" sldId="264"/>
            <ac:picMk id="7" creationId="{C1C82080-B0BB-A16F-4E41-964AC63FDE26}"/>
          </ac:picMkLst>
        </pc:picChg>
      </pc:sldChg>
      <pc:sldChg chg="del">
        <pc:chgData name="Guest User" userId="" providerId="Windows Live" clId="Web-{AF2BB099-B44F-4D0D-8293-85CCC3FE6894}" dt="2024-09-25T19:03:28.981" v="1351"/>
        <pc:sldMkLst>
          <pc:docMk/>
          <pc:sldMk cId="3202622804" sldId="265"/>
        </pc:sldMkLst>
      </pc:sldChg>
      <pc:sldChg chg="modSp">
        <pc:chgData name="Guest User" userId="" providerId="Windows Live" clId="Web-{AF2BB099-B44F-4D0D-8293-85CCC3FE6894}" dt="2024-09-25T19:08:22.528" v="1398" actId="20577"/>
        <pc:sldMkLst>
          <pc:docMk/>
          <pc:sldMk cId="1064601009" sldId="266"/>
        </pc:sldMkLst>
        <pc:spChg chg="mod">
          <ac:chgData name="Guest User" userId="" providerId="Windows Live" clId="Web-{AF2BB099-B44F-4D0D-8293-85CCC3FE6894}" dt="2024-09-25T18:53:36.175" v="1310" actId="20577"/>
          <ac:spMkLst>
            <pc:docMk/>
            <pc:sldMk cId="1064601009" sldId="266"/>
            <ac:spMk id="2" creationId="{450BCF07-49A5-377E-E87F-B71C7EAA2CA5}"/>
          </ac:spMkLst>
        </pc:spChg>
        <pc:spChg chg="mod">
          <ac:chgData name="Guest User" userId="" providerId="Windows Live" clId="Web-{AF2BB099-B44F-4D0D-8293-85CCC3FE6894}" dt="2024-09-25T19:08:22.528" v="1398" actId="20577"/>
          <ac:spMkLst>
            <pc:docMk/>
            <pc:sldMk cId="1064601009" sldId="266"/>
            <ac:spMk id="6" creationId="{23F89756-5F12-186D-4672-AE289D8F6E49}"/>
          </ac:spMkLst>
        </pc:spChg>
      </pc:sldChg>
      <pc:sldChg chg="modSp">
        <pc:chgData name="Guest User" userId="" providerId="Windows Live" clId="Web-{AF2BB099-B44F-4D0D-8293-85CCC3FE6894}" dt="2024-09-25T18:53:29.565" v="1308" actId="20577"/>
        <pc:sldMkLst>
          <pc:docMk/>
          <pc:sldMk cId="1794534093" sldId="267"/>
        </pc:sldMkLst>
        <pc:spChg chg="mod">
          <ac:chgData name="Guest User" userId="" providerId="Windows Live" clId="Web-{AF2BB099-B44F-4D0D-8293-85CCC3FE6894}" dt="2024-09-25T18:53:29.565" v="1308" actId="20577"/>
          <ac:spMkLst>
            <pc:docMk/>
            <pc:sldMk cId="1794534093" sldId="267"/>
            <ac:spMk id="2" creationId="{96A5DAF1-153B-F0F4-2860-F3EFB12C23D6}"/>
          </ac:spMkLst>
        </pc:spChg>
      </pc:sldChg>
      <pc:sldChg chg="modSp">
        <pc:chgData name="Guest User" userId="" providerId="Windows Live" clId="Web-{AF2BB099-B44F-4D0D-8293-85CCC3FE6894}" dt="2024-09-25T18:53:21.205" v="1305" actId="20577"/>
        <pc:sldMkLst>
          <pc:docMk/>
          <pc:sldMk cId="726485863" sldId="268"/>
        </pc:sldMkLst>
        <pc:spChg chg="mod">
          <ac:chgData name="Guest User" userId="" providerId="Windows Live" clId="Web-{AF2BB099-B44F-4D0D-8293-85CCC3FE6894}" dt="2024-09-25T18:53:21.205" v="1305" actId="20577"/>
          <ac:spMkLst>
            <pc:docMk/>
            <pc:sldMk cId="726485863" sldId="268"/>
            <ac:spMk id="2" creationId="{A7677939-B3AE-1A67-4652-FDC412D67CD1}"/>
          </ac:spMkLst>
        </pc:spChg>
        <pc:spChg chg="mod">
          <ac:chgData name="Guest User" userId="" providerId="Windows Live" clId="Web-{AF2BB099-B44F-4D0D-8293-85CCC3FE6894}" dt="2024-09-25T18:01:11.930" v="2" actId="1076"/>
          <ac:spMkLst>
            <pc:docMk/>
            <pc:sldMk cId="726485863" sldId="268"/>
            <ac:spMk id="3" creationId="{B311CDC7-5F43-B94D-164E-64B4C09D70C7}"/>
          </ac:spMkLst>
        </pc:spChg>
      </pc:sldChg>
      <pc:sldChg chg="addSp delSp modSp new">
        <pc:chgData name="Guest User" userId="" providerId="Windows Live" clId="Web-{AF2BB099-B44F-4D0D-8293-85CCC3FE6894}" dt="2024-09-25T19:11:08.769" v="1460" actId="20577"/>
        <pc:sldMkLst>
          <pc:docMk/>
          <pc:sldMk cId="61937232" sldId="269"/>
        </pc:sldMkLst>
        <pc:spChg chg="mod">
          <ac:chgData name="Guest User" userId="" providerId="Windows Live" clId="Web-{AF2BB099-B44F-4D0D-8293-85CCC3FE6894}" dt="2024-09-25T18:53:06.361" v="1300" actId="20577"/>
          <ac:spMkLst>
            <pc:docMk/>
            <pc:sldMk cId="61937232" sldId="269"/>
            <ac:spMk id="2" creationId="{4508CEB2-F2EE-5C20-2BF5-D875FCC1E8D5}"/>
          </ac:spMkLst>
        </pc:spChg>
        <pc:spChg chg="mod">
          <ac:chgData name="Guest User" userId="" providerId="Windows Live" clId="Web-{AF2BB099-B44F-4D0D-8293-85CCC3FE6894}" dt="2024-09-25T19:11:08.769" v="1460" actId="20577"/>
          <ac:spMkLst>
            <pc:docMk/>
            <pc:sldMk cId="61937232" sldId="269"/>
            <ac:spMk id="3" creationId="{42CE9E48-3050-FBC9-F6B7-F2EF0B0F9481}"/>
          </ac:spMkLst>
        </pc:spChg>
        <pc:picChg chg="add del mod">
          <ac:chgData name="Guest User" userId="" providerId="Windows Live" clId="Web-{AF2BB099-B44F-4D0D-8293-85CCC3FE6894}" dt="2024-09-25T18:27:18.670" v="374"/>
          <ac:picMkLst>
            <pc:docMk/>
            <pc:sldMk cId="61937232" sldId="269"/>
            <ac:picMk id="4" creationId="{37225258-391E-B3CA-C1FE-7B03C8E6B044}"/>
          </ac:picMkLst>
        </pc:picChg>
        <pc:picChg chg="add mod">
          <ac:chgData name="Guest User" userId="" providerId="Windows Live" clId="Web-{AF2BB099-B44F-4D0D-8293-85CCC3FE6894}" dt="2024-09-25T18:31:05.242" v="477" actId="1076"/>
          <ac:picMkLst>
            <pc:docMk/>
            <pc:sldMk cId="61937232" sldId="269"/>
            <ac:picMk id="5" creationId="{FAC7B2F0-FDB8-874E-BC3A-506F1A735214}"/>
          </ac:picMkLst>
        </pc:picChg>
      </pc:sldChg>
      <pc:sldChg chg="modSp new">
        <pc:chgData name="Guest User" userId="" providerId="Windows Live" clId="Web-{AF2BB099-B44F-4D0D-8293-85CCC3FE6894}" dt="2024-09-25T19:11:34.973" v="1466" actId="20577"/>
        <pc:sldMkLst>
          <pc:docMk/>
          <pc:sldMk cId="2352771865" sldId="270"/>
        </pc:sldMkLst>
        <pc:spChg chg="mod">
          <ac:chgData name="Guest User" userId="" providerId="Windows Live" clId="Web-{AF2BB099-B44F-4D0D-8293-85CCC3FE6894}" dt="2024-09-25T18:52:50.954" v="1299" actId="20577"/>
          <ac:spMkLst>
            <pc:docMk/>
            <pc:sldMk cId="2352771865" sldId="270"/>
            <ac:spMk id="2" creationId="{7918CB7D-5FC8-E444-DAC4-42BD30E5CE9B}"/>
          </ac:spMkLst>
        </pc:spChg>
        <pc:spChg chg="mod">
          <ac:chgData name="Guest User" userId="" providerId="Windows Live" clId="Web-{AF2BB099-B44F-4D0D-8293-85CCC3FE6894}" dt="2024-09-25T19:11:34.973" v="1466" actId="20577"/>
          <ac:spMkLst>
            <pc:docMk/>
            <pc:sldMk cId="2352771865" sldId="270"/>
            <ac:spMk id="3" creationId="{3F8AD811-7A0B-4296-5993-DC14938C26B8}"/>
          </ac:spMkLst>
        </pc:spChg>
      </pc:sldChg>
      <pc:sldChg chg="new del">
        <pc:chgData name="Guest User" userId="" providerId="Windows Live" clId="Web-{AF2BB099-B44F-4D0D-8293-85CCC3FE6894}" dt="2024-09-25T19:02:30.479" v="1334"/>
        <pc:sldMkLst>
          <pc:docMk/>
          <pc:sldMk cId="2280248874" sldId="271"/>
        </pc:sldMkLst>
      </pc:sldChg>
    </pc:docChg>
  </pc:docChgLst>
  <pc:docChgLst>
    <pc:chgData name="Guest User" providerId="Windows Live" clId="Web-{AEDCD05E-5F45-4CC4-88F3-C5D494AFD6BD}"/>
    <pc:docChg chg="addSld modSld">
      <pc:chgData name="Guest User" userId="" providerId="Windows Live" clId="Web-{AEDCD05E-5F45-4CC4-88F3-C5D494AFD6BD}" dt="2024-09-24T19:19:47.661" v="518" actId="20577"/>
      <pc:docMkLst>
        <pc:docMk/>
      </pc:docMkLst>
      <pc:sldChg chg="addSp modSp">
        <pc:chgData name="Guest User" userId="" providerId="Windows Live" clId="Web-{AEDCD05E-5F45-4CC4-88F3-C5D494AFD6BD}" dt="2024-09-24T18:26:58.619" v="7" actId="1076"/>
        <pc:sldMkLst>
          <pc:docMk/>
          <pc:sldMk cId="1064601009" sldId="266"/>
        </pc:sldMkLst>
        <pc:picChg chg="add mod">
          <ac:chgData name="Guest User" userId="" providerId="Windows Live" clId="Web-{AEDCD05E-5F45-4CC4-88F3-C5D494AFD6BD}" dt="2024-09-24T18:26:58.619" v="7" actId="1076"/>
          <ac:picMkLst>
            <pc:docMk/>
            <pc:sldMk cId="1064601009" sldId="266"/>
            <ac:picMk id="3" creationId="{CAFE0815-AEF9-69F0-1E56-E54D67C8C481}"/>
          </ac:picMkLst>
        </pc:picChg>
        <pc:picChg chg="mod">
          <ac:chgData name="Guest User" userId="" providerId="Windows Live" clId="Web-{AEDCD05E-5F45-4CC4-88F3-C5D494AFD6BD}" dt="2024-09-24T18:26:51.245" v="5" actId="1076"/>
          <ac:picMkLst>
            <pc:docMk/>
            <pc:sldMk cId="1064601009" sldId="266"/>
            <ac:picMk id="4" creationId="{C232BE7D-0F48-DFED-B406-CCEA529B1E01}"/>
          </ac:picMkLst>
        </pc:picChg>
      </pc:sldChg>
      <pc:sldChg chg="addSp delSp modSp">
        <pc:chgData name="Guest User" userId="" providerId="Windows Live" clId="Web-{AEDCD05E-5F45-4CC4-88F3-C5D494AFD6BD}" dt="2024-09-24T19:19:33.067" v="513" actId="1076"/>
        <pc:sldMkLst>
          <pc:docMk/>
          <pc:sldMk cId="1794534093" sldId="267"/>
        </pc:sldMkLst>
        <pc:spChg chg="mod">
          <ac:chgData name="Guest User" userId="" providerId="Windows Live" clId="Web-{AEDCD05E-5F45-4CC4-88F3-C5D494AFD6BD}" dt="2024-09-24T19:19:29.473" v="510" actId="14100"/>
          <ac:spMkLst>
            <pc:docMk/>
            <pc:sldMk cId="1794534093" sldId="267"/>
            <ac:spMk id="3" creationId="{CA38C82B-39C2-8F8A-6D73-0E258D71D515}"/>
          </ac:spMkLst>
        </pc:spChg>
        <pc:picChg chg="add del mod">
          <ac:chgData name="Guest User" userId="" providerId="Windows Live" clId="Web-{AEDCD05E-5F45-4CC4-88F3-C5D494AFD6BD}" dt="2024-09-24T18:39:36.589" v="13"/>
          <ac:picMkLst>
            <pc:docMk/>
            <pc:sldMk cId="1794534093" sldId="267"/>
            <ac:picMk id="4" creationId="{AAA814BF-F799-8ABF-B2D2-CB1DF39DCF1C}"/>
          </ac:picMkLst>
        </pc:picChg>
        <pc:picChg chg="add mod">
          <ac:chgData name="Guest User" userId="" providerId="Windows Live" clId="Web-{AEDCD05E-5F45-4CC4-88F3-C5D494AFD6BD}" dt="2024-09-24T19:19:33.067" v="513" actId="1076"/>
          <ac:picMkLst>
            <pc:docMk/>
            <pc:sldMk cId="1794534093" sldId="267"/>
            <ac:picMk id="6" creationId="{82357DD3-C64C-246C-15E5-BCDEED3EADC9}"/>
          </ac:picMkLst>
        </pc:picChg>
      </pc:sldChg>
      <pc:sldChg chg="modSp new">
        <pc:chgData name="Guest User" userId="" providerId="Windows Live" clId="Web-{AEDCD05E-5F45-4CC4-88F3-C5D494AFD6BD}" dt="2024-09-24T19:19:47.661" v="518" actId="20577"/>
        <pc:sldMkLst>
          <pc:docMk/>
          <pc:sldMk cId="726485863" sldId="268"/>
        </pc:sldMkLst>
        <pc:spChg chg="mod">
          <ac:chgData name="Guest User" userId="" providerId="Windows Live" clId="Web-{AEDCD05E-5F45-4CC4-88F3-C5D494AFD6BD}" dt="2024-09-24T19:19:47.661" v="518" actId="20577"/>
          <ac:spMkLst>
            <pc:docMk/>
            <pc:sldMk cId="726485863" sldId="268"/>
            <ac:spMk id="2" creationId="{A7677939-B3AE-1A67-4652-FDC412D67CD1}"/>
          </ac:spMkLst>
        </pc:spChg>
        <pc:spChg chg="mod">
          <ac:chgData name="Guest User" userId="" providerId="Windows Live" clId="Web-{AEDCD05E-5F45-4CC4-88F3-C5D494AFD6BD}" dt="2024-09-24T19:19:41.864" v="516" actId="20577"/>
          <ac:spMkLst>
            <pc:docMk/>
            <pc:sldMk cId="726485863" sldId="268"/>
            <ac:spMk id="3" creationId="{B311CDC7-5F43-B94D-164E-64B4C09D70C7}"/>
          </ac:spMkLst>
        </pc:spChg>
      </pc:sldChg>
    </pc:docChg>
  </pc:docChgLst>
  <pc:docChgLst>
    <pc:chgData name="Lucas Velhote Rebelo" userId="abe8fd4d4f4eaebd" providerId="Windows Live" clId="Web-{4B5FEA78-AC27-47A1-8F68-137CB221DE70}"/>
    <pc:docChg chg="addSld modSld">
      <pc:chgData name="Lucas Velhote Rebelo" userId="abe8fd4d4f4eaebd" providerId="Windows Live" clId="Web-{4B5FEA78-AC27-47A1-8F68-137CB221DE70}" dt="2024-09-24T18:56:49.124" v="695" actId="20577"/>
      <pc:docMkLst>
        <pc:docMk/>
      </pc:docMkLst>
      <pc:sldChg chg="modSp">
        <pc:chgData name="Lucas Velhote Rebelo" userId="abe8fd4d4f4eaebd" providerId="Windows Live" clId="Web-{4B5FEA78-AC27-47A1-8F68-137CB221DE70}" dt="2024-09-24T18:01:53.143" v="12" actId="20577"/>
        <pc:sldMkLst>
          <pc:docMk/>
          <pc:sldMk cId="1771595149" sldId="262"/>
        </pc:sldMkLst>
        <pc:spChg chg="mod">
          <ac:chgData name="Lucas Velhote Rebelo" userId="abe8fd4d4f4eaebd" providerId="Windows Live" clId="Web-{4B5FEA78-AC27-47A1-8F68-137CB221DE70}" dt="2024-09-24T18:01:53.143" v="12" actId="20577"/>
          <ac:spMkLst>
            <pc:docMk/>
            <pc:sldMk cId="1771595149" sldId="262"/>
            <ac:spMk id="3" creationId="{9CDDEC1E-FC27-632B-AEDF-02150F9C49C2}"/>
          </ac:spMkLst>
        </pc:spChg>
      </pc:sldChg>
      <pc:sldChg chg="modSp">
        <pc:chgData name="Lucas Velhote Rebelo" userId="abe8fd4d4f4eaebd" providerId="Windows Live" clId="Web-{4B5FEA78-AC27-47A1-8F68-137CB221DE70}" dt="2024-09-24T18:56:49.124" v="695" actId="20577"/>
        <pc:sldMkLst>
          <pc:docMk/>
          <pc:sldMk cId="2295754654" sldId="263"/>
        </pc:sldMkLst>
        <pc:spChg chg="mod">
          <ac:chgData name="Lucas Velhote Rebelo" userId="abe8fd4d4f4eaebd" providerId="Windows Live" clId="Web-{4B5FEA78-AC27-47A1-8F68-137CB221DE70}" dt="2024-09-24T18:56:49.124" v="695" actId="20577"/>
          <ac:spMkLst>
            <pc:docMk/>
            <pc:sldMk cId="2295754654" sldId="263"/>
            <ac:spMk id="3" creationId="{1B634B05-30DA-92BE-811A-8EC0710E2F5C}"/>
          </ac:spMkLst>
        </pc:spChg>
      </pc:sldChg>
      <pc:sldChg chg="addSp delSp modSp new">
        <pc:chgData name="Lucas Velhote Rebelo" userId="abe8fd4d4f4eaebd" providerId="Windows Live" clId="Web-{4B5FEA78-AC27-47A1-8F68-137CB221DE70}" dt="2024-09-24T18:37:57.080" v="579" actId="20577"/>
        <pc:sldMkLst>
          <pc:docMk/>
          <pc:sldMk cId="1064601009" sldId="266"/>
        </pc:sldMkLst>
        <pc:spChg chg="mod">
          <ac:chgData name="Lucas Velhote Rebelo" userId="abe8fd4d4f4eaebd" providerId="Windows Live" clId="Web-{4B5FEA78-AC27-47A1-8F68-137CB221DE70}" dt="2024-09-24T18:02:14.207" v="18" actId="20577"/>
          <ac:spMkLst>
            <pc:docMk/>
            <pc:sldMk cId="1064601009" sldId="266"/>
            <ac:spMk id="2" creationId="{450BCF07-49A5-377E-E87F-B71C7EAA2CA5}"/>
          </ac:spMkLst>
        </pc:spChg>
        <pc:spChg chg="del">
          <ac:chgData name="Lucas Velhote Rebelo" userId="abe8fd4d4f4eaebd" providerId="Windows Live" clId="Web-{4B5FEA78-AC27-47A1-8F68-137CB221DE70}" dt="2024-09-24T18:03:54.100" v="24"/>
          <ac:spMkLst>
            <pc:docMk/>
            <pc:sldMk cId="1064601009" sldId="266"/>
            <ac:spMk id="3" creationId="{61D81FD4-1924-D5B7-7B79-01321D78D1CE}"/>
          </ac:spMkLst>
        </pc:spChg>
        <pc:spChg chg="add del mod">
          <ac:chgData name="Lucas Velhote Rebelo" userId="abe8fd4d4f4eaebd" providerId="Windows Live" clId="Web-{4B5FEA78-AC27-47A1-8F68-137CB221DE70}" dt="2024-09-24T18:04:24.585" v="29"/>
          <ac:spMkLst>
            <pc:docMk/>
            <pc:sldMk cId="1064601009" sldId="266"/>
            <ac:spMk id="5" creationId="{CB54BCFA-99BC-3032-AB27-23B05ECAF2E2}"/>
          </ac:spMkLst>
        </pc:spChg>
        <pc:spChg chg="add mod">
          <ac:chgData name="Lucas Velhote Rebelo" userId="abe8fd4d4f4eaebd" providerId="Windows Live" clId="Web-{4B5FEA78-AC27-47A1-8F68-137CB221DE70}" dt="2024-09-24T18:37:57.080" v="579" actId="20577"/>
          <ac:spMkLst>
            <pc:docMk/>
            <pc:sldMk cId="1064601009" sldId="266"/>
            <ac:spMk id="6" creationId="{23F89756-5F12-186D-4672-AE289D8F6E49}"/>
          </ac:spMkLst>
        </pc:spChg>
        <pc:spChg chg="add del mod">
          <ac:chgData name="Lucas Velhote Rebelo" userId="abe8fd4d4f4eaebd" providerId="Windows Live" clId="Web-{4B5FEA78-AC27-47A1-8F68-137CB221DE70}" dt="2024-09-24T18:25:49.483" v="364"/>
          <ac:spMkLst>
            <pc:docMk/>
            <pc:sldMk cId="1064601009" sldId="266"/>
            <ac:spMk id="7" creationId="{5FBD0353-A0F2-BAE9-67F6-63A29A499A1A}"/>
          </ac:spMkLst>
        </pc:spChg>
        <pc:picChg chg="mod">
          <ac:chgData name="Lucas Velhote Rebelo" userId="abe8fd4d4f4eaebd" providerId="Windows Live" clId="Web-{4B5FEA78-AC27-47A1-8F68-137CB221DE70}" dt="2024-09-24T18:35:08.700" v="577" actId="1076"/>
          <ac:picMkLst>
            <pc:docMk/>
            <pc:sldMk cId="1064601009" sldId="266"/>
            <ac:picMk id="3" creationId="{CAFE0815-AEF9-69F0-1E56-E54D67C8C481}"/>
          </ac:picMkLst>
        </pc:picChg>
        <pc:picChg chg="add mod ord">
          <ac:chgData name="Lucas Velhote Rebelo" userId="abe8fd4d4f4eaebd" providerId="Windows Live" clId="Web-{4B5FEA78-AC27-47A1-8F68-137CB221DE70}" dt="2024-09-24T18:04:00.491" v="26" actId="1076"/>
          <ac:picMkLst>
            <pc:docMk/>
            <pc:sldMk cId="1064601009" sldId="266"/>
            <ac:picMk id="4" creationId="{C232BE7D-0F48-DFED-B406-CCEA529B1E01}"/>
          </ac:picMkLst>
        </pc:picChg>
      </pc:sldChg>
      <pc:sldChg chg="addSp delSp modSp new">
        <pc:chgData name="Lucas Velhote Rebelo" userId="abe8fd4d4f4eaebd" providerId="Windows Live" clId="Web-{4B5FEA78-AC27-47A1-8F68-137CB221DE70}" dt="2024-09-24T18:42:52.743" v="690" actId="20577"/>
        <pc:sldMkLst>
          <pc:docMk/>
          <pc:sldMk cId="1794534093" sldId="267"/>
        </pc:sldMkLst>
        <pc:spChg chg="mod">
          <ac:chgData name="Lucas Velhote Rebelo" userId="abe8fd4d4f4eaebd" providerId="Windows Live" clId="Web-{4B5FEA78-AC27-47A1-8F68-137CB221DE70}" dt="2024-09-24T18:39:11.285" v="592" actId="20577"/>
          <ac:spMkLst>
            <pc:docMk/>
            <pc:sldMk cId="1794534093" sldId="267"/>
            <ac:spMk id="2" creationId="{96A5DAF1-153B-F0F4-2860-F3EFB12C23D6}"/>
          </ac:spMkLst>
        </pc:spChg>
        <pc:spChg chg="mod">
          <ac:chgData name="Lucas Velhote Rebelo" userId="abe8fd4d4f4eaebd" providerId="Windows Live" clId="Web-{4B5FEA78-AC27-47A1-8F68-137CB221DE70}" dt="2024-09-24T18:42:52.743" v="690" actId="20577"/>
          <ac:spMkLst>
            <pc:docMk/>
            <pc:sldMk cId="1794534093" sldId="267"/>
            <ac:spMk id="3" creationId="{CA38C82B-39C2-8F8A-6D73-0E258D71D515}"/>
          </ac:spMkLst>
        </pc:spChg>
        <pc:picChg chg="add del mod">
          <ac:chgData name="Lucas Velhote Rebelo" userId="abe8fd4d4f4eaebd" providerId="Windows Live" clId="Web-{4B5FEA78-AC27-47A1-8F68-137CB221DE70}" dt="2024-09-24T18:39:45.582" v="596"/>
          <ac:picMkLst>
            <pc:docMk/>
            <pc:sldMk cId="1794534093" sldId="267"/>
            <ac:picMk id="5" creationId="{CA79692A-257B-0185-68A8-07014640F073}"/>
          </ac:picMkLst>
        </pc:picChg>
      </pc:sldChg>
    </pc:docChg>
  </pc:docChgLst>
  <pc:docChgLst>
    <pc:chgData name="Guest User" providerId="Windows Live" clId="Web-{082DE952-23C3-436B-B130-0E012CA61485}"/>
    <pc:docChg chg="modSld">
      <pc:chgData name="Guest User" userId="" providerId="Windows Live" clId="Web-{082DE952-23C3-436B-B130-0E012CA61485}" dt="2024-10-03T22:10:55.202" v="9" actId="20577"/>
      <pc:docMkLst>
        <pc:docMk/>
      </pc:docMkLst>
      <pc:sldChg chg="modSp">
        <pc:chgData name="Guest User" userId="" providerId="Windows Live" clId="Web-{082DE952-23C3-436B-B130-0E012CA61485}" dt="2024-10-03T22:10:44.467" v="6" actId="20577"/>
        <pc:sldMkLst>
          <pc:docMk/>
          <pc:sldMk cId="1999894717" sldId="264"/>
        </pc:sldMkLst>
        <pc:spChg chg="mod">
          <ac:chgData name="Guest User" userId="" providerId="Windows Live" clId="Web-{082DE952-23C3-436B-B130-0E012CA61485}" dt="2024-10-03T22:10:44.467" v="6" actId="20577"/>
          <ac:spMkLst>
            <pc:docMk/>
            <pc:sldMk cId="1999894717" sldId="264"/>
            <ac:spMk id="2" creationId="{5D4F2FFB-C732-40D1-6B7C-72B3EC58730A}"/>
          </ac:spMkLst>
        </pc:spChg>
      </pc:sldChg>
      <pc:sldChg chg="modSp">
        <pc:chgData name="Guest User" userId="" providerId="Windows Live" clId="Web-{082DE952-23C3-436B-B130-0E012CA61485}" dt="2024-10-03T22:10:55.202" v="9" actId="20577"/>
        <pc:sldMkLst>
          <pc:docMk/>
          <pc:sldMk cId="2946702992" sldId="294"/>
        </pc:sldMkLst>
        <pc:spChg chg="mod">
          <ac:chgData name="Guest User" userId="" providerId="Windows Live" clId="Web-{082DE952-23C3-436B-B130-0E012CA61485}" dt="2024-10-03T22:10:55.202" v="9" actId="20577"/>
          <ac:spMkLst>
            <pc:docMk/>
            <pc:sldMk cId="2946702992" sldId="294"/>
            <ac:spMk id="2" creationId="{CF4FB4B2-BBAF-9658-C7D4-D01BBC2DD134}"/>
          </ac:spMkLst>
        </pc:spChg>
      </pc:sldChg>
    </pc:docChg>
  </pc:docChgLst>
  <pc:docChgLst>
    <pc:chgData name="Titan HZZ" userId="7e6167f9213bcfd1" providerId="Windows Live" clId="Web-{C306CA2F-1689-43F9-9AE2-83D3447A5AAF}"/>
    <pc:docChg chg="modSld">
      <pc:chgData name="Titan HZZ" userId="7e6167f9213bcfd1" providerId="Windows Live" clId="Web-{C306CA2F-1689-43F9-9AE2-83D3447A5AAF}" dt="2024-09-25T18:15:51.136" v="14" actId="20577"/>
      <pc:docMkLst>
        <pc:docMk/>
      </pc:docMkLst>
      <pc:sldChg chg="modSp">
        <pc:chgData name="Titan HZZ" userId="7e6167f9213bcfd1" providerId="Windows Live" clId="Web-{C306CA2F-1689-43F9-9AE2-83D3447A5AAF}" dt="2024-09-25T18:15:51.136" v="14" actId="20577"/>
        <pc:sldMkLst>
          <pc:docMk/>
          <pc:sldMk cId="61937232" sldId="269"/>
        </pc:sldMkLst>
        <pc:spChg chg="mod">
          <ac:chgData name="Titan HZZ" userId="7e6167f9213bcfd1" providerId="Windows Live" clId="Web-{C306CA2F-1689-43F9-9AE2-83D3447A5AAF}" dt="2024-09-25T18:15:51.136" v="14" actId="20577"/>
          <ac:spMkLst>
            <pc:docMk/>
            <pc:sldMk cId="61937232" sldId="269"/>
            <ac:spMk id="3" creationId="{42CE9E48-3050-FBC9-F6B7-F2EF0B0F9481}"/>
          </ac:spMkLst>
        </pc:spChg>
      </pc:sldChg>
    </pc:docChg>
  </pc:docChgLst>
  <pc:docChgLst>
    <pc:chgData name="Lucas Velhote Rebelo" userId="abe8fd4d4f4eaebd" providerId="Windows Live" clId="Web-{12F0EBB9-648F-47AB-999E-CE17D71887D1}"/>
    <pc:docChg chg="modSld">
      <pc:chgData name="Lucas Velhote Rebelo" userId="abe8fd4d4f4eaebd" providerId="Windows Live" clId="Web-{12F0EBB9-648F-47AB-999E-CE17D71887D1}" dt="2024-10-03T14:21:52.682" v="26" actId="20577"/>
      <pc:docMkLst>
        <pc:docMk/>
      </pc:docMkLst>
      <pc:sldChg chg="modSp">
        <pc:chgData name="Lucas Velhote Rebelo" userId="abe8fd4d4f4eaebd" providerId="Windows Live" clId="Web-{12F0EBB9-648F-47AB-999E-CE17D71887D1}" dt="2024-10-03T14:21:00.618" v="23" actId="20577"/>
        <pc:sldMkLst>
          <pc:docMk/>
          <pc:sldMk cId="1064601009" sldId="266"/>
        </pc:sldMkLst>
        <pc:spChg chg="mod">
          <ac:chgData name="Lucas Velhote Rebelo" userId="abe8fd4d4f4eaebd" providerId="Windows Live" clId="Web-{12F0EBB9-648F-47AB-999E-CE17D71887D1}" dt="2024-10-03T14:21:00.618" v="23" actId="20577"/>
          <ac:spMkLst>
            <pc:docMk/>
            <pc:sldMk cId="1064601009" sldId="266"/>
            <ac:spMk id="6" creationId="{23F89756-5F12-186D-4672-AE289D8F6E49}"/>
          </ac:spMkLst>
        </pc:spChg>
      </pc:sldChg>
      <pc:sldChg chg="modSp">
        <pc:chgData name="Lucas Velhote Rebelo" userId="abe8fd4d4f4eaebd" providerId="Windows Live" clId="Web-{12F0EBB9-648F-47AB-999E-CE17D71887D1}" dt="2024-10-03T14:21:19.259" v="24" actId="20577"/>
        <pc:sldMkLst>
          <pc:docMk/>
          <pc:sldMk cId="1794534093" sldId="267"/>
        </pc:sldMkLst>
        <pc:spChg chg="mod">
          <ac:chgData name="Lucas Velhote Rebelo" userId="abe8fd4d4f4eaebd" providerId="Windows Live" clId="Web-{12F0EBB9-648F-47AB-999E-CE17D71887D1}" dt="2024-10-03T14:21:19.259" v="24" actId="20577"/>
          <ac:spMkLst>
            <pc:docMk/>
            <pc:sldMk cId="1794534093" sldId="267"/>
            <ac:spMk id="3" creationId="{CA38C82B-39C2-8F8A-6D73-0E258D71D515}"/>
          </ac:spMkLst>
        </pc:spChg>
      </pc:sldChg>
      <pc:sldChg chg="modSp">
        <pc:chgData name="Lucas Velhote Rebelo" userId="abe8fd4d4f4eaebd" providerId="Windows Live" clId="Web-{12F0EBB9-648F-47AB-999E-CE17D71887D1}" dt="2024-10-03T14:21:52.682" v="26" actId="20577"/>
        <pc:sldMkLst>
          <pc:docMk/>
          <pc:sldMk cId="2352771865" sldId="270"/>
        </pc:sldMkLst>
        <pc:spChg chg="mod">
          <ac:chgData name="Lucas Velhote Rebelo" userId="abe8fd4d4f4eaebd" providerId="Windows Live" clId="Web-{12F0EBB9-648F-47AB-999E-CE17D71887D1}" dt="2024-10-03T14:21:52.682" v="26" actId="20577"/>
          <ac:spMkLst>
            <pc:docMk/>
            <pc:sldMk cId="2352771865" sldId="270"/>
            <ac:spMk id="3" creationId="{3F8AD811-7A0B-4296-5993-DC14938C26B8}"/>
          </ac:spMkLst>
        </pc:spChg>
      </pc:sldChg>
    </pc:docChg>
  </pc:docChgLst>
  <pc:docChgLst>
    <pc:chgData name="Titan HZZ" userId="7e6167f9213bcfd1" providerId="Windows Live" clId="Web-{BE7B9BCA-7C7F-4EE4-9444-796BAF1F8132}"/>
    <pc:docChg chg="modSld">
      <pc:chgData name="Titan HZZ" userId="7e6167f9213bcfd1" providerId="Windows Live" clId="Web-{BE7B9BCA-7C7F-4EE4-9444-796BAF1F8132}" dt="2024-10-04T10:34:23.303" v="5" actId="20577"/>
      <pc:docMkLst>
        <pc:docMk/>
      </pc:docMkLst>
      <pc:sldChg chg="modSp">
        <pc:chgData name="Titan HZZ" userId="7e6167f9213bcfd1" providerId="Windows Live" clId="Web-{BE7B9BCA-7C7F-4EE4-9444-796BAF1F8132}" dt="2024-10-04T10:34:23.303" v="5" actId="20577"/>
        <pc:sldMkLst>
          <pc:docMk/>
          <pc:sldMk cId="673310539" sldId="293"/>
        </pc:sldMkLst>
        <pc:spChg chg="mod">
          <ac:chgData name="Titan HZZ" userId="7e6167f9213bcfd1" providerId="Windows Live" clId="Web-{BE7B9BCA-7C7F-4EE4-9444-796BAF1F8132}" dt="2024-10-04T10:34:23.303" v="5" actId="20577"/>
          <ac:spMkLst>
            <pc:docMk/>
            <pc:sldMk cId="673310539" sldId="293"/>
            <ac:spMk id="45" creationId="{A82EFE8F-CEDE-E55B-3125-05125B524E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a:p>
        </p:txBody>
      </p:sp>
      <p:sp>
        <p:nvSpPr>
          <p:cNvPr id="3" name="Marcador de Posição da Dat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478C749-1650-4920-99DD-CF956A6C72F3}" type="datetime1">
              <a:rPr lang="pt-PT" smtClean="0"/>
              <a:t>18/10/2024</a:t>
            </a:fld>
            <a:endParaRPr lang="pt-PT"/>
          </a:p>
        </p:txBody>
      </p:sp>
      <p:sp>
        <p:nvSpPr>
          <p:cNvPr id="4" name="Marcador de Posição do Rodapé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a:p>
        </p:txBody>
      </p:sp>
      <p:sp>
        <p:nvSpPr>
          <p:cNvPr id="5" name="Marcador de Posição do Número do Diapositivo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pt-PT" smtClean="0"/>
              <a:t>‹nº›</a:t>
            </a:fld>
            <a:endParaRPr lang="pt-PT"/>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PT" noProof="0"/>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E4250-9ABA-47F6-A961-C50778591256}" type="datetime1">
              <a:rPr lang="pt-PT" smtClean="0"/>
              <a:pPr/>
              <a:t>18/10/2024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PT" noProof="0"/>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PT" noProof="0"/>
              <a:t>Clique para editar os Estilos de título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PT" noProof="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pt-PT" noProof="0" smtClean="0"/>
              <a:t>‹nº›</a:t>
            </a:fld>
            <a:endParaRPr lang="pt-PT"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rtlCol="0"/>
          <a:lstStyle/>
          <a:p>
            <a:pPr rtl="0"/>
            <a:endParaRPr lang="pt-PT" noProof="0"/>
          </a:p>
        </p:txBody>
      </p:sp>
      <p:sp>
        <p:nvSpPr>
          <p:cNvPr id="4" name="Marcador de Posição do Número do Diapositivo 3"/>
          <p:cNvSpPr>
            <a:spLocks noGrp="1"/>
          </p:cNvSpPr>
          <p:nvPr>
            <p:ph type="sldNum" sz="quarter" idx="5"/>
          </p:nvPr>
        </p:nvSpPr>
        <p:spPr/>
        <p:txBody>
          <a:bodyPr rtlCol="0"/>
          <a:lstStyle/>
          <a:p>
            <a:pPr rtl="0"/>
            <a:fld id="{C6B3AB32-59DF-41F1-9618-EDFBF5049629}" type="slidenum">
              <a:rPr lang="pt-PT" smtClean="0"/>
              <a:t>1</a:t>
            </a:fld>
            <a:endParaRPr lang="pt-PT"/>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2B4267-FD12-436C-A400-74799FCF0CD5}" type="slidenum">
              <a:rPr lang="en-US" smtClean="0"/>
              <a:t>5</a:t>
            </a:fld>
            <a:endParaRPr lang="en-US"/>
          </a:p>
        </p:txBody>
      </p:sp>
    </p:spTree>
    <p:extLst>
      <p:ext uri="{BB962C8B-B14F-4D97-AF65-F5344CB8AC3E}">
        <p14:creationId xmlns:p14="http://schemas.microsoft.com/office/powerpoint/2010/main" val="412301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PT" noProof="0"/>
              <a:t>Clique para editar o estilo do título do Modelo Global</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PT" noProof="0"/>
              <a:t>Clique para editar o estilo do subtítulo do Modelo Global</a:t>
            </a:r>
          </a:p>
        </p:txBody>
      </p:sp>
      <p:sp>
        <p:nvSpPr>
          <p:cNvPr id="4" name="Marcador de Posição d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971ADA6-8960-48E7-BFF9-17011FEE2277}" type="datetime1">
              <a:rPr lang="pt-PT" noProof="0" smtClean="0"/>
              <a:t>18/10/2024</a:t>
            </a:fld>
            <a:endParaRPr lang="pt-PT" noProof="0"/>
          </a:p>
        </p:txBody>
      </p:sp>
      <p:sp>
        <p:nvSpPr>
          <p:cNvPr id="5" name="Marcador de Posição do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PT" noProof="0"/>
          </a:p>
        </p:txBody>
      </p:sp>
      <p:sp>
        <p:nvSpPr>
          <p:cNvPr id="6" name="Marcador de Posição do Número do Diapositivo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21030186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p:txBody>
          <a:bodyPr rtlCol="0"/>
          <a:lstStyle/>
          <a:p>
            <a:pPr rtl="0"/>
            <a:fld id="{74687C52-234A-4D2C-B17A-CA032BFB92E2}" type="datetime1">
              <a:rPr lang="pt-PT" noProof="0" smtClean="0"/>
              <a:t>18/10/2024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34547011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tâ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pt-PT" noProof="0"/>
              <a:t>Clique para editar o estilo do título do Modelo Global</a:t>
            </a:r>
          </a:p>
        </p:txBody>
      </p:sp>
      <p:sp>
        <p:nvSpPr>
          <p:cNvPr id="3" name="Marcador de Posição de Texto Vertical 2"/>
          <p:cNvSpPr>
            <a:spLocks noGrp="1"/>
          </p:cNvSpPr>
          <p:nvPr>
            <p:ph type="body" orient="vert" idx="1" hasCustomPrompt="1"/>
          </p:nvPr>
        </p:nvSpPr>
        <p:spPr>
          <a:xfrm>
            <a:off x="774923" y="675726"/>
            <a:ext cx="7896279" cy="5183073"/>
          </a:xfrm>
        </p:spPr>
        <p:txBody>
          <a:bodyPr vert="eaVert" rtlCol="0" anchor="t"/>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E3E3F988-825B-48B0-B415-A600D954561F}" type="datetime1">
              <a:rPr lang="pt-PT" noProof="0" smtClean="0"/>
              <a:t>18/10/2024</a:t>
            </a:fld>
            <a:endParaRPr lang="pt-PT" noProof="0"/>
          </a:p>
        </p:txBody>
      </p:sp>
      <p:sp>
        <p:nvSpPr>
          <p:cNvPr id="5" name="Marcador de Posição do Rodapé 4"/>
          <p:cNvSpPr>
            <a:spLocks noGrp="1"/>
          </p:cNvSpPr>
          <p:nvPr>
            <p:ph type="ftr" sz="quarter" idx="11"/>
          </p:nvPr>
        </p:nvSpPr>
        <p:spPr>
          <a:xfrm>
            <a:off x="774923" y="5951811"/>
            <a:ext cx="7896279" cy="365125"/>
          </a:xfrm>
        </p:spPr>
        <p:txBody>
          <a:bodyPr rtlCol="0"/>
          <a:lstStyle/>
          <a:p>
            <a:pPr rtl="0"/>
            <a:endParaRPr lang="pt-PT" noProof="0"/>
          </a:p>
        </p:txBody>
      </p:sp>
      <p:sp>
        <p:nvSpPr>
          <p:cNvPr id="6" name="Marcador de Posição do Número do Diapositivo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429152687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userDrawn="1"/>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userDrawn="1"/>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userDrawn="1"/>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userDrawn="1"/>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a:t>Click icon to add picture</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a:t>Click icon to add picture</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a:t>Click icon to add picture</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a:t>Click icon to add picture</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userDrawn="1"/>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grpSp>
    </p:spTree>
    <p:extLst>
      <p:ext uri="{BB962C8B-B14F-4D97-AF65-F5344CB8AC3E}">
        <p14:creationId xmlns:p14="http://schemas.microsoft.com/office/powerpoint/2010/main" val="64265445"/>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userDrawn="1"/>
        </p:nvGrpSpPr>
        <p:grpSpPr>
          <a:xfrm>
            <a:off x="976547" y="1458965"/>
            <a:ext cx="10278189" cy="5752254"/>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userDrawn="1"/>
        </p:nvSpPr>
        <p:spPr>
          <a:xfrm>
            <a:off x="1275689" y="4286687"/>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userDrawn="1"/>
        </p:nvSpPr>
        <p:spPr>
          <a:xfrm>
            <a:off x="7760044" y="5740518"/>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userDrawn="1"/>
        </p:nvSpPr>
        <p:spPr>
          <a:xfrm>
            <a:off x="3071764" y="256675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userDrawn="1"/>
        </p:nvSpPr>
        <p:spPr>
          <a:xfrm>
            <a:off x="7760044" y="2566757"/>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userDrawn="1"/>
        </p:nvSpPr>
        <p:spPr>
          <a:xfrm>
            <a:off x="5590723" y="428668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userDrawn="1"/>
        </p:nvSpPr>
        <p:spPr>
          <a:xfrm>
            <a:off x="1197141" y="547522"/>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4916488" y="457199"/>
            <a:ext cx="6932612" cy="1465723"/>
          </a:xfrm>
        </p:spPr>
        <p:txBody>
          <a:bodyPr/>
          <a:lstStyle>
            <a:lvl1pPr algn="r">
              <a:defRPr/>
            </a:lvl1pPr>
          </a:lstStyle>
          <a:p>
            <a:r>
              <a:rPr lang="en-US"/>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420935" y="466999"/>
            <a:ext cx="887413" cy="889000"/>
          </a:xfrm>
        </p:spPr>
        <p:txBody>
          <a:bodyPr>
            <a:normAutofit/>
          </a:bodyPr>
          <a:lstStyle>
            <a:lvl1pPr marL="0" indent="0" algn="ctr">
              <a:buNone/>
              <a:defRPr sz="900"/>
            </a:lvl1pPr>
          </a:lstStyle>
          <a:p>
            <a:r>
              <a:rPr lang="en-US"/>
              <a:t>Click icon to add picture</a:t>
            </a:r>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2408126" y="52731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2408126" y="93025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3458965" y="2484454"/>
            <a:ext cx="887413" cy="889000"/>
          </a:xfrm>
        </p:spPr>
        <p:txBody>
          <a:bodyPr>
            <a:normAutofit/>
          </a:bodyPr>
          <a:lstStyle>
            <a:lvl1pPr marL="0" indent="0" algn="ctr">
              <a:buNone/>
              <a:defRPr sz="900"/>
            </a:lvl1pPr>
          </a:lstStyle>
          <a:p>
            <a:r>
              <a:rPr lang="en-US"/>
              <a:t>Click icon to add picture</a:t>
            </a:r>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4446156"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4446156"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8030968" y="2484454"/>
            <a:ext cx="887413" cy="889000"/>
          </a:xfrm>
        </p:spPr>
        <p:txBody>
          <a:bodyPr>
            <a:normAutofit/>
          </a:bodyPr>
          <a:lstStyle>
            <a:lvl1pPr marL="0" indent="0" algn="ctr">
              <a:buNone/>
              <a:defRPr sz="900"/>
            </a:lvl1pPr>
          </a:lstStyle>
          <a:p>
            <a:r>
              <a:rPr lang="en-US"/>
              <a:t>Click icon to add picture</a:t>
            </a:r>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9018159"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9018159"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586860" y="4201784"/>
            <a:ext cx="887413" cy="889000"/>
          </a:xfrm>
        </p:spPr>
        <p:txBody>
          <a:bodyPr>
            <a:normAutofit/>
          </a:bodyPr>
          <a:lstStyle>
            <a:lvl1pPr marL="0" indent="0" algn="ctr">
              <a:buNone/>
              <a:defRPr sz="900"/>
            </a:lvl1pPr>
          </a:lstStyle>
          <a:p>
            <a:r>
              <a:rPr lang="en-US"/>
              <a:t>Click icon to add picture</a:t>
            </a:r>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2574051"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2574051"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5818607" y="4201784"/>
            <a:ext cx="887413" cy="889000"/>
          </a:xfrm>
        </p:spPr>
        <p:txBody>
          <a:bodyPr>
            <a:normAutofit/>
          </a:bodyPr>
          <a:lstStyle>
            <a:lvl1pPr marL="0" indent="0" algn="ctr">
              <a:buNone/>
              <a:defRPr sz="900"/>
            </a:lvl1pPr>
          </a:lstStyle>
          <a:p>
            <a:r>
              <a:rPr lang="en-US"/>
              <a:t>Click icon to add picture</a:t>
            </a:r>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6805798"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6805798"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8027987" y="5637179"/>
            <a:ext cx="887413" cy="889000"/>
          </a:xfrm>
        </p:spPr>
        <p:txBody>
          <a:bodyPr>
            <a:normAutofit/>
          </a:bodyPr>
          <a:lstStyle>
            <a:lvl1pPr marL="0" indent="0" algn="ctr">
              <a:buNone/>
              <a:defRPr sz="900"/>
            </a:lvl1pPr>
          </a:lstStyle>
          <a:p>
            <a:r>
              <a:rPr lang="en-US"/>
              <a:t>Click icon to add picture</a:t>
            </a:r>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9015178" y="569749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9015178" y="610043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add text</a:t>
            </a:r>
          </a:p>
        </p:txBody>
      </p:sp>
    </p:spTree>
    <p:extLst>
      <p:ext uri="{BB962C8B-B14F-4D97-AF65-F5344CB8AC3E}">
        <p14:creationId xmlns:p14="http://schemas.microsoft.com/office/powerpoint/2010/main" val="1126759231"/>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7" name="Retâ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pt-PT" noProof="0"/>
              <a:t>Clique para editar o estilo do título do Modelo Global</a:t>
            </a:r>
          </a:p>
        </p:txBody>
      </p:sp>
      <p:sp>
        <p:nvSpPr>
          <p:cNvPr id="4" name="Marcador de Posição da Data 3"/>
          <p:cNvSpPr>
            <a:spLocks noGrp="1"/>
          </p:cNvSpPr>
          <p:nvPr>
            <p:ph type="dt" sz="half" idx="10"/>
          </p:nvPr>
        </p:nvSpPr>
        <p:spPr/>
        <p:txBody>
          <a:bodyPr rtlCol="0"/>
          <a:lstStyle/>
          <a:p>
            <a:pPr rtl="0"/>
            <a:fld id="{38630C9F-30C8-46B6-84C8-736E84106775}" type="datetime1">
              <a:rPr lang="pt-PT" noProof="0" smtClean="0"/>
              <a:t>18/10/2024</a:t>
            </a:fld>
            <a:endParaRPr lang="pt-PT" noProof="0"/>
          </a:p>
        </p:txBody>
      </p:sp>
      <p:sp>
        <p:nvSpPr>
          <p:cNvPr id="5" name="Marcador de Posição do Rodapé 4"/>
          <p:cNvSpPr>
            <a:spLocks noGrp="1"/>
          </p:cNvSpPr>
          <p:nvPr>
            <p:ph type="ftr" sz="quarter" idx="11"/>
          </p:nvPr>
        </p:nvSpPr>
        <p:spPr/>
        <p:txBody>
          <a:bodyPr rtlCol="0"/>
          <a:lstStyle/>
          <a:p>
            <a:pPr rtl="0"/>
            <a:endParaRPr lang="pt-PT" noProof="0"/>
          </a:p>
        </p:txBody>
      </p:sp>
      <p:sp>
        <p:nvSpPr>
          <p:cNvPr id="6" name="Marcador de Posição do Número do Diapositivo 5"/>
          <p:cNvSpPr>
            <a:spLocks noGrp="1"/>
          </p:cNvSpPr>
          <p:nvPr>
            <p:ph type="sldNum" sz="quarter" idx="12"/>
          </p:nvPr>
        </p:nvSpPr>
        <p:spPr>
          <a:xfrm>
            <a:off x="10558300" y="5956137"/>
            <a:ext cx="1052508" cy="365125"/>
          </a:xfrm>
        </p:spPr>
        <p:txBody>
          <a:bodyPr rtlCol="0"/>
          <a:lstStyle/>
          <a:p>
            <a:pPr rtl="0"/>
            <a:fld id="{D57F1E4F-1CFF-5643-939E-217C01CDF565}" type="slidenum">
              <a:rPr lang="pt-PT" noProof="0" smtClean="0"/>
              <a:pPr rtl="0"/>
              <a:t>‹nº›</a:t>
            </a:fld>
            <a:endParaRPr lang="pt-PT" noProof="0"/>
          </a:p>
        </p:txBody>
      </p:sp>
      <p:pic>
        <p:nvPicPr>
          <p:cNvPr id="2054" name="Picture 6" descr="Universidade de Aveiro">
            <a:extLst>
              <a:ext uri="{FF2B5EF4-FFF2-40B4-BE49-F238E27FC236}">
                <a16:creationId xmlns:a16="http://schemas.microsoft.com/office/drawing/2014/main" id="{59B851EC-D24E-24EE-8DEB-D52311602E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878" y="-123329"/>
            <a:ext cx="1298874" cy="649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9816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PT" noProof="0"/>
              <a:t>Editar estilos de texto do Modelo Global</a:t>
            </a:r>
          </a:p>
        </p:txBody>
      </p:sp>
      <p:sp>
        <p:nvSpPr>
          <p:cNvPr id="4" name="Marcador de Posição d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6AAACE7-6CDB-441E-A7C9-0A7AFA005D6C}" type="datetime1">
              <a:rPr lang="pt-PT" noProof="0" smtClean="0"/>
              <a:t>18/10/2024</a:t>
            </a:fld>
            <a:endParaRPr lang="pt-PT" noProof="0"/>
          </a:p>
        </p:txBody>
      </p:sp>
      <p:sp>
        <p:nvSpPr>
          <p:cNvPr id="5" name="Marcador de Posição do Rodapé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PT" noProof="0"/>
          </a:p>
        </p:txBody>
      </p:sp>
      <p:sp>
        <p:nvSpPr>
          <p:cNvPr id="6" name="Marcador de Posição do Número do Diapositivo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39092908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tâ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pt-PT" noProof="0"/>
              <a:t>Clique para editar o estilo do título do Modelo Global</a:t>
            </a:r>
          </a:p>
        </p:txBody>
      </p:sp>
      <p:sp>
        <p:nvSpPr>
          <p:cNvPr id="3" name="Marcador de Posição de Conteúdo 2"/>
          <p:cNvSpPr>
            <a:spLocks noGrp="1"/>
          </p:cNvSpPr>
          <p:nvPr>
            <p:ph sz="half" idx="1" hasCustomPrompt="1"/>
          </p:nvPr>
        </p:nvSpPr>
        <p:spPr>
          <a:xfrm>
            <a:off x="581193" y="2228003"/>
            <a:ext cx="5422390" cy="3633047"/>
          </a:xfrm>
        </p:spPr>
        <p:txBody>
          <a:bodyPr rtlCol="0">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e Conteúdo 3"/>
          <p:cNvSpPr>
            <a:spLocks noGrp="1"/>
          </p:cNvSpPr>
          <p:nvPr>
            <p:ph sz="half" idx="2" hasCustomPrompt="1"/>
          </p:nvPr>
        </p:nvSpPr>
        <p:spPr>
          <a:xfrm>
            <a:off x="6188417" y="2228003"/>
            <a:ext cx="5422392" cy="3633047"/>
          </a:xfrm>
        </p:spPr>
        <p:txBody>
          <a:bodyPr rtlCol="0">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a Data 4"/>
          <p:cNvSpPr>
            <a:spLocks noGrp="1"/>
          </p:cNvSpPr>
          <p:nvPr>
            <p:ph type="dt" sz="half" idx="10"/>
          </p:nvPr>
        </p:nvSpPr>
        <p:spPr/>
        <p:txBody>
          <a:bodyPr rtlCol="0"/>
          <a:lstStyle/>
          <a:p>
            <a:pPr rtl="0"/>
            <a:fld id="{8BCDE486-2841-4D32-B627-BCF41C0E1FF2}" type="datetime1">
              <a:rPr lang="pt-PT" noProof="0" smtClean="0"/>
              <a:t>18/10/2024</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36871674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pt-PT" noProof="0"/>
              <a:t>Clique para editar o estilo do título do Modelo Global</a:t>
            </a:r>
          </a:p>
        </p:txBody>
      </p:sp>
      <p:sp>
        <p:nvSpPr>
          <p:cNvPr id="3" name="Marcador de Posição do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4" name="Marcador de Posição de Conteúdo 3"/>
          <p:cNvSpPr>
            <a:spLocks noGrp="1"/>
          </p:cNvSpPr>
          <p:nvPr>
            <p:ph sz="half" idx="2" hasCustomPrompt="1"/>
          </p:nvPr>
        </p:nvSpPr>
        <p:spPr>
          <a:xfrm>
            <a:off x="581194" y="2926052"/>
            <a:ext cx="5393100" cy="2934999"/>
          </a:xfrm>
        </p:spPr>
        <p:txBody>
          <a:bodyPr rtlCol="0" anchor="t">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5" name="Marcador de Posição do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PT" noProof="0"/>
              <a:t>Editar estilos de texto do Modelo Global</a:t>
            </a:r>
          </a:p>
        </p:txBody>
      </p:sp>
      <p:sp>
        <p:nvSpPr>
          <p:cNvPr id="6" name="Marcador de Posição de Conteúdo 5"/>
          <p:cNvSpPr>
            <a:spLocks noGrp="1"/>
          </p:cNvSpPr>
          <p:nvPr>
            <p:ph sz="quarter" idx="4" hasCustomPrompt="1"/>
          </p:nvPr>
        </p:nvSpPr>
        <p:spPr>
          <a:xfrm>
            <a:off x="6217709" y="2926052"/>
            <a:ext cx="5393100" cy="2934999"/>
          </a:xfrm>
        </p:spPr>
        <p:txBody>
          <a:bodyPr rtlCol="0" anchor="t">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7" name="Marcador de Posição da Data 6"/>
          <p:cNvSpPr>
            <a:spLocks noGrp="1"/>
          </p:cNvSpPr>
          <p:nvPr>
            <p:ph type="dt" sz="half" idx="10"/>
          </p:nvPr>
        </p:nvSpPr>
        <p:spPr/>
        <p:txBody>
          <a:bodyPr rtlCol="0"/>
          <a:lstStyle/>
          <a:p>
            <a:pPr rtl="0"/>
            <a:fld id="{E8409540-7E19-41BB-943D-D8AFC7B9E0B7}" type="datetime1">
              <a:rPr lang="pt-PT" noProof="0" smtClean="0"/>
              <a:t>18/10/2024</a:t>
            </a:fld>
            <a:endParaRPr lang="pt-PT" noProof="0"/>
          </a:p>
        </p:txBody>
      </p:sp>
      <p:sp>
        <p:nvSpPr>
          <p:cNvPr id="8" name="Marcador de Posição do Rodapé 7"/>
          <p:cNvSpPr>
            <a:spLocks noGrp="1"/>
          </p:cNvSpPr>
          <p:nvPr>
            <p:ph type="ftr" sz="quarter" idx="11"/>
          </p:nvPr>
        </p:nvSpPr>
        <p:spPr/>
        <p:txBody>
          <a:bodyPr rtlCol="0"/>
          <a:lstStyle/>
          <a:p>
            <a:pPr rtl="0"/>
            <a:endParaRPr lang="pt-PT" noProof="0"/>
          </a:p>
        </p:txBody>
      </p:sp>
      <p:sp>
        <p:nvSpPr>
          <p:cNvPr id="9" name="Marcador de Posição do Número do Diapositivo 8"/>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14285740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rtlCol="0"/>
          <a:lstStyle/>
          <a:p>
            <a:pPr rtl="0"/>
            <a:fld id="{AE6B00D8-27C1-49EF-89FF-8E2906B44152}" type="datetime1">
              <a:rPr lang="pt-PT" noProof="0" smtClean="0"/>
              <a:t>18/10/2024</a:t>
            </a:fld>
            <a:endParaRPr lang="pt-PT" noProof="0"/>
          </a:p>
        </p:txBody>
      </p:sp>
      <p:sp>
        <p:nvSpPr>
          <p:cNvPr id="4" name="Marcador de Posição do Rodapé 3"/>
          <p:cNvSpPr>
            <a:spLocks noGrp="1"/>
          </p:cNvSpPr>
          <p:nvPr>
            <p:ph type="ftr" sz="quarter" idx="11"/>
          </p:nvPr>
        </p:nvSpPr>
        <p:spPr/>
        <p:txBody>
          <a:bodyPr rtlCol="0"/>
          <a:lstStyle/>
          <a:p>
            <a:pPr rtl="0"/>
            <a:endParaRPr lang="pt-PT" noProof="0"/>
          </a:p>
        </p:txBody>
      </p:sp>
      <p:sp>
        <p:nvSpPr>
          <p:cNvPr id="5" name="Marcador de Posição do Número do Diapositivo 4"/>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
        <p:nvSpPr>
          <p:cNvPr id="7" name="Retâ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hasCustomPrompt="1"/>
          </p:nvPr>
        </p:nvSpPr>
        <p:spPr>
          <a:xfrm>
            <a:off x="575894" y="729658"/>
            <a:ext cx="11029616" cy="988332"/>
          </a:xfrm>
        </p:spPr>
        <p:txBody>
          <a:bodyPr rtlCol="0"/>
          <a:lstStyle/>
          <a:p>
            <a:pPr rtl="0"/>
            <a:r>
              <a:rPr lang="pt-PT" noProof="0"/>
              <a:t>Clique para editar o estilo do título do Modelo Global</a:t>
            </a:r>
          </a:p>
        </p:txBody>
      </p:sp>
    </p:spTree>
    <p:extLst>
      <p:ext uri="{BB962C8B-B14F-4D97-AF65-F5344CB8AC3E}">
        <p14:creationId xmlns:p14="http://schemas.microsoft.com/office/powerpoint/2010/main" val="11643182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rtlCol="0"/>
          <a:lstStyle/>
          <a:p>
            <a:pPr rtl="0"/>
            <a:fld id="{364EAEF6-64CC-4BBE-84B7-88EA7DC070C3}" type="datetime1">
              <a:rPr lang="pt-PT" noProof="0" smtClean="0"/>
              <a:t>18/10/2024</a:t>
            </a:fld>
            <a:endParaRPr lang="pt-PT" noProof="0"/>
          </a:p>
        </p:txBody>
      </p:sp>
      <p:sp>
        <p:nvSpPr>
          <p:cNvPr id="3" name="Marcador de Posição do Rodapé 2"/>
          <p:cNvSpPr>
            <a:spLocks noGrp="1"/>
          </p:cNvSpPr>
          <p:nvPr>
            <p:ph type="ftr" sz="quarter" idx="11"/>
          </p:nvPr>
        </p:nvSpPr>
        <p:spPr/>
        <p:txBody>
          <a:bodyPr rtlCol="0"/>
          <a:lstStyle/>
          <a:p>
            <a:pPr rtl="0"/>
            <a:endParaRPr lang="pt-PT" noProof="0"/>
          </a:p>
        </p:txBody>
      </p:sp>
      <p:sp>
        <p:nvSpPr>
          <p:cNvPr id="4" name="Marcador de Posição do Número do Diapositivo 3"/>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341269040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t-PT" noProof="0"/>
              <a:t>Clique para editar o estilo do título do Modelo Global</a:t>
            </a:r>
          </a:p>
        </p:txBody>
      </p:sp>
      <p:sp>
        <p:nvSpPr>
          <p:cNvPr id="3" name="Marcador de Posição de Conteú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o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a Data 4"/>
          <p:cNvSpPr>
            <a:spLocks noGrp="1"/>
          </p:cNvSpPr>
          <p:nvPr>
            <p:ph type="dt" sz="half" idx="10"/>
          </p:nvPr>
        </p:nvSpPr>
        <p:spPr/>
        <p:txBody>
          <a:bodyPr rtlCol="0"/>
          <a:lstStyle>
            <a:lvl1pPr>
              <a:defRPr>
                <a:solidFill>
                  <a:schemeClr val="accent1">
                    <a:lumMod val="75000"/>
                    <a:lumOff val="25000"/>
                  </a:schemeClr>
                </a:solidFill>
              </a:defRPr>
            </a:lvl1pPr>
          </a:lstStyle>
          <a:p>
            <a:pPr rtl="0"/>
            <a:fld id="{63218BE0-0389-4B32-BEDA-75B14EAAE175}" type="datetime1">
              <a:rPr lang="pt-PT" noProof="0" smtClean="0"/>
              <a:t>18/10/2024</a:t>
            </a:fld>
            <a:endParaRPr lang="pt-PT" noProof="0"/>
          </a:p>
        </p:txBody>
      </p:sp>
      <p:sp>
        <p:nvSpPr>
          <p:cNvPr id="6" name="Marcador de Posição do Rodapé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PT" noProof="0"/>
          </a:p>
        </p:txBody>
      </p:sp>
      <p:sp>
        <p:nvSpPr>
          <p:cNvPr id="7" name="Marcador de Posição do Número do Diapositivo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2923296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PT" noProof="0"/>
              <a:t>Clique para editar o estilo do título do Modelo Global</a:t>
            </a:r>
          </a:p>
        </p:txBody>
      </p:sp>
      <p:sp>
        <p:nvSpPr>
          <p:cNvPr id="3" name="Marcador de Posição da Imagem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PT" noProof="0"/>
              <a:t>Clique no ícone para adicionar uma imagem</a:t>
            </a:r>
          </a:p>
        </p:txBody>
      </p:sp>
      <p:sp>
        <p:nvSpPr>
          <p:cNvPr id="4" name="Marcador de Posição do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PT" noProof="0"/>
              <a:t>Editar estilos de texto do Modelo Global</a:t>
            </a:r>
          </a:p>
        </p:txBody>
      </p:sp>
      <p:sp>
        <p:nvSpPr>
          <p:cNvPr id="5" name="Marcador de Posição da Data 4"/>
          <p:cNvSpPr>
            <a:spLocks noGrp="1"/>
          </p:cNvSpPr>
          <p:nvPr>
            <p:ph type="dt" sz="half" idx="10"/>
          </p:nvPr>
        </p:nvSpPr>
        <p:spPr/>
        <p:txBody>
          <a:bodyPr rtlCol="0"/>
          <a:lstStyle/>
          <a:p>
            <a:pPr rtl="0"/>
            <a:fld id="{12F47E03-493C-4B39-8BFD-38DAD06C41BA}" type="datetime1">
              <a:rPr lang="pt-PT" noProof="0" smtClean="0"/>
              <a:t>18/10/2024</a:t>
            </a:fld>
            <a:endParaRPr lang="pt-PT" noProof="0"/>
          </a:p>
        </p:txBody>
      </p:sp>
      <p:sp>
        <p:nvSpPr>
          <p:cNvPr id="6" name="Marcador de Posição do Rodapé 5"/>
          <p:cNvSpPr>
            <a:spLocks noGrp="1"/>
          </p:cNvSpPr>
          <p:nvPr>
            <p:ph type="ftr" sz="quarter" idx="11"/>
          </p:nvPr>
        </p:nvSpPr>
        <p:spPr/>
        <p:txBody>
          <a:bodyPr rtlCol="0"/>
          <a:lstStyle/>
          <a:p>
            <a:pPr rtl="0"/>
            <a:endParaRPr lang="pt-PT" noProof="0"/>
          </a:p>
        </p:txBody>
      </p:sp>
      <p:sp>
        <p:nvSpPr>
          <p:cNvPr id="7" name="Marcador de Posição do Número do Diapositivo 6"/>
          <p:cNvSpPr>
            <a:spLocks noGrp="1"/>
          </p:cNvSpPr>
          <p:nvPr>
            <p:ph type="sldNum" sz="quarter" idx="12"/>
          </p:nvPr>
        </p:nvSpPr>
        <p:spPr/>
        <p:txBody>
          <a:bodyPr rtlCol="0"/>
          <a:lstStyle/>
          <a:p>
            <a:pPr rtl="0"/>
            <a:fld id="{D57F1E4F-1CFF-5643-939E-217C01CDF565}" type="slidenum">
              <a:rPr lang="pt-PT" noProof="0" smtClean="0"/>
              <a:pPr rtl="0"/>
              <a:t>‹nº›</a:t>
            </a:fld>
            <a:endParaRPr lang="pt-PT" noProof="0"/>
          </a:p>
        </p:txBody>
      </p:sp>
    </p:spTree>
    <p:extLst>
      <p:ext uri="{BB962C8B-B14F-4D97-AF65-F5344CB8AC3E}">
        <p14:creationId xmlns:p14="http://schemas.microsoft.com/office/powerpoint/2010/main" val="128080372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PT" noProof="0"/>
              <a:t>Clique para editar o estilo do título do Modelo Global</a:t>
            </a:r>
          </a:p>
        </p:txBody>
      </p:sp>
      <p:sp>
        <p:nvSpPr>
          <p:cNvPr id="3" name="Marcador de Posição do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PT" noProof="0"/>
              <a:t>Editar estilos de texto do Modelo Global</a:t>
            </a:r>
          </a:p>
          <a:p>
            <a:pPr lvl="1" rtl="0"/>
            <a:r>
              <a:rPr lang="pt-PT" noProof="0"/>
              <a:t>Segundo nível</a:t>
            </a:r>
          </a:p>
          <a:p>
            <a:pPr lvl="2" rtl="0"/>
            <a:r>
              <a:rPr lang="pt-PT" noProof="0"/>
              <a:t>Terceiro nível</a:t>
            </a:r>
          </a:p>
          <a:p>
            <a:pPr lvl="3" rtl="0"/>
            <a:r>
              <a:rPr lang="pt-PT" noProof="0"/>
              <a:t>Quarto nível</a:t>
            </a:r>
          </a:p>
          <a:p>
            <a:pPr lvl="4" rtl="0"/>
            <a:r>
              <a:rPr lang="pt-PT" noProof="0"/>
              <a:t>Quinto nível</a:t>
            </a:r>
          </a:p>
        </p:txBody>
      </p:sp>
      <p:sp>
        <p:nvSpPr>
          <p:cNvPr id="4" name="Marcador de Posição d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050790B-8117-41CF-9823-2DB5E400988F}" type="datetime1">
              <a:rPr lang="pt-PT" noProof="0" smtClean="0"/>
              <a:t>18/10/2024</a:t>
            </a:fld>
            <a:endParaRPr lang="pt-PT" noProof="0"/>
          </a:p>
        </p:txBody>
      </p:sp>
      <p:sp>
        <p:nvSpPr>
          <p:cNvPr id="5" name="Marcador de Posição do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PT" noProof="0"/>
          </a:p>
        </p:txBody>
      </p:sp>
      <p:sp>
        <p:nvSpPr>
          <p:cNvPr id="6" name="Marcador de Posição do Número do Diapositivo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PT" noProof="0" smtClean="0"/>
              <a:pPr rtl="0"/>
              <a:t>‹nº›</a:t>
            </a:fld>
            <a:endParaRPr lang="pt-PT" noProof="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learn.microsoft.com/en-us/windows-hardware/design/device-experiences/oem-vbs" TargetMode="External"/><Relationship Id="rId13" Type="http://schemas.openxmlformats.org/officeDocument/2006/relationships/hyperlink" Target="https://pypi.org/project/psutil/#:~:text=%3E%3E%3E%20import%20psutil%20%3E%3E%3E%20psutil.%20users%20[suser%20(name%20=%20'giampaolo'," TargetMode="External"/><Relationship Id="rId3" Type="http://schemas.openxmlformats.org/officeDocument/2006/relationships/hyperlink" Target="https://thehackernews.com/2024/08/windows-downgrade-attack-risks-exposing.html" TargetMode="External"/><Relationship Id="rId7" Type="http://schemas.openxmlformats.org/officeDocument/2006/relationships/hyperlink" Target="https://www.techtarget.com/searchenterprisedesktop/definition/virtualization-based-security-VBS" TargetMode="External"/><Relationship Id="rId12" Type="http://schemas.openxmlformats.org/officeDocument/2006/relationships/hyperlink" Target="https://pypi.org/project/pywin32/" TargetMode="External"/><Relationship Id="rId2" Type="http://schemas.openxmlformats.org/officeDocument/2006/relationships/hyperlink" Target="https://msrc.microsoft.com/update-guide/vulnerability/CVE-2024-21302" TargetMode="External"/><Relationship Id="rId1" Type="http://schemas.openxmlformats.org/officeDocument/2006/relationships/slideLayout" Target="../slideLayouts/slideLayout2.xml"/><Relationship Id="rId6" Type="http://schemas.openxmlformats.org/officeDocument/2006/relationships/hyperlink" Target="https://nvd.nist.gov/vuln/detail/CVE-2024-21302" TargetMode="External"/><Relationship Id="rId11" Type="http://schemas.openxmlformats.org/officeDocument/2006/relationships/hyperlink" Target="https://cvefeed.io/vuln/detail/CVE-2024-21302" TargetMode="External"/><Relationship Id="rId5" Type="http://schemas.openxmlformats.org/officeDocument/2006/relationships/hyperlink" Target="https://cybersecuritynews.com/windows-0-day-downgrade-attack/" TargetMode="External"/><Relationship Id="rId10" Type="http://schemas.openxmlformats.org/officeDocument/2006/relationships/hyperlink" Target="https://support.microsoft.com/en-us/topic/kb5042562-guidance-for-blocking-rollback-of-virtualization-based-security-vbs-related-security-updates-b2e7ebf4-f64d-4884-a390-38d63171b8d3" TargetMode="External"/><Relationship Id="rId4" Type="http://schemas.openxmlformats.org/officeDocument/2006/relationships/hyperlink" Target="https://www.safebreach.com/blog/downgrade-attacks-using-windows-updates/" TargetMode="External"/><Relationship Id="rId9" Type="http://schemas.openxmlformats.org/officeDocument/2006/relationships/hyperlink" Target="https://techcommunity.microsoft.com/t5/windows-it-pro-blog/achieving-world-class-windows-monthly-patching-efficiency/ba-p/2572945" TargetMode="External"/><Relationship Id="rId14" Type="http://schemas.openxmlformats.org/officeDocument/2006/relationships/hyperlink" Target="https://github.com/SafeBreach-Labs/WindowsDownd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7" name="Imagem 6" descr="Ligaç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a:p>
          </p:txBody>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a:p>
          </p:txBody>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PT"/>
            </a:p>
          </p:txBody>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pt-PT"/>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pt-PT" sz="4800">
                <a:solidFill>
                  <a:schemeClr val="bg1"/>
                </a:solidFill>
              </a:rPr>
              <a:t>Windows </a:t>
            </a:r>
            <a:r>
              <a:rPr lang="pt-PT" sz="4800" err="1">
                <a:solidFill>
                  <a:schemeClr val="bg1"/>
                </a:solidFill>
              </a:rPr>
              <a:t>downgrade</a:t>
            </a:r>
            <a:r>
              <a:rPr lang="pt-PT" sz="4800">
                <a:solidFill>
                  <a:schemeClr val="bg1"/>
                </a:solidFill>
              </a:rPr>
              <a:t> </a:t>
            </a:r>
            <a:r>
              <a:rPr lang="pt-PT" sz="4800" err="1">
                <a:solidFill>
                  <a:schemeClr val="bg1"/>
                </a:solidFill>
              </a:rPr>
              <a:t>update</a:t>
            </a:r>
            <a:endParaRPr lang="pt-PT" sz="480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lnSpcReduction="10000"/>
          </a:bodyPr>
          <a:lstStyle/>
          <a:p>
            <a:pPr rtl="0"/>
            <a:r>
              <a:rPr lang="pt-PT" sz="2800">
                <a:solidFill>
                  <a:srgbClr val="7CEBFF"/>
                </a:solidFill>
              </a:rPr>
              <a:t>CVE-2024-21302</a:t>
            </a:r>
          </a:p>
        </p:txBody>
      </p:sp>
      <p:sp>
        <p:nvSpPr>
          <p:cNvPr id="4" name="Slide Number Placeholder 3">
            <a:extLst>
              <a:ext uri="{FF2B5EF4-FFF2-40B4-BE49-F238E27FC236}">
                <a16:creationId xmlns:a16="http://schemas.microsoft.com/office/drawing/2014/main" id="{5F231429-F07D-86F4-1FDB-1DA37194DCA4}"/>
              </a:ext>
            </a:extLst>
          </p:cNvPr>
          <p:cNvSpPr>
            <a:spLocks noGrp="1"/>
          </p:cNvSpPr>
          <p:nvPr>
            <p:ph type="sldNum" sz="quarter" idx="12"/>
          </p:nvPr>
        </p:nvSpPr>
        <p:spPr/>
        <p:txBody>
          <a:bodyPr/>
          <a:lstStyle/>
          <a:p>
            <a:pPr rtl="0"/>
            <a:fld id="{D57F1E4F-1CFF-5643-939E-217C01CDF565}" type="slidenum">
              <a:rPr lang="pt-PT" noProof="0" smtClean="0"/>
              <a:pPr rtl="0"/>
              <a:t>1</a:t>
            </a:fld>
            <a:endParaRPr lang="en-US"/>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BCF07-49A5-377E-E87F-B71C7EAA2CA5}"/>
              </a:ext>
            </a:extLst>
          </p:cNvPr>
          <p:cNvSpPr>
            <a:spLocks noGrp="1"/>
          </p:cNvSpPr>
          <p:nvPr>
            <p:ph type="title"/>
          </p:nvPr>
        </p:nvSpPr>
        <p:spPr/>
        <p:txBody>
          <a:bodyPr/>
          <a:lstStyle/>
          <a:p>
            <a:r>
              <a:rPr lang="pt-BR"/>
              <a:t>P</a:t>
            </a:r>
            <a:r>
              <a:rPr lang="pt-BR" sz="2400"/>
              <a:t>roduct </a:t>
            </a:r>
            <a:r>
              <a:rPr lang="pt-BR"/>
              <a:t>I</a:t>
            </a:r>
            <a:r>
              <a:rPr lang="pt-BR" sz="2400"/>
              <a:t>NTRODUCTION</a:t>
            </a:r>
          </a:p>
        </p:txBody>
      </p:sp>
      <p:pic>
        <p:nvPicPr>
          <p:cNvPr id="4" name="Espaço Reservado para Conteúdo 3" descr="Tela de um computador&#10;&#10;Descrição gerada automaticamente">
            <a:extLst>
              <a:ext uri="{FF2B5EF4-FFF2-40B4-BE49-F238E27FC236}">
                <a16:creationId xmlns:a16="http://schemas.microsoft.com/office/drawing/2014/main" id="{C232BE7D-0F48-DFED-B406-CCEA529B1E01}"/>
              </a:ext>
            </a:extLst>
          </p:cNvPr>
          <p:cNvPicPr>
            <a:picLocks noGrp="1" noChangeAspect="1"/>
          </p:cNvPicPr>
          <p:nvPr>
            <p:ph idx="4294967295"/>
          </p:nvPr>
        </p:nvPicPr>
        <p:blipFill>
          <a:blip r:embed="rId2"/>
          <a:stretch>
            <a:fillRect/>
          </a:stretch>
        </p:blipFill>
        <p:spPr>
          <a:xfrm>
            <a:off x="8071922" y="2235697"/>
            <a:ext cx="3548506" cy="2066807"/>
          </a:xfrm>
        </p:spPr>
      </p:pic>
      <p:sp>
        <p:nvSpPr>
          <p:cNvPr id="6" name="CaixaDeTexto 5">
            <a:extLst>
              <a:ext uri="{FF2B5EF4-FFF2-40B4-BE49-F238E27FC236}">
                <a16:creationId xmlns:a16="http://schemas.microsoft.com/office/drawing/2014/main" id="{23F89756-5F12-186D-4672-AE289D8F6E49}"/>
              </a:ext>
            </a:extLst>
          </p:cNvPr>
          <p:cNvSpPr txBox="1"/>
          <p:nvPr/>
        </p:nvSpPr>
        <p:spPr>
          <a:xfrm>
            <a:off x="581185" y="2234338"/>
            <a:ext cx="70258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t>During the course of this presentation we will be focusing on </a:t>
            </a:r>
            <a:r>
              <a:rPr lang="pt-BR" b="1" dirty="0"/>
              <a:t>Virtualization-Based Security</a:t>
            </a:r>
            <a:r>
              <a:rPr lang="pt-BR" dirty="0"/>
              <a:t> (VBS).</a:t>
            </a:r>
          </a:p>
          <a:p>
            <a:r>
              <a:rPr lang="pt-BR" b="1" dirty="0"/>
              <a:t>VBS </a:t>
            </a:r>
            <a:r>
              <a:rPr lang="pt-BR" dirty="0"/>
              <a:t>uses Hardware virtualization and the </a:t>
            </a:r>
            <a:r>
              <a:rPr lang="pt-BR" b="1" dirty="0"/>
              <a:t>Windows hypervisor</a:t>
            </a:r>
            <a:r>
              <a:rPr lang="pt-BR" dirty="0"/>
              <a:t> to create an isolated virtual enviroment. This allows the use of isolated enviroments to host several security solutions without compromising the operative system.</a:t>
            </a:r>
          </a:p>
        </p:txBody>
      </p:sp>
      <p:pic>
        <p:nvPicPr>
          <p:cNvPr id="3" name="Picture 2" descr="Virtualization - Openclipart">
            <a:extLst>
              <a:ext uri="{FF2B5EF4-FFF2-40B4-BE49-F238E27FC236}">
                <a16:creationId xmlns:a16="http://schemas.microsoft.com/office/drawing/2014/main" id="{CAFE0815-AEF9-69F0-1E56-E54D67C8C481}"/>
              </a:ext>
            </a:extLst>
          </p:cNvPr>
          <p:cNvPicPr>
            <a:picLocks noChangeAspect="1"/>
          </p:cNvPicPr>
          <p:nvPr/>
        </p:nvPicPr>
        <p:blipFill>
          <a:blip r:embed="rId3"/>
          <a:stretch>
            <a:fillRect/>
          </a:stretch>
        </p:blipFill>
        <p:spPr>
          <a:xfrm>
            <a:off x="3424833" y="4302177"/>
            <a:ext cx="3289538" cy="2270047"/>
          </a:xfrm>
          <a:prstGeom prst="rect">
            <a:avLst/>
          </a:prstGeom>
        </p:spPr>
      </p:pic>
      <p:sp>
        <p:nvSpPr>
          <p:cNvPr id="5" name="Slide Number Placeholder 4">
            <a:extLst>
              <a:ext uri="{FF2B5EF4-FFF2-40B4-BE49-F238E27FC236}">
                <a16:creationId xmlns:a16="http://schemas.microsoft.com/office/drawing/2014/main" id="{8014EEF9-78C3-BF09-59C2-A43E445E1B69}"/>
              </a:ext>
            </a:extLst>
          </p:cNvPr>
          <p:cNvSpPr>
            <a:spLocks noGrp="1"/>
          </p:cNvSpPr>
          <p:nvPr>
            <p:ph type="sldNum" sz="quarter" idx="12"/>
          </p:nvPr>
        </p:nvSpPr>
        <p:spPr/>
        <p:txBody>
          <a:bodyPr/>
          <a:lstStyle/>
          <a:p>
            <a:pPr rtl="0"/>
            <a:fld id="{D57F1E4F-1CFF-5643-939E-217C01CDF565}" type="slidenum">
              <a:rPr lang="pt-PT" noProof="0" smtClean="0"/>
              <a:pPr rtl="0"/>
              <a:t>2</a:t>
            </a:fld>
            <a:endParaRPr lang="en-US"/>
          </a:p>
        </p:txBody>
      </p:sp>
    </p:spTree>
    <p:extLst>
      <p:ext uri="{BB962C8B-B14F-4D97-AF65-F5344CB8AC3E}">
        <p14:creationId xmlns:p14="http://schemas.microsoft.com/office/powerpoint/2010/main" val="1064601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CEB2-F2EE-5C20-2BF5-D875FCC1E8D5}"/>
              </a:ext>
            </a:extLst>
          </p:cNvPr>
          <p:cNvSpPr>
            <a:spLocks noGrp="1"/>
          </p:cNvSpPr>
          <p:nvPr>
            <p:ph type="title"/>
          </p:nvPr>
        </p:nvSpPr>
        <p:spPr/>
        <p:txBody>
          <a:bodyPr/>
          <a:lstStyle/>
          <a:p>
            <a:r>
              <a:rPr lang="en-US"/>
              <a:t>CVE-2024-21302 - I</a:t>
            </a:r>
            <a:r>
              <a:rPr lang="en-US" sz="2400"/>
              <a:t>ntroduction</a:t>
            </a:r>
            <a:endParaRPr lang="en-US" sz="2400" err="1"/>
          </a:p>
        </p:txBody>
      </p:sp>
      <p:sp>
        <p:nvSpPr>
          <p:cNvPr id="3" name="Content Placeholder 2">
            <a:extLst>
              <a:ext uri="{FF2B5EF4-FFF2-40B4-BE49-F238E27FC236}">
                <a16:creationId xmlns:a16="http://schemas.microsoft.com/office/drawing/2014/main" id="{42CE9E48-3050-FBC9-F6B7-F2EF0B0F9481}"/>
              </a:ext>
            </a:extLst>
          </p:cNvPr>
          <p:cNvSpPr>
            <a:spLocks noGrp="1"/>
          </p:cNvSpPr>
          <p:nvPr>
            <p:ph idx="4294967295"/>
          </p:nvPr>
        </p:nvSpPr>
        <p:spPr>
          <a:xfrm>
            <a:off x="403580" y="1715336"/>
            <a:ext cx="10583565" cy="2602806"/>
          </a:xfrm>
        </p:spPr>
        <p:txBody>
          <a:bodyPr>
            <a:normAutofit/>
          </a:bodyPr>
          <a:lstStyle/>
          <a:p>
            <a:pPr marL="305435" indent="-305435"/>
            <a:r>
              <a:rPr lang="en-US"/>
              <a:t>The vulnerability </a:t>
            </a:r>
            <a:r>
              <a:rPr lang="en-US" b="1"/>
              <a:t>(CVE-2024-21302) </a:t>
            </a:r>
            <a:r>
              <a:rPr lang="en-US"/>
              <a:t>allows an attacker to manipulate the </a:t>
            </a:r>
            <a:r>
              <a:rPr lang="en-US" b="1"/>
              <a:t>Windows Update</a:t>
            </a:r>
            <a:r>
              <a:rPr lang="en-US"/>
              <a:t> process to stealthily downgrade a fully patched Windows system to an </a:t>
            </a:r>
            <a:r>
              <a:rPr lang="en-US" b="1"/>
              <a:t>older, vulnerable state</a:t>
            </a:r>
            <a:r>
              <a:rPr lang="en-US"/>
              <a:t>. This reintroduces previously resolved security flaws, turning them into exploitable </a:t>
            </a:r>
            <a:r>
              <a:rPr lang="en-US" b="1"/>
              <a:t>zero-day</a:t>
            </a:r>
            <a:r>
              <a:rPr lang="en-US"/>
              <a:t> vulnerabilities once again.</a:t>
            </a:r>
          </a:p>
          <a:p>
            <a:pPr marL="305435" indent="-305435"/>
            <a:endParaRPr lang="en-US">
              <a:solidFill>
                <a:srgbClr val="3D3D3D"/>
              </a:solidFill>
            </a:endParaRPr>
          </a:p>
          <a:p>
            <a:pPr marL="305435" indent="-305435"/>
            <a:endParaRPr lang="en-US"/>
          </a:p>
          <a:p>
            <a:pPr marL="629920" lvl="1" indent="-305435">
              <a:buFont typeface="Courier New" panose="05020102010507070707" pitchFamily="18" charset="2"/>
              <a:buChar char="o"/>
            </a:pPr>
            <a:endParaRPr lang="en-US"/>
          </a:p>
        </p:txBody>
      </p:sp>
      <p:pic>
        <p:nvPicPr>
          <p:cNvPr id="5" name="Picture 4" descr="A diagram of a computer system&#10;&#10;Description automatically generated">
            <a:extLst>
              <a:ext uri="{FF2B5EF4-FFF2-40B4-BE49-F238E27FC236}">
                <a16:creationId xmlns:a16="http://schemas.microsoft.com/office/drawing/2014/main" id="{FAC7B2F0-FDB8-874E-BC3A-506F1A735214}"/>
              </a:ext>
            </a:extLst>
          </p:cNvPr>
          <p:cNvPicPr>
            <a:picLocks noChangeAspect="1"/>
          </p:cNvPicPr>
          <p:nvPr/>
        </p:nvPicPr>
        <p:blipFill>
          <a:blip r:embed="rId2"/>
          <a:stretch>
            <a:fillRect/>
          </a:stretch>
        </p:blipFill>
        <p:spPr>
          <a:xfrm>
            <a:off x="2801308" y="3079320"/>
            <a:ext cx="6620239" cy="3241521"/>
          </a:xfrm>
          <a:prstGeom prst="rect">
            <a:avLst/>
          </a:prstGeom>
        </p:spPr>
      </p:pic>
      <p:sp>
        <p:nvSpPr>
          <p:cNvPr id="4" name="Slide Number Placeholder 3">
            <a:extLst>
              <a:ext uri="{FF2B5EF4-FFF2-40B4-BE49-F238E27FC236}">
                <a16:creationId xmlns:a16="http://schemas.microsoft.com/office/drawing/2014/main" id="{35CC2102-DA1D-27BF-D13E-AC48393BF31F}"/>
              </a:ext>
            </a:extLst>
          </p:cNvPr>
          <p:cNvSpPr>
            <a:spLocks noGrp="1"/>
          </p:cNvSpPr>
          <p:nvPr>
            <p:ph type="sldNum" sz="quarter" idx="12"/>
          </p:nvPr>
        </p:nvSpPr>
        <p:spPr/>
        <p:txBody>
          <a:bodyPr/>
          <a:lstStyle/>
          <a:p>
            <a:pPr rtl="0"/>
            <a:fld id="{D57F1E4F-1CFF-5643-939E-217C01CDF565}" type="slidenum">
              <a:rPr lang="pt-PT" noProof="0" smtClean="0"/>
              <a:pPr rtl="0"/>
              <a:t>3</a:t>
            </a:fld>
            <a:endParaRPr lang="en-US"/>
          </a:p>
        </p:txBody>
      </p:sp>
    </p:spTree>
    <p:extLst>
      <p:ext uri="{BB962C8B-B14F-4D97-AF65-F5344CB8AC3E}">
        <p14:creationId xmlns:p14="http://schemas.microsoft.com/office/powerpoint/2010/main" val="6193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5BDC-1D85-D81C-6DAD-01359048607E}"/>
              </a:ext>
            </a:extLst>
          </p:cNvPr>
          <p:cNvSpPr>
            <a:spLocks noGrp="1"/>
          </p:cNvSpPr>
          <p:nvPr>
            <p:ph type="title"/>
          </p:nvPr>
        </p:nvSpPr>
        <p:spPr/>
        <p:txBody>
          <a:bodyPr/>
          <a:lstStyle/>
          <a:p>
            <a:r>
              <a:rPr lang="en-US"/>
              <a:t>CVE-2024-21302 - I</a:t>
            </a:r>
            <a:r>
              <a:rPr lang="en-US" sz="2400"/>
              <a:t>ntroduction</a:t>
            </a:r>
            <a:endParaRPr lang="en-US"/>
          </a:p>
        </p:txBody>
      </p:sp>
      <p:sp>
        <p:nvSpPr>
          <p:cNvPr id="3" name="Content Placeholder 2">
            <a:extLst>
              <a:ext uri="{FF2B5EF4-FFF2-40B4-BE49-F238E27FC236}">
                <a16:creationId xmlns:a16="http://schemas.microsoft.com/office/drawing/2014/main" id="{B6F0D114-A86A-9CFD-B60B-E0496FA27C31}"/>
              </a:ext>
            </a:extLst>
          </p:cNvPr>
          <p:cNvSpPr>
            <a:spLocks noGrp="1"/>
          </p:cNvSpPr>
          <p:nvPr>
            <p:ph idx="4294967295"/>
          </p:nvPr>
        </p:nvSpPr>
        <p:spPr>
          <a:xfrm>
            <a:off x="221758" y="1691667"/>
            <a:ext cx="4358522" cy="4224642"/>
          </a:xfrm>
        </p:spPr>
        <p:txBody>
          <a:bodyPr>
            <a:normAutofit/>
          </a:bodyPr>
          <a:lstStyle/>
          <a:p>
            <a:pPr marL="305435" indent="-305435"/>
            <a:r>
              <a:rPr lang="en-US"/>
              <a:t>According with </a:t>
            </a:r>
            <a:r>
              <a:rPr lang="en-US" b="1" err="1"/>
              <a:t>SafeBreach</a:t>
            </a:r>
            <a:r>
              <a:rPr lang="en-US"/>
              <a:t> security researcher </a:t>
            </a:r>
            <a:r>
              <a:rPr lang="en-US" b="1"/>
              <a:t>Alon </a:t>
            </a:r>
            <a:r>
              <a:rPr lang="en-US" b="1" err="1"/>
              <a:t>Leviev</a:t>
            </a:r>
            <a:r>
              <a:rPr lang="en-US"/>
              <a:t>, with the use of the tool Windows Downdate its possible for an attacker with administrator privileges to replace current versions of Windows system files, outdated versions. By leveraging this vulnerability, an attacker could reintroduce previously addressed vulnerabilities, bypass certain </a:t>
            </a:r>
            <a:r>
              <a:rPr lang="en-US" b="1"/>
              <a:t>VBS</a:t>
            </a:r>
            <a:r>
              <a:rPr lang="en-US"/>
              <a:t> protections, and exfiltrate data safeguarded. Using the Common Vulnerability Scoring System (CVSS) is </a:t>
            </a:r>
            <a:r>
              <a:rPr lang="en-US" b="1"/>
              <a:t>6.7 (Medium)</a:t>
            </a:r>
          </a:p>
          <a:p>
            <a:pPr marL="305435" indent="-305435"/>
            <a:endParaRPr lang="en-US"/>
          </a:p>
        </p:txBody>
      </p:sp>
      <p:sp>
        <p:nvSpPr>
          <p:cNvPr id="4" name="Slide Number Placeholder 3">
            <a:extLst>
              <a:ext uri="{FF2B5EF4-FFF2-40B4-BE49-F238E27FC236}">
                <a16:creationId xmlns:a16="http://schemas.microsoft.com/office/drawing/2014/main" id="{8B0F749A-0196-BE68-32BF-4655E8B5792E}"/>
              </a:ext>
            </a:extLst>
          </p:cNvPr>
          <p:cNvSpPr>
            <a:spLocks noGrp="1"/>
          </p:cNvSpPr>
          <p:nvPr>
            <p:ph type="sldNum" sz="quarter" idx="12"/>
          </p:nvPr>
        </p:nvSpPr>
        <p:spPr/>
        <p:txBody>
          <a:bodyPr/>
          <a:lstStyle/>
          <a:p>
            <a:pPr rtl="0"/>
            <a:fld id="{D57F1E4F-1CFF-5643-939E-217C01CDF565}" type="slidenum">
              <a:rPr lang="pt-PT" noProof="0" smtClean="0"/>
              <a:pPr rtl="0"/>
              <a:t>4</a:t>
            </a:fld>
            <a:endParaRPr lang="pt-PT" noProof="0"/>
          </a:p>
        </p:txBody>
      </p:sp>
      <p:pic>
        <p:nvPicPr>
          <p:cNvPr id="6" name="Picture 5" descr="A screenshot of a computer&#10;&#10;Description automatically generated">
            <a:extLst>
              <a:ext uri="{FF2B5EF4-FFF2-40B4-BE49-F238E27FC236}">
                <a16:creationId xmlns:a16="http://schemas.microsoft.com/office/drawing/2014/main" id="{EB8D31BD-A95C-C933-7237-D51385B4D485}"/>
              </a:ext>
            </a:extLst>
          </p:cNvPr>
          <p:cNvPicPr>
            <a:picLocks noChangeAspect="1"/>
          </p:cNvPicPr>
          <p:nvPr/>
        </p:nvPicPr>
        <p:blipFill>
          <a:blip r:embed="rId2"/>
          <a:stretch>
            <a:fillRect/>
          </a:stretch>
        </p:blipFill>
        <p:spPr>
          <a:xfrm>
            <a:off x="4815068" y="2058658"/>
            <a:ext cx="6314357" cy="4092157"/>
          </a:xfrm>
          <a:prstGeom prst="rect">
            <a:avLst/>
          </a:prstGeom>
        </p:spPr>
      </p:pic>
    </p:spTree>
    <p:extLst>
      <p:ext uri="{BB962C8B-B14F-4D97-AF65-F5344CB8AC3E}">
        <p14:creationId xmlns:p14="http://schemas.microsoft.com/office/powerpoint/2010/main" val="171751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E13DCC-C4CD-3684-073E-5BE998F9998B}"/>
              </a:ext>
            </a:extLst>
          </p:cNvPr>
          <p:cNvSpPr>
            <a:spLocks noGrp="1"/>
          </p:cNvSpPr>
          <p:nvPr>
            <p:ph type="body" sz="quarter" idx="17"/>
          </p:nvPr>
        </p:nvSpPr>
        <p:spPr/>
        <p:txBody>
          <a:bodyPr/>
          <a:lstStyle/>
          <a:p>
            <a:r>
              <a:rPr lang="en-US"/>
              <a:t>CVE Modified by secure@microsoft.com</a:t>
            </a:r>
          </a:p>
          <a:p>
            <a:endParaRPr lang="en-US"/>
          </a:p>
        </p:txBody>
      </p:sp>
      <p:sp>
        <p:nvSpPr>
          <p:cNvPr id="9" name="Text Placeholder 8">
            <a:extLst>
              <a:ext uri="{FF2B5EF4-FFF2-40B4-BE49-F238E27FC236}">
                <a16:creationId xmlns:a16="http://schemas.microsoft.com/office/drawing/2014/main" id="{B0EDCE61-358E-E4E5-1131-434B50DEEBA9}"/>
              </a:ext>
            </a:extLst>
          </p:cNvPr>
          <p:cNvSpPr>
            <a:spLocks noGrp="1"/>
          </p:cNvSpPr>
          <p:nvPr>
            <p:ph type="body" sz="quarter" idx="21"/>
          </p:nvPr>
        </p:nvSpPr>
        <p:spPr/>
        <p:txBody>
          <a:bodyPr/>
          <a:lstStyle/>
          <a:p>
            <a:r>
              <a:rPr lang="en-US" b="0">
                <a:ea typeface="+mj-lt"/>
                <a:cs typeface="+mj-lt"/>
              </a:rPr>
              <a:t>Sep. 18, 2024</a:t>
            </a:r>
            <a:endParaRPr lang="en-US"/>
          </a:p>
        </p:txBody>
      </p:sp>
      <p:sp>
        <p:nvSpPr>
          <p:cNvPr id="17" name="Text Placeholder 16">
            <a:extLst>
              <a:ext uri="{FF2B5EF4-FFF2-40B4-BE49-F238E27FC236}">
                <a16:creationId xmlns:a16="http://schemas.microsoft.com/office/drawing/2014/main" id="{F8AFBBB8-EB13-C1A4-112E-55FDCE26D828}"/>
              </a:ext>
            </a:extLst>
          </p:cNvPr>
          <p:cNvSpPr>
            <a:spLocks noGrp="1"/>
          </p:cNvSpPr>
          <p:nvPr>
            <p:ph type="body" sz="quarter" idx="16"/>
          </p:nvPr>
        </p:nvSpPr>
        <p:spPr/>
        <p:txBody>
          <a:bodyPr/>
          <a:lstStyle/>
          <a:p>
            <a:r>
              <a:rPr lang="en-US">
                <a:ea typeface="+mn-lt"/>
                <a:cs typeface="+mn-lt"/>
              </a:rPr>
              <a:t>Initial Analysis by nvd@nist.gov</a:t>
            </a:r>
            <a:endParaRPr lang="en-US"/>
          </a:p>
        </p:txBody>
      </p:sp>
      <p:sp>
        <p:nvSpPr>
          <p:cNvPr id="24" name="Text Placeholder 23">
            <a:extLst>
              <a:ext uri="{FF2B5EF4-FFF2-40B4-BE49-F238E27FC236}">
                <a16:creationId xmlns:a16="http://schemas.microsoft.com/office/drawing/2014/main" id="{48D29AA6-256E-7406-82BC-9741632ABE99}"/>
              </a:ext>
            </a:extLst>
          </p:cNvPr>
          <p:cNvSpPr>
            <a:spLocks noGrp="1"/>
          </p:cNvSpPr>
          <p:nvPr>
            <p:ph type="body" sz="quarter" idx="20"/>
          </p:nvPr>
        </p:nvSpPr>
        <p:spPr/>
        <p:txBody>
          <a:bodyPr/>
          <a:lstStyle/>
          <a:p>
            <a:r>
              <a:rPr lang="en-US" b="0">
                <a:ea typeface="+mj-lt"/>
                <a:cs typeface="+mj-lt"/>
              </a:rPr>
              <a:t>Aug. 13, 2024</a:t>
            </a:r>
            <a:endParaRPr lang="en-US"/>
          </a:p>
        </p:txBody>
      </p:sp>
      <p:sp>
        <p:nvSpPr>
          <p:cNvPr id="28" name="Text Placeholder 27">
            <a:extLst>
              <a:ext uri="{FF2B5EF4-FFF2-40B4-BE49-F238E27FC236}">
                <a16:creationId xmlns:a16="http://schemas.microsoft.com/office/drawing/2014/main" id="{AFD64984-6C6B-906A-6B27-70AF4F9BF39E}"/>
              </a:ext>
            </a:extLst>
          </p:cNvPr>
          <p:cNvSpPr>
            <a:spLocks noGrp="1"/>
          </p:cNvSpPr>
          <p:nvPr>
            <p:ph type="body" sz="quarter" idx="15"/>
          </p:nvPr>
        </p:nvSpPr>
        <p:spPr/>
        <p:txBody>
          <a:bodyPr/>
          <a:lstStyle/>
          <a:p>
            <a:r>
              <a:rPr lang="en-US">
                <a:ea typeface="+mn-lt"/>
                <a:cs typeface="+mn-lt"/>
              </a:rPr>
              <a:t>CVE Modified by secure@microsoft.com</a:t>
            </a:r>
          </a:p>
        </p:txBody>
      </p:sp>
      <p:sp>
        <p:nvSpPr>
          <p:cNvPr id="30" name="Text Placeholder 29">
            <a:extLst>
              <a:ext uri="{FF2B5EF4-FFF2-40B4-BE49-F238E27FC236}">
                <a16:creationId xmlns:a16="http://schemas.microsoft.com/office/drawing/2014/main" id="{99363C54-6D95-DE7B-6CB2-C24EED80CD1B}"/>
              </a:ext>
            </a:extLst>
          </p:cNvPr>
          <p:cNvSpPr>
            <a:spLocks noGrp="1"/>
          </p:cNvSpPr>
          <p:nvPr>
            <p:ph type="body" sz="quarter" idx="19"/>
          </p:nvPr>
        </p:nvSpPr>
        <p:spPr/>
        <p:txBody>
          <a:bodyPr/>
          <a:lstStyle/>
          <a:p>
            <a:r>
              <a:rPr lang="en-US" b="0">
                <a:ea typeface="+mj-lt"/>
                <a:cs typeface="+mj-lt"/>
              </a:rPr>
              <a:t>Aug. 12, 2024</a:t>
            </a:r>
            <a:endParaRPr lang="en-US"/>
          </a:p>
        </p:txBody>
      </p:sp>
      <p:pic>
        <p:nvPicPr>
          <p:cNvPr id="31" name="Picture Placeholder 30" descr="A blue rectangle with white lines&#10;&#10;Description automatically generated">
            <a:extLst>
              <a:ext uri="{FF2B5EF4-FFF2-40B4-BE49-F238E27FC236}">
                <a16:creationId xmlns:a16="http://schemas.microsoft.com/office/drawing/2014/main" id="{2DC086FA-B82C-3BC4-9A56-62A5950E0686}"/>
              </a:ext>
            </a:extLst>
          </p:cNvPr>
          <p:cNvPicPr>
            <a:picLocks noGrp="1" noChangeAspect="1"/>
          </p:cNvPicPr>
          <p:nvPr>
            <p:ph type="pic" sz="quarter" idx="11"/>
          </p:nvPr>
        </p:nvPicPr>
        <p:blipFill>
          <a:blip r:embed="rId3"/>
          <a:srcRect l="2217" t="12676" r="1911" b="13615"/>
          <a:stretch/>
        </p:blipFill>
        <p:spPr>
          <a:xfrm>
            <a:off x="367920" y="430139"/>
            <a:ext cx="11372806" cy="1424212"/>
          </a:xfrm>
          <a:prstGeom prst="rect">
            <a:avLst/>
          </a:prstGeom>
        </p:spPr>
      </p:pic>
      <p:sp>
        <p:nvSpPr>
          <p:cNvPr id="34" name="Text Placeholder 33">
            <a:extLst>
              <a:ext uri="{FF2B5EF4-FFF2-40B4-BE49-F238E27FC236}">
                <a16:creationId xmlns:a16="http://schemas.microsoft.com/office/drawing/2014/main" id="{86C2DE14-9D0C-7AF8-E761-7D9D8FDF4A3E}"/>
              </a:ext>
            </a:extLst>
          </p:cNvPr>
          <p:cNvSpPr>
            <a:spLocks noGrp="1"/>
          </p:cNvSpPr>
          <p:nvPr>
            <p:ph type="body" sz="quarter" idx="14"/>
          </p:nvPr>
        </p:nvSpPr>
        <p:spPr/>
        <p:txBody>
          <a:bodyPr/>
          <a:lstStyle/>
          <a:p>
            <a:r>
              <a:rPr lang="en-US">
                <a:ea typeface="+mn-lt"/>
                <a:cs typeface="+mn-lt"/>
              </a:rPr>
              <a:t>CVE Received by secure@microsoft.com</a:t>
            </a:r>
            <a:endParaRPr lang="en-US"/>
          </a:p>
        </p:txBody>
      </p:sp>
      <p:sp>
        <p:nvSpPr>
          <p:cNvPr id="36" name="Text Placeholder 35">
            <a:extLst>
              <a:ext uri="{FF2B5EF4-FFF2-40B4-BE49-F238E27FC236}">
                <a16:creationId xmlns:a16="http://schemas.microsoft.com/office/drawing/2014/main" id="{3832A3D4-5A05-9DA4-7ADA-49142B5633CC}"/>
              </a:ext>
            </a:extLst>
          </p:cNvPr>
          <p:cNvSpPr>
            <a:spLocks noGrp="1"/>
          </p:cNvSpPr>
          <p:nvPr>
            <p:ph type="body" sz="quarter" idx="18"/>
          </p:nvPr>
        </p:nvSpPr>
        <p:spPr/>
        <p:txBody>
          <a:bodyPr/>
          <a:lstStyle/>
          <a:p>
            <a:r>
              <a:rPr lang="en-US" b="0">
                <a:ea typeface="+mj-lt"/>
                <a:cs typeface="+mj-lt"/>
              </a:rPr>
              <a:t>Aug. 08, 2024</a:t>
            </a:r>
            <a:endParaRPr lang="en-US"/>
          </a:p>
        </p:txBody>
      </p:sp>
      <p:sp>
        <p:nvSpPr>
          <p:cNvPr id="44" name="Text Placeholder 27">
            <a:extLst>
              <a:ext uri="{FF2B5EF4-FFF2-40B4-BE49-F238E27FC236}">
                <a16:creationId xmlns:a16="http://schemas.microsoft.com/office/drawing/2014/main" id="{906C7481-3894-C0B6-6EAA-57DF3F50A865}"/>
              </a:ext>
            </a:extLst>
          </p:cNvPr>
          <p:cNvSpPr txBox="1">
            <a:spLocks/>
          </p:cNvSpPr>
          <p:nvPr/>
        </p:nvSpPr>
        <p:spPr>
          <a:xfrm>
            <a:off x="2925180" y="5015633"/>
            <a:ext cx="3280939" cy="1826305"/>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600">
                <a:ea typeface="+mn-lt"/>
                <a:cs typeface="+mn-lt"/>
              </a:rPr>
              <a:t>It is now known to affect Windows 10, 11, and several Windows Server versions.</a:t>
            </a:r>
          </a:p>
          <a:p>
            <a:pPr algn="just"/>
            <a:r>
              <a:rPr lang="en-US" sz="1600">
                <a:ea typeface="+mn-lt"/>
                <a:cs typeface="+mn-lt"/>
              </a:rPr>
              <a:t>Microsoft recommends auditing file access and sensitive privileges, monitoring risky accounts, and enforcing multi-factor authentication</a:t>
            </a:r>
            <a:endParaRPr lang="en-US" sz="1600"/>
          </a:p>
        </p:txBody>
      </p:sp>
      <p:sp>
        <p:nvSpPr>
          <p:cNvPr id="45" name="Text Placeholder 27">
            <a:extLst>
              <a:ext uri="{FF2B5EF4-FFF2-40B4-BE49-F238E27FC236}">
                <a16:creationId xmlns:a16="http://schemas.microsoft.com/office/drawing/2014/main" id="{A82EFE8F-CEDE-E55B-3125-05125B524E19}"/>
              </a:ext>
            </a:extLst>
          </p:cNvPr>
          <p:cNvSpPr txBox="1">
            <a:spLocks/>
          </p:cNvSpPr>
          <p:nvPr/>
        </p:nvSpPr>
        <p:spPr>
          <a:xfrm>
            <a:off x="230962" y="5133561"/>
            <a:ext cx="2582442" cy="1590448"/>
          </a:xfrm>
          <a:prstGeom prst="rect">
            <a:avLst/>
          </a:prstGeom>
        </p:spPr>
        <p:txBody>
          <a:bodyPr vert="horz" lIns="91440" tIns="45720" rIns="91440" bIns="45720" rtlCol="0" anchor="ctr">
            <a:noAutofit/>
          </a:bodyPr>
          <a:lstStyle>
            <a:lvl1pPr marL="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1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600">
                <a:ea typeface="+mn-lt"/>
                <a:cs typeface="+mn-lt"/>
              </a:rPr>
              <a:t>The vulnerability was reported by the researcher mentioned previously, Alon </a:t>
            </a:r>
            <a:r>
              <a:rPr lang="en-US" sz="1600" err="1">
                <a:ea typeface="+mn-lt"/>
                <a:cs typeface="+mn-lt"/>
              </a:rPr>
              <a:t>Leviev</a:t>
            </a:r>
            <a:r>
              <a:rPr lang="en-US" sz="1600">
                <a:ea typeface="+mn-lt"/>
                <a:cs typeface="+mn-lt"/>
              </a:rPr>
              <a:t>, during the Black Hat 2024, a premier conference on information security.</a:t>
            </a:r>
            <a:endParaRPr lang="en-US" sz="1600"/>
          </a:p>
        </p:txBody>
      </p:sp>
      <p:sp>
        <p:nvSpPr>
          <p:cNvPr id="46" name="TextBox 45">
            <a:extLst>
              <a:ext uri="{FF2B5EF4-FFF2-40B4-BE49-F238E27FC236}">
                <a16:creationId xmlns:a16="http://schemas.microsoft.com/office/drawing/2014/main" id="{95D8D9D9-BD64-C55A-86BB-D48448494B08}"/>
              </a:ext>
            </a:extLst>
          </p:cNvPr>
          <p:cNvSpPr txBox="1"/>
          <p:nvPr/>
        </p:nvSpPr>
        <p:spPr>
          <a:xfrm>
            <a:off x="9570357" y="5154220"/>
            <a:ext cx="21985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t>Microsoft </a:t>
            </a:r>
            <a:r>
              <a:rPr lang="en-US" sz="1600">
                <a:ea typeface="+mn-lt"/>
                <a:cs typeface="+mn-lt"/>
              </a:rPr>
              <a:t>encourages customers to subscribe to the newly developed Security Update Guide and enable notifications for it</a:t>
            </a:r>
            <a:endParaRPr lang="en-US" sz="1600"/>
          </a:p>
        </p:txBody>
      </p:sp>
      <p:sp>
        <p:nvSpPr>
          <p:cNvPr id="47" name="TextBox 46">
            <a:extLst>
              <a:ext uri="{FF2B5EF4-FFF2-40B4-BE49-F238E27FC236}">
                <a16:creationId xmlns:a16="http://schemas.microsoft.com/office/drawing/2014/main" id="{72F45B5E-49A5-8883-A16E-D274EAC4C3FA}"/>
              </a:ext>
            </a:extLst>
          </p:cNvPr>
          <p:cNvSpPr txBox="1"/>
          <p:nvPr/>
        </p:nvSpPr>
        <p:spPr>
          <a:xfrm>
            <a:off x="6481123" y="5635006"/>
            <a:ext cx="25672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ea typeface="+mn-lt"/>
                <a:cs typeface="+mn-lt"/>
              </a:rPr>
              <a:t>Microsoft releases an opt-in mitigation (KB5042562)</a:t>
            </a:r>
            <a:endParaRPr lang="en-US" sz="1600"/>
          </a:p>
        </p:txBody>
      </p:sp>
    </p:spTree>
    <p:extLst>
      <p:ext uri="{BB962C8B-B14F-4D97-AF65-F5344CB8AC3E}">
        <p14:creationId xmlns:p14="http://schemas.microsoft.com/office/powerpoint/2010/main" val="67331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CB7D-5FC8-E444-DAC4-42BD30E5CE9B}"/>
              </a:ext>
            </a:extLst>
          </p:cNvPr>
          <p:cNvSpPr>
            <a:spLocks noGrp="1"/>
          </p:cNvSpPr>
          <p:nvPr>
            <p:ph type="title"/>
          </p:nvPr>
        </p:nvSpPr>
        <p:spPr/>
        <p:txBody>
          <a:bodyPr/>
          <a:lstStyle/>
          <a:p>
            <a:r>
              <a:rPr lang="en-US"/>
              <a:t>CVE-2024-21302 – D</a:t>
            </a:r>
            <a:r>
              <a:rPr lang="en-US" sz="2400"/>
              <a:t>iscovery</a:t>
            </a:r>
            <a:r>
              <a:rPr lang="en-US"/>
              <a:t> a</a:t>
            </a:r>
            <a:r>
              <a:rPr lang="en-US" sz="2400"/>
              <a:t>nd</a:t>
            </a:r>
            <a:r>
              <a:rPr lang="en-US"/>
              <a:t> m</a:t>
            </a:r>
            <a:r>
              <a:rPr lang="en-US" sz="2400"/>
              <a:t>itigations</a:t>
            </a:r>
          </a:p>
        </p:txBody>
      </p:sp>
      <p:sp>
        <p:nvSpPr>
          <p:cNvPr id="3" name="Content Placeholder 2">
            <a:extLst>
              <a:ext uri="{FF2B5EF4-FFF2-40B4-BE49-F238E27FC236}">
                <a16:creationId xmlns:a16="http://schemas.microsoft.com/office/drawing/2014/main" id="{3F8AD811-7A0B-4296-5993-DC14938C26B8}"/>
              </a:ext>
            </a:extLst>
          </p:cNvPr>
          <p:cNvSpPr>
            <a:spLocks noGrp="1"/>
          </p:cNvSpPr>
          <p:nvPr>
            <p:ph idx="4294967295"/>
          </p:nvPr>
        </p:nvSpPr>
        <p:spPr>
          <a:xfrm>
            <a:off x="581192" y="1916672"/>
            <a:ext cx="11029615" cy="4761277"/>
          </a:xfrm>
        </p:spPr>
        <p:txBody>
          <a:bodyPr/>
          <a:lstStyle/>
          <a:p>
            <a:pPr marL="0" indent="0">
              <a:buNone/>
            </a:pPr>
            <a:endParaRPr lang="en-US"/>
          </a:p>
          <a:p>
            <a:pPr marL="305435" indent="-305435"/>
            <a:r>
              <a:rPr lang="en-US">
                <a:ea typeface="+mn-lt"/>
                <a:cs typeface="+mn-lt"/>
              </a:rPr>
              <a:t>At the time of writing</a:t>
            </a:r>
            <a:r>
              <a:rPr lang="en-US"/>
              <a:t> this work there isn't an official patch, although Microsoft has released opt-in mitigation, that allowed to reduce the overall risk, in order to follow the recommended actions, the user should:</a:t>
            </a:r>
            <a:endParaRPr lang="en-US">
              <a:cs typeface="Segoe UI"/>
            </a:endParaRPr>
          </a:p>
          <a:p>
            <a:pPr marL="629920" lvl="1" indent="-305435">
              <a:buFont typeface="Courier New" panose="05020102010507070707" pitchFamily="18" charset="2"/>
              <a:buChar char="o"/>
            </a:pPr>
            <a:r>
              <a:rPr lang="en-US"/>
              <a:t>Deploy a Microsoft-signed revocation policy (</a:t>
            </a:r>
            <a:r>
              <a:rPr lang="en-US" b="1"/>
              <a:t>SkuSiPolicy.p7b</a:t>
            </a:r>
            <a:r>
              <a:rPr lang="en-US"/>
              <a:t>), this allowed to block vulnerable, unpatched versions of VBS system files from being loaded by the operating system.</a:t>
            </a:r>
          </a:p>
          <a:p>
            <a:pPr marL="305435" indent="-305435"/>
            <a:r>
              <a:rPr lang="en-US"/>
              <a:t>In order to be able to detect this vulnerability, a detection has been added to </a:t>
            </a:r>
            <a:r>
              <a:rPr lang="en-US" b="1"/>
              <a:t>Microsoft Defender for Endpoint</a:t>
            </a:r>
            <a:r>
              <a:rPr lang="en-US"/>
              <a:t> (MDE) to alert customers using this product of an exploit attempt</a:t>
            </a:r>
          </a:p>
          <a:p>
            <a:pPr marL="305435" indent="-305435"/>
            <a:r>
              <a:rPr lang="en-US"/>
              <a:t>Yet Microsoft warns users that the opt-in mitigation carries its own risk, and that precautions should be taken.</a:t>
            </a:r>
          </a:p>
          <a:p>
            <a:pPr marL="629920" lvl="1" indent="-305435">
              <a:buFont typeface="Courier New" panose="05020102010507070707" pitchFamily="18" charset="2"/>
              <a:buChar char="o"/>
            </a:pPr>
            <a:r>
              <a:rPr lang="en-US"/>
              <a:t>Precautions like regular file-system audits and enforcing regular policy updates.</a:t>
            </a:r>
          </a:p>
          <a:p>
            <a:pPr marL="324485" lvl="1" indent="0">
              <a:buNone/>
            </a:pPr>
            <a:endParaRPr lang="en-US"/>
          </a:p>
          <a:p>
            <a:pPr marL="324485" lvl="1" indent="0">
              <a:buNone/>
            </a:pPr>
            <a:endParaRPr lang="en-US"/>
          </a:p>
          <a:p>
            <a:pPr marL="629920" lvl="1" indent="-305435">
              <a:buFont typeface="Courier New" panose="05020102010507070707" pitchFamily="18" charset="2"/>
              <a:buChar char="o"/>
            </a:pPr>
            <a:endParaRPr lang="en-US"/>
          </a:p>
          <a:p>
            <a:pPr marL="305435" indent="-305435"/>
            <a:endParaRPr lang="en-US"/>
          </a:p>
          <a:p>
            <a:pPr marL="305435" indent="-305435"/>
            <a:endParaRPr lang="en-US"/>
          </a:p>
          <a:p>
            <a:pPr marL="305435" indent="-305435"/>
            <a:endParaRPr lang="en-US"/>
          </a:p>
        </p:txBody>
      </p:sp>
      <p:sp>
        <p:nvSpPr>
          <p:cNvPr id="4" name="Slide Number Placeholder 3">
            <a:extLst>
              <a:ext uri="{FF2B5EF4-FFF2-40B4-BE49-F238E27FC236}">
                <a16:creationId xmlns:a16="http://schemas.microsoft.com/office/drawing/2014/main" id="{CBFA3B76-E35E-F4B5-B445-25851E32F3F5}"/>
              </a:ext>
            </a:extLst>
          </p:cNvPr>
          <p:cNvSpPr>
            <a:spLocks noGrp="1"/>
          </p:cNvSpPr>
          <p:nvPr>
            <p:ph type="sldNum" sz="quarter" idx="12"/>
          </p:nvPr>
        </p:nvSpPr>
        <p:spPr/>
        <p:txBody>
          <a:bodyPr/>
          <a:lstStyle/>
          <a:p>
            <a:pPr rtl="0"/>
            <a:fld id="{D57F1E4F-1CFF-5643-939E-217C01CDF565}" type="slidenum">
              <a:rPr lang="pt-PT" noProof="0" smtClean="0"/>
              <a:pPr rtl="0"/>
              <a:t>6</a:t>
            </a:fld>
            <a:endParaRPr lang="en-US"/>
          </a:p>
        </p:txBody>
      </p:sp>
    </p:spTree>
    <p:extLst>
      <p:ext uri="{BB962C8B-B14F-4D97-AF65-F5344CB8AC3E}">
        <p14:creationId xmlns:p14="http://schemas.microsoft.com/office/powerpoint/2010/main" val="235277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B4B2-BBAF-9658-C7D4-D01BBC2DD134}"/>
              </a:ext>
            </a:extLst>
          </p:cNvPr>
          <p:cNvSpPr>
            <a:spLocks noGrp="1"/>
          </p:cNvSpPr>
          <p:nvPr>
            <p:ph type="title"/>
          </p:nvPr>
        </p:nvSpPr>
        <p:spPr/>
        <p:txBody>
          <a:bodyPr/>
          <a:lstStyle/>
          <a:p>
            <a:r>
              <a:rPr lang="en-US" sz="2800" cap="all" baseline="0">
                <a:solidFill>
                  <a:srgbClr val="FFFFFF"/>
                </a:solidFill>
                <a:latin typeface="Gill Sans MT"/>
              </a:rPr>
              <a:t>CVE-2024-21302</a:t>
            </a:r>
            <a:r>
              <a:rPr lang="en-US">
                <a:solidFill>
                  <a:srgbClr val="FFFFFF"/>
                </a:solidFill>
                <a:latin typeface="Gill Sans MT"/>
              </a:rPr>
              <a:t> – P</a:t>
            </a:r>
            <a:r>
              <a:rPr lang="en-US" sz="2400">
                <a:solidFill>
                  <a:srgbClr val="FFFFFF"/>
                </a:solidFill>
                <a:latin typeface="Gill Sans MT"/>
              </a:rPr>
              <a:t>roof</a:t>
            </a:r>
            <a:r>
              <a:rPr lang="en-US">
                <a:solidFill>
                  <a:srgbClr val="FFFFFF"/>
                </a:solidFill>
                <a:latin typeface="Gill Sans MT"/>
              </a:rPr>
              <a:t> o</a:t>
            </a:r>
            <a:r>
              <a:rPr lang="en-US" sz="2400">
                <a:solidFill>
                  <a:srgbClr val="FFFFFF"/>
                </a:solidFill>
                <a:latin typeface="Gill Sans MT"/>
              </a:rPr>
              <a:t>f</a:t>
            </a:r>
            <a:r>
              <a:rPr lang="en-US">
                <a:solidFill>
                  <a:srgbClr val="FFFFFF"/>
                </a:solidFill>
                <a:latin typeface="Gill Sans MT"/>
              </a:rPr>
              <a:t> c</a:t>
            </a:r>
            <a:r>
              <a:rPr lang="en-US" sz="2400">
                <a:solidFill>
                  <a:srgbClr val="FFFFFF"/>
                </a:solidFill>
                <a:latin typeface="Gill Sans MT"/>
              </a:rPr>
              <a:t>oncept</a:t>
            </a:r>
            <a:r>
              <a:rPr lang="en-US">
                <a:solidFill>
                  <a:srgbClr val="FFFFFF"/>
                </a:solidFill>
                <a:latin typeface="Gill Sans MT"/>
              </a:rPr>
              <a:t> (</a:t>
            </a:r>
            <a:r>
              <a:rPr lang="en-US" err="1">
                <a:solidFill>
                  <a:srgbClr val="FFFFFF"/>
                </a:solidFill>
                <a:latin typeface="Gill Sans MT"/>
              </a:rPr>
              <a:t>poc</a:t>
            </a:r>
            <a:r>
              <a:rPr lang="en-US">
                <a:solidFill>
                  <a:srgbClr val="FFFFFF"/>
                </a:solidFill>
                <a:latin typeface="Gill Sans MT"/>
              </a:rPr>
              <a:t>)</a:t>
            </a:r>
            <a:endParaRPr lang="en-US" sz="2400"/>
          </a:p>
        </p:txBody>
      </p:sp>
      <p:sp>
        <p:nvSpPr>
          <p:cNvPr id="3" name="Content Placeholder 2">
            <a:extLst>
              <a:ext uri="{FF2B5EF4-FFF2-40B4-BE49-F238E27FC236}">
                <a16:creationId xmlns:a16="http://schemas.microsoft.com/office/drawing/2014/main" id="{02BAF079-4315-1F88-E753-06351FDEE8EE}"/>
              </a:ext>
            </a:extLst>
          </p:cNvPr>
          <p:cNvSpPr>
            <a:spLocks noGrp="1"/>
          </p:cNvSpPr>
          <p:nvPr>
            <p:ph idx="4294967295"/>
          </p:nvPr>
        </p:nvSpPr>
        <p:spPr>
          <a:xfrm>
            <a:off x="566815" y="1993591"/>
            <a:ext cx="11043992" cy="3735812"/>
          </a:xfrm>
        </p:spPr>
        <p:txBody>
          <a:bodyPr/>
          <a:lstStyle/>
          <a:p>
            <a:pPr marL="305435" indent="-305435"/>
            <a:r>
              <a:rPr lang="en-US"/>
              <a:t>To be able to exploit this CVE we need 2 python libraries:</a:t>
            </a:r>
          </a:p>
          <a:p>
            <a:pPr marL="629920" lvl="1" indent="-305435">
              <a:buFont typeface="Courier New,monospace" panose="05020102010507070707" pitchFamily="18" charset="2"/>
              <a:buChar char="o"/>
            </a:pPr>
            <a:r>
              <a:rPr lang="en-US" b="1">
                <a:ea typeface="+mn-lt"/>
                <a:cs typeface="+mn-lt"/>
              </a:rPr>
              <a:t>pywin32 – </a:t>
            </a:r>
            <a:r>
              <a:rPr lang="en-US">
                <a:ea typeface="+mn-lt"/>
                <a:cs typeface="+mn-lt"/>
              </a:rPr>
              <a:t>This allows to interact with Windows API, to access a variety of services, processes, windows and registers.</a:t>
            </a:r>
            <a:endParaRPr lang="en-US">
              <a:solidFill>
                <a:srgbClr val="000000"/>
              </a:solidFill>
              <a:ea typeface="+mn-lt"/>
              <a:cs typeface="+mn-lt"/>
            </a:endParaRPr>
          </a:p>
          <a:p>
            <a:pPr marL="629920" lvl="1" indent="-305435">
              <a:buFont typeface="Courier New,monospace" panose="05020102010507070707" pitchFamily="18" charset="2"/>
              <a:buChar char="o"/>
            </a:pPr>
            <a:r>
              <a:rPr lang="en-US" b="1" err="1">
                <a:ea typeface="+mn-lt"/>
                <a:cs typeface="+mn-lt"/>
              </a:rPr>
              <a:t>psutil</a:t>
            </a:r>
            <a:r>
              <a:rPr lang="en-US" b="1">
                <a:ea typeface="+mn-lt"/>
                <a:cs typeface="+mn-lt"/>
              </a:rPr>
              <a:t> – </a:t>
            </a:r>
            <a:r>
              <a:rPr lang="en-US">
                <a:ea typeface="+mn-lt"/>
                <a:cs typeface="+mn-lt"/>
              </a:rPr>
              <a:t>Provides an interface to obtain information about the processes and resources of the system.</a:t>
            </a:r>
            <a:endParaRPr lang="en-US"/>
          </a:p>
          <a:p>
            <a:pPr marL="305435" indent="-305435"/>
            <a:r>
              <a:rPr lang="en-US">
                <a:ea typeface="+mn-lt"/>
                <a:cs typeface="+mn-lt"/>
              </a:rPr>
              <a:t>Both of this libraries can be found in the </a:t>
            </a:r>
            <a:r>
              <a:rPr lang="en-US" i="1">
                <a:ea typeface="+mn-lt"/>
                <a:cs typeface="+mn-lt"/>
              </a:rPr>
              <a:t>requirements.txt</a:t>
            </a:r>
            <a:r>
              <a:rPr lang="en-US">
                <a:ea typeface="+mn-lt"/>
                <a:cs typeface="+mn-lt"/>
              </a:rPr>
              <a:t>, and installed with the command </a:t>
            </a:r>
            <a:r>
              <a:rPr lang="en-US" b="1">
                <a:ea typeface="+mn-lt"/>
                <a:cs typeface="+mn-lt"/>
              </a:rPr>
              <a:t>pip install -r requirements.txt </a:t>
            </a:r>
            <a:r>
              <a:rPr lang="en-US">
                <a:ea typeface="+mn-lt"/>
                <a:cs typeface="+mn-lt"/>
              </a:rPr>
              <a:t>found in the </a:t>
            </a:r>
            <a:r>
              <a:rPr lang="en-US" err="1">
                <a:ea typeface="+mn-lt"/>
                <a:cs typeface="+mn-lt"/>
              </a:rPr>
              <a:t>github</a:t>
            </a:r>
            <a:r>
              <a:rPr lang="en-US">
                <a:ea typeface="+mn-lt"/>
                <a:cs typeface="+mn-lt"/>
              </a:rPr>
              <a:t> page present in the bibliography</a:t>
            </a:r>
            <a:r>
              <a:rPr lang="en-US" b="1">
                <a:ea typeface="+mn-lt"/>
                <a:cs typeface="+mn-lt"/>
              </a:rPr>
              <a:t>.</a:t>
            </a:r>
          </a:p>
          <a:p>
            <a:pPr marL="305435" indent="-305435"/>
            <a:r>
              <a:rPr lang="en-US">
                <a:ea typeface="+mn-lt"/>
                <a:cs typeface="+mn-lt"/>
              </a:rPr>
              <a:t>This operates with a configuration XML file that </a:t>
            </a:r>
            <a:r>
              <a:rPr lang="en-US">
                <a:solidFill>
                  <a:srgbClr val="3D3D3D"/>
                </a:solidFill>
                <a:ea typeface="+mn-lt"/>
                <a:cs typeface="+mn-lt"/>
              </a:rPr>
              <a:t>specifies </a:t>
            </a:r>
            <a:r>
              <a:rPr lang="en-US">
                <a:ea typeface="+mn-lt"/>
                <a:cs typeface="+mn-lt"/>
              </a:rPr>
              <a:t>the files to downgrade.</a:t>
            </a:r>
          </a:p>
          <a:p>
            <a:pPr marL="629920" lvl="1" indent="-305435">
              <a:buFont typeface="Courier New" panose="05020102010507070707" pitchFamily="18" charset="2"/>
              <a:buChar char="o"/>
            </a:pPr>
            <a:r>
              <a:rPr lang="en-US"/>
              <a:t>The most important aspect of this file are the </a:t>
            </a:r>
            <a:r>
              <a:rPr lang="en-US" b="1"/>
              <a:t>source </a:t>
            </a:r>
            <a:r>
              <a:rPr lang="en-US"/>
              <a:t>and </a:t>
            </a:r>
            <a:r>
              <a:rPr lang="en-US" b="1"/>
              <a:t>destination </a:t>
            </a:r>
            <a:r>
              <a:rPr lang="en-US"/>
              <a:t>tags, since the file that is under the </a:t>
            </a:r>
            <a:r>
              <a:rPr lang="en-US" b="1"/>
              <a:t>source</a:t>
            </a:r>
            <a:r>
              <a:rPr lang="en-US"/>
              <a:t> will replace the file in </a:t>
            </a:r>
            <a:r>
              <a:rPr lang="en-US" b="1"/>
              <a:t>destination</a:t>
            </a:r>
            <a:r>
              <a:rPr lang="en-US"/>
              <a:t>.</a:t>
            </a:r>
          </a:p>
          <a:p>
            <a:pPr marL="629920" lvl="1" indent="-305435">
              <a:buFont typeface="Courier New" panose="05020102010507070707" pitchFamily="18" charset="2"/>
              <a:buChar char="o"/>
            </a:pPr>
            <a:endParaRPr lang="en-US"/>
          </a:p>
          <a:p>
            <a:pPr marL="324485" lvl="1" indent="0">
              <a:buNone/>
            </a:pPr>
            <a:endParaRPr lang="en-US"/>
          </a:p>
          <a:p>
            <a:pPr marL="629920" lvl="1" indent="-305435">
              <a:buFont typeface="Courier New" panose="05020102010507070707" pitchFamily="18" charset="2"/>
              <a:buChar char="o"/>
            </a:pPr>
            <a:endParaRPr lang="en-US"/>
          </a:p>
        </p:txBody>
      </p:sp>
      <p:sp>
        <p:nvSpPr>
          <p:cNvPr id="4" name="Slide Number Placeholder 3">
            <a:extLst>
              <a:ext uri="{FF2B5EF4-FFF2-40B4-BE49-F238E27FC236}">
                <a16:creationId xmlns:a16="http://schemas.microsoft.com/office/drawing/2014/main" id="{E3DB7CFE-CBA1-4E27-6BEB-D48C939273DE}"/>
              </a:ext>
            </a:extLst>
          </p:cNvPr>
          <p:cNvSpPr>
            <a:spLocks noGrp="1"/>
          </p:cNvSpPr>
          <p:nvPr>
            <p:ph type="sldNum" sz="quarter" idx="12"/>
          </p:nvPr>
        </p:nvSpPr>
        <p:spPr/>
        <p:txBody>
          <a:bodyPr/>
          <a:lstStyle/>
          <a:p>
            <a:pPr rtl="0"/>
            <a:fld id="{D57F1E4F-1CFF-5643-939E-217C01CDF565}" type="slidenum">
              <a:rPr lang="pt-PT" noProof="0" smtClean="0"/>
              <a:pPr rtl="0"/>
              <a:t>7</a:t>
            </a:fld>
            <a:endParaRPr lang="pt-PT" noProof="0"/>
          </a:p>
        </p:txBody>
      </p:sp>
      <p:pic>
        <p:nvPicPr>
          <p:cNvPr id="5" name="Picture 4" descr="A computer screen shot of a computer code&#10;&#10;Description automatically generated">
            <a:extLst>
              <a:ext uri="{FF2B5EF4-FFF2-40B4-BE49-F238E27FC236}">
                <a16:creationId xmlns:a16="http://schemas.microsoft.com/office/drawing/2014/main" id="{6DCAC6D7-8039-7260-2280-2483E753FCBA}"/>
              </a:ext>
            </a:extLst>
          </p:cNvPr>
          <p:cNvPicPr>
            <a:picLocks noChangeAspect="1"/>
          </p:cNvPicPr>
          <p:nvPr/>
        </p:nvPicPr>
        <p:blipFill>
          <a:blip r:embed="rId2"/>
          <a:stretch>
            <a:fillRect/>
          </a:stretch>
        </p:blipFill>
        <p:spPr>
          <a:xfrm>
            <a:off x="1506299" y="4918225"/>
            <a:ext cx="8762460" cy="1636682"/>
          </a:xfrm>
          <a:prstGeom prst="rect">
            <a:avLst/>
          </a:prstGeom>
        </p:spPr>
      </p:pic>
    </p:spTree>
    <p:extLst>
      <p:ext uri="{BB962C8B-B14F-4D97-AF65-F5344CB8AC3E}">
        <p14:creationId xmlns:p14="http://schemas.microsoft.com/office/powerpoint/2010/main" val="294670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F2FFB-C732-40D1-6B7C-72B3EC58730A}"/>
              </a:ext>
            </a:extLst>
          </p:cNvPr>
          <p:cNvSpPr>
            <a:spLocks noGrp="1"/>
          </p:cNvSpPr>
          <p:nvPr>
            <p:ph type="title"/>
          </p:nvPr>
        </p:nvSpPr>
        <p:spPr/>
        <p:txBody>
          <a:bodyPr/>
          <a:lstStyle/>
          <a:p>
            <a:r>
              <a:rPr lang="en-US"/>
              <a:t>CVE-2024-21302 - </a:t>
            </a:r>
            <a:r>
              <a:rPr lang="en-US">
                <a:solidFill>
                  <a:srgbClr val="FFFFFF"/>
                </a:solidFill>
                <a:latin typeface="Gill Sans MT"/>
              </a:rPr>
              <a:t>P</a:t>
            </a:r>
            <a:r>
              <a:rPr lang="en-US" sz="2400">
                <a:solidFill>
                  <a:srgbClr val="FFFFFF"/>
                </a:solidFill>
                <a:latin typeface="Gill Sans MT"/>
              </a:rPr>
              <a:t>roof</a:t>
            </a:r>
            <a:r>
              <a:rPr lang="en-US">
                <a:solidFill>
                  <a:srgbClr val="FFFFFF"/>
                </a:solidFill>
                <a:latin typeface="Gill Sans MT"/>
              </a:rPr>
              <a:t> o</a:t>
            </a:r>
            <a:r>
              <a:rPr lang="en-US" sz="2400">
                <a:solidFill>
                  <a:srgbClr val="FFFFFF"/>
                </a:solidFill>
                <a:latin typeface="Gill Sans MT"/>
              </a:rPr>
              <a:t>f</a:t>
            </a:r>
            <a:r>
              <a:rPr lang="en-US">
                <a:solidFill>
                  <a:srgbClr val="FFFFFF"/>
                </a:solidFill>
                <a:latin typeface="Gill Sans MT"/>
              </a:rPr>
              <a:t> c</a:t>
            </a:r>
            <a:r>
              <a:rPr lang="en-US" sz="2400">
                <a:solidFill>
                  <a:srgbClr val="FFFFFF"/>
                </a:solidFill>
                <a:latin typeface="Gill Sans MT"/>
              </a:rPr>
              <a:t>oncept</a:t>
            </a:r>
            <a:r>
              <a:rPr lang="en-US">
                <a:solidFill>
                  <a:srgbClr val="FFFFFF"/>
                </a:solidFill>
                <a:latin typeface="Gill Sans MT"/>
              </a:rPr>
              <a:t> (</a:t>
            </a:r>
            <a:r>
              <a:rPr lang="en-US" err="1">
                <a:solidFill>
                  <a:srgbClr val="FFFFFF"/>
                </a:solidFill>
                <a:latin typeface="Gill Sans MT"/>
              </a:rPr>
              <a:t>poc</a:t>
            </a:r>
            <a:r>
              <a:rPr lang="en-US">
                <a:solidFill>
                  <a:srgbClr val="FFFFFF"/>
                </a:solidFill>
                <a:latin typeface="Gill Sans MT"/>
              </a:rPr>
              <a:t>)</a:t>
            </a:r>
            <a:endParaRPr lang="en-US" sz="2400"/>
          </a:p>
        </p:txBody>
      </p:sp>
      <p:pic>
        <p:nvPicPr>
          <p:cNvPr id="7" name="Picture 6" descr="A blue fabric swirls on a blue background&#10;&#10;Description automatically generated">
            <a:extLst>
              <a:ext uri="{FF2B5EF4-FFF2-40B4-BE49-F238E27FC236}">
                <a16:creationId xmlns:a16="http://schemas.microsoft.com/office/drawing/2014/main" id="{C1C82080-B0BB-A16F-4E41-964AC63FDE26}"/>
              </a:ext>
            </a:extLst>
          </p:cNvPr>
          <p:cNvPicPr>
            <a:picLocks noChangeAspect="1"/>
          </p:cNvPicPr>
          <p:nvPr/>
        </p:nvPicPr>
        <p:blipFill>
          <a:blip r:embed="rId2"/>
          <a:stretch>
            <a:fillRect/>
          </a:stretch>
        </p:blipFill>
        <p:spPr>
          <a:xfrm>
            <a:off x="3399706" y="2168644"/>
            <a:ext cx="5394925" cy="3035241"/>
          </a:xfrm>
          <a:prstGeom prst="rect">
            <a:avLst/>
          </a:prstGeom>
        </p:spPr>
      </p:pic>
      <p:sp>
        <p:nvSpPr>
          <p:cNvPr id="8" name="TextBox 7">
            <a:extLst>
              <a:ext uri="{FF2B5EF4-FFF2-40B4-BE49-F238E27FC236}">
                <a16:creationId xmlns:a16="http://schemas.microsoft.com/office/drawing/2014/main" id="{DCDABB4E-F500-6A3F-3301-E7F379CE6900}"/>
              </a:ext>
            </a:extLst>
          </p:cNvPr>
          <p:cNvSpPr txBox="1"/>
          <p:nvPr/>
        </p:nvSpPr>
        <p:spPr>
          <a:xfrm>
            <a:off x="2939631" y="5499699"/>
            <a:ext cx="63134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https://www.safebreach.com/wp-content/uploads/2024/08/Credential-Extraction-PPL-and-UEFI-Lock-Bypass.mp4</a:t>
            </a:r>
          </a:p>
        </p:txBody>
      </p:sp>
      <p:sp>
        <p:nvSpPr>
          <p:cNvPr id="3" name="Slide Number Placeholder 2">
            <a:extLst>
              <a:ext uri="{FF2B5EF4-FFF2-40B4-BE49-F238E27FC236}">
                <a16:creationId xmlns:a16="http://schemas.microsoft.com/office/drawing/2014/main" id="{6E843B66-1051-EDFB-F6DB-9ACFE00F9AEE}"/>
              </a:ext>
            </a:extLst>
          </p:cNvPr>
          <p:cNvSpPr>
            <a:spLocks noGrp="1"/>
          </p:cNvSpPr>
          <p:nvPr>
            <p:ph type="sldNum" sz="quarter" idx="12"/>
          </p:nvPr>
        </p:nvSpPr>
        <p:spPr/>
        <p:txBody>
          <a:bodyPr/>
          <a:lstStyle/>
          <a:p>
            <a:pPr rtl="0"/>
            <a:fld id="{D57F1E4F-1CFF-5643-939E-217C01CDF565}" type="slidenum">
              <a:rPr lang="pt-PT" noProof="0" smtClean="0"/>
              <a:pPr rtl="0"/>
              <a:t>8</a:t>
            </a:fld>
            <a:endParaRPr lang="en-US"/>
          </a:p>
        </p:txBody>
      </p:sp>
    </p:spTree>
    <p:extLst>
      <p:ext uri="{BB962C8B-B14F-4D97-AF65-F5344CB8AC3E}">
        <p14:creationId xmlns:p14="http://schemas.microsoft.com/office/powerpoint/2010/main" val="199989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6961E-E8CB-5079-D6BC-577B0C9D24D5}"/>
              </a:ext>
            </a:extLst>
          </p:cNvPr>
          <p:cNvSpPr>
            <a:spLocks noGrp="1"/>
          </p:cNvSpPr>
          <p:nvPr>
            <p:ph type="title"/>
          </p:nvPr>
        </p:nvSpPr>
        <p:spPr/>
        <p:txBody>
          <a:bodyPr/>
          <a:lstStyle/>
          <a:p>
            <a:r>
              <a:rPr lang="pt-PT" err="1"/>
              <a:t>bibliography</a:t>
            </a:r>
            <a:endParaRPr lang="pt-PT"/>
          </a:p>
        </p:txBody>
      </p:sp>
      <p:sp>
        <p:nvSpPr>
          <p:cNvPr id="3" name="Marcador de Posição de Conteúdo 2">
            <a:extLst>
              <a:ext uri="{FF2B5EF4-FFF2-40B4-BE49-F238E27FC236}">
                <a16:creationId xmlns:a16="http://schemas.microsoft.com/office/drawing/2014/main" id="{1B634B05-30DA-92BE-811A-8EC0710E2F5C}"/>
              </a:ext>
            </a:extLst>
          </p:cNvPr>
          <p:cNvSpPr>
            <a:spLocks noGrp="1"/>
          </p:cNvSpPr>
          <p:nvPr>
            <p:ph idx="4294967295"/>
          </p:nvPr>
        </p:nvSpPr>
        <p:spPr>
          <a:xfrm>
            <a:off x="581192" y="2065478"/>
            <a:ext cx="11029615" cy="4612830"/>
          </a:xfrm>
        </p:spPr>
        <p:txBody>
          <a:bodyPr>
            <a:normAutofit fontScale="85000" lnSpcReduction="10000"/>
          </a:bodyPr>
          <a:lstStyle/>
          <a:p>
            <a:pPr marL="305435" indent="-305435"/>
            <a:r>
              <a:rPr lang="en-US">
                <a:hlinkClick r:id="rId2"/>
              </a:rPr>
              <a:t>CVE-2024-21302 - Security Update Guide - Microsoft - Windows Secure Kernel Mode Elevation of Privilege Vulnerability</a:t>
            </a:r>
            <a:endParaRPr lang="en-US"/>
          </a:p>
          <a:p>
            <a:pPr marL="305435" indent="-305435"/>
            <a:r>
              <a:rPr lang="en-US">
                <a:hlinkClick r:id="rId3"/>
              </a:rPr>
              <a:t>Windows Downgrade Attack Risks Exposing Patched Systems to Old Vulnerabilities (thehackernews.com)</a:t>
            </a:r>
            <a:endParaRPr lang="en-US"/>
          </a:p>
          <a:p>
            <a:pPr marL="305435" indent="-305435"/>
            <a:r>
              <a:rPr lang="en-US">
                <a:hlinkClick r:id="rId4"/>
              </a:rPr>
              <a:t>Downgrade Attacks Using Windows Updates | </a:t>
            </a:r>
            <a:r>
              <a:rPr lang="en-US" err="1">
                <a:hlinkClick r:id="rId4"/>
              </a:rPr>
              <a:t>SafeBreach</a:t>
            </a:r>
            <a:endParaRPr lang="en-US"/>
          </a:p>
          <a:p>
            <a:pPr marL="305435" indent="-305435"/>
            <a:r>
              <a:rPr lang="en-US">
                <a:hlinkClick r:id="rId5"/>
              </a:rPr>
              <a:t>PoC Exploit Released for Windows 0-Day Downgrade Attack (cybersecuritynews.com)</a:t>
            </a:r>
          </a:p>
          <a:p>
            <a:pPr marL="305435" indent="-305435"/>
            <a:r>
              <a:rPr lang="en-US">
                <a:ea typeface="+mn-lt"/>
                <a:cs typeface="+mn-lt"/>
                <a:hlinkClick r:id="rId6"/>
              </a:rPr>
              <a:t>https://nvd.nist.gov/vuln/detail/CVE-2024-21302</a:t>
            </a:r>
          </a:p>
          <a:p>
            <a:pPr marL="305435" indent="-305435"/>
            <a:r>
              <a:rPr lang="en-US">
                <a:ea typeface="+mn-lt"/>
                <a:cs typeface="+mn-lt"/>
                <a:hlinkClick r:id="rId7"/>
              </a:rPr>
              <a:t>https://www.techtarget.com/searchenterprisedesktop/definition/virtualization-based-security-VBS</a:t>
            </a:r>
          </a:p>
          <a:p>
            <a:pPr marL="305435" indent="-305435"/>
            <a:r>
              <a:rPr lang="en-US">
                <a:ea typeface="+mn-lt"/>
                <a:cs typeface="+mn-lt"/>
                <a:hlinkClick r:id="rId8"/>
              </a:rPr>
              <a:t>https://learn.microsoft.com/en-us/windows-hardware/design/device-experiences/oem-vbs</a:t>
            </a:r>
          </a:p>
          <a:p>
            <a:pPr marL="305435" indent="-305435"/>
            <a:r>
              <a:rPr lang="en-US">
                <a:ea typeface="+mn-lt"/>
                <a:cs typeface="+mn-lt"/>
                <a:hlinkClick r:id="rId9"/>
              </a:rPr>
              <a:t>https://techcommunity.microsoft.com/t5/windows-it-pro-blog/achieving-world-class-windows-monthly-patching-efficiency/ba-p/2572945</a:t>
            </a:r>
          </a:p>
          <a:p>
            <a:pPr marL="305435" indent="-305435"/>
            <a:r>
              <a:rPr lang="en-US">
                <a:ea typeface="+mn-lt"/>
                <a:cs typeface="+mn-lt"/>
                <a:hlinkClick r:id="rId10"/>
              </a:rPr>
              <a:t>KB5042562: Guidance for blocking rollback of Virtualization-based Security (VBS) related security updates - Microsoft Support</a:t>
            </a:r>
            <a:endParaRPr lang="en-US">
              <a:ea typeface="+mn-lt"/>
              <a:cs typeface="+mn-lt"/>
            </a:endParaRPr>
          </a:p>
          <a:p>
            <a:pPr marL="305435" indent="-305435"/>
            <a:r>
              <a:rPr lang="en-US">
                <a:ea typeface="+mn-lt"/>
                <a:cs typeface="+mn-lt"/>
                <a:hlinkClick r:id="rId11"/>
              </a:rPr>
              <a:t>CVE-2024-21302 - Microsoft Windows Virtualization Based Security Elevation of Privilege Vulnerability (cvefeed.io)</a:t>
            </a:r>
            <a:endParaRPr lang="en-US">
              <a:ea typeface="+mn-lt"/>
              <a:cs typeface="+mn-lt"/>
            </a:endParaRPr>
          </a:p>
          <a:p>
            <a:pPr marL="305435" indent="-305435"/>
            <a:r>
              <a:rPr lang="en-US">
                <a:ea typeface="+mn-lt"/>
                <a:cs typeface="+mn-lt"/>
                <a:hlinkClick r:id="rId12"/>
              </a:rPr>
              <a:t>pywin32 · </a:t>
            </a:r>
            <a:r>
              <a:rPr lang="en-US" err="1">
                <a:ea typeface="+mn-lt"/>
                <a:cs typeface="+mn-lt"/>
                <a:hlinkClick r:id="rId12"/>
              </a:rPr>
              <a:t>PyPI</a:t>
            </a:r>
            <a:endParaRPr lang="en-US">
              <a:ea typeface="+mn-lt"/>
              <a:cs typeface="+mn-lt"/>
            </a:endParaRPr>
          </a:p>
          <a:p>
            <a:pPr marL="305435" indent="-305435"/>
            <a:r>
              <a:rPr lang="en-US" err="1">
                <a:ea typeface="+mn-lt"/>
                <a:cs typeface="+mn-lt"/>
                <a:hlinkClick r:id="rId13"/>
              </a:rPr>
              <a:t>psutil</a:t>
            </a:r>
            <a:r>
              <a:rPr lang="en-US">
                <a:ea typeface="+mn-lt"/>
                <a:cs typeface="+mn-lt"/>
                <a:hlinkClick r:id="rId13"/>
              </a:rPr>
              <a:t> · </a:t>
            </a:r>
            <a:r>
              <a:rPr lang="en-US" err="1">
                <a:ea typeface="+mn-lt"/>
                <a:cs typeface="+mn-lt"/>
                <a:hlinkClick r:id="rId13"/>
              </a:rPr>
              <a:t>PyPI</a:t>
            </a:r>
            <a:endParaRPr lang="en-US">
              <a:ea typeface="+mn-lt"/>
              <a:cs typeface="+mn-lt"/>
            </a:endParaRPr>
          </a:p>
          <a:p>
            <a:pPr marL="305435" indent="-305435"/>
            <a:r>
              <a:rPr lang="en-US" err="1">
                <a:ea typeface="+mn-lt"/>
                <a:cs typeface="+mn-lt"/>
                <a:hlinkClick r:id="rId14"/>
              </a:rPr>
              <a:t>SafeBreach</a:t>
            </a:r>
            <a:r>
              <a:rPr lang="en-US">
                <a:ea typeface="+mn-lt"/>
                <a:cs typeface="+mn-lt"/>
                <a:hlinkClick r:id="rId14"/>
              </a:rPr>
              <a:t>-Labs/</a:t>
            </a:r>
            <a:r>
              <a:rPr lang="en-US" err="1">
                <a:ea typeface="+mn-lt"/>
                <a:cs typeface="+mn-lt"/>
                <a:hlinkClick r:id="rId14"/>
              </a:rPr>
              <a:t>WindowsDowndate</a:t>
            </a:r>
            <a:r>
              <a:rPr lang="en-US">
                <a:ea typeface="+mn-lt"/>
                <a:cs typeface="+mn-lt"/>
                <a:hlinkClick r:id="rId14"/>
              </a:rPr>
              <a:t>: A tool that takes over Windows Updates to craft custom downgrades and expose past fixed vulnerabilities (github.com)</a:t>
            </a:r>
            <a:endParaRPr lang="en-US">
              <a:ea typeface="+mn-lt"/>
              <a:cs typeface="+mn-lt"/>
            </a:endParaRPr>
          </a:p>
          <a:p>
            <a:pPr marL="305435" indent="-305435"/>
            <a:endParaRPr lang="en-US">
              <a:ea typeface="+mn-lt"/>
              <a:cs typeface="+mn-lt"/>
            </a:endParaRPr>
          </a:p>
        </p:txBody>
      </p:sp>
      <p:sp>
        <p:nvSpPr>
          <p:cNvPr id="4" name="Slide Number Placeholder 3">
            <a:extLst>
              <a:ext uri="{FF2B5EF4-FFF2-40B4-BE49-F238E27FC236}">
                <a16:creationId xmlns:a16="http://schemas.microsoft.com/office/drawing/2014/main" id="{ADF56271-3D34-9995-DB27-22EF6CD74793}"/>
              </a:ext>
            </a:extLst>
          </p:cNvPr>
          <p:cNvSpPr>
            <a:spLocks noGrp="1"/>
          </p:cNvSpPr>
          <p:nvPr>
            <p:ph type="sldNum" sz="quarter" idx="12"/>
          </p:nvPr>
        </p:nvSpPr>
        <p:spPr/>
        <p:txBody>
          <a:bodyPr/>
          <a:lstStyle/>
          <a:p>
            <a:pPr rtl="0"/>
            <a:fld id="{D57F1E4F-1CFF-5643-939E-217C01CDF565}" type="slidenum">
              <a:rPr lang="pt-PT" noProof="0" smtClean="0"/>
              <a:pPr rtl="0"/>
              <a:t>9</a:t>
            </a:fld>
            <a:endParaRPr lang="en-US"/>
          </a:p>
        </p:txBody>
      </p:sp>
    </p:spTree>
    <p:extLst>
      <p:ext uri="{BB962C8B-B14F-4D97-AF65-F5344CB8AC3E}">
        <p14:creationId xmlns:p14="http://schemas.microsoft.com/office/powerpoint/2010/main" val="2295754654"/>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200_TF56390039_Win32" id="{773473F0-2D93-44DB-983B-50F05B3A28A8}" vid="{A097F1E3-39DB-4492-A9D8-AC4AE716718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{B7AA5BC6-7348-4226-A71F-7D32FD7A7A3A}tf56390039_win32</Template>
  <TotalTime>0</TotalTime>
  <Words>806</Words>
  <Application>Microsoft Office PowerPoint</Application>
  <PresentationFormat>Ecrã Panorâmico</PresentationFormat>
  <Paragraphs>68</Paragraphs>
  <Slides>9</Slides>
  <Notes>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9</vt:i4>
      </vt:variant>
    </vt:vector>
  </HeadingPairs>
  <TitlesOfParts>
    <vt:vector size="16" baseType="lpstr">
      <vt:lpstr>Calibri</vt:lpstr>
      <vt:lpstr>Courier New</vt:lpstr>
      <vt:lpstr>Courier New,monospace</vt:lpstr>
      <vt:lpstr>Gill Sans MT</vt:lpstr>
      <vt:lpstr>Segoe UI</vt:lpstr>
      <vt:lpstr>Wingdings 2</vt:lpstr>
      <vt:lpstr>Dividendo</vt:lpstr>
      <vt:lpstr>Windows downgrade update</vt:lpstr>
      <vt:lpstr>Product INTRODUCTION</vt:lpstr>
      <vt:lpstr>CVE-2024-21302 - Introduction</vt:lpstr>
      <vt:lpstr>CVE-2024-21302 - Introduction</vt:lpstr>
      <vt:lpstr>Apresentação do PowerPoint</vt:lpstr>
      <vt:lpstr>CVE-2024-21302 – Discovery and mitigations</vt:lpstr>
      <vt:lpstr>CVE-2024-21302 – Proof of concept (poc)</vt:lpstr>
      <vt:lpstr>CVE-2024-21302 - Proof of concept (poc)</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Velhote Rebelo</dc:creator>
  <cp:lastModifiedBy>Lucas Rebelo</cp:lastModifiedBy>
  <cp:revision>2</cp:revision>
  <dcterms:created xsi:type="dcterms:W3CDTF">2024-09-20T15:18:02Z</dcterms:created>
  <dcterms:modified xsi:type="dcterms:W3CDTF">2024-10-18T13:38:28Z</dcterms:modified>
</cp:coreProperties>
</file>