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F987-F0E9-9F5D-8CED-930A91F31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29D1B-2571-D94E-217E-0DD6FCC2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C455-235C-4534-82D1-FCA697EC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71B2-EB04-A4BE-4A07-08BBCD5A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FA9E-A45D-CC4C-C54B-985BDB70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685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825B-1E33-90A8-0972-E81D710B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D7474-83B7-E779-BF7E-5CA5CA8FC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799A-EE95-EE7D-A016-25D3FBC1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F3972-4576-10F8-EC68-F833A3EF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3B00-6A5E-BB33-1186-EB3B33C4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3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8B22-D6D3-9792-916A-FE2388717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64FB0-7BD0-B9F5-C180-8CB19AF50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B26F-7273-6D92-1DDA-CAC7A251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689F-6907-7356-14C7-99F71688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C712-BC53-1398-9774-6F409893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2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2BBE-9916-73B9-E7EB-43467D78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2FE03-3669-23E8-57AF-F03E5279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7786-3733-18F1-6AD4-95C3F95B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9391-6045-93F4-EF27-0A88368E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5B4C-48DE-139F-E5E2-E2CB1543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1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B562-7E4E-8359-FF38-DA641604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1297E-DB32-8464-CADF-98A7D81B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3858-28C6-DF75-5C7E-94C47BE9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FBCB-2636-A424-D369-96741F0C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70E3-3BF6-14EA-296E-D10857ED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75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C7B6-39C2-0C09-68CD-9E54BA45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A247-51C2-04D6-8144-8A52A1132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8C8E7-C3A2-AF0A-2647-E2F23EB2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8DB7D-C823-0E3B-C834-EF15F708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F79D2-ED9A-BBC1-204E-45473451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9F230-8F26-6E8A-FE69-04FBE82E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645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9FE0-38D9-3B45-0A6B-28806466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8D93-8270-B7E2-0811-2A5361873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D0F50-F2E0-ED83-D59D-ECCDB1D9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0C055-39A6-2DEE-3C88-9828CF57A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27626-C81A-AC1D-9EA6-E12C2128C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82455-613D-5CC6-7FAC-1EA8E01D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430D6-6443-668C-B810-33951A59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92BD9-6739-745F-0F7E-80D51FA3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14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A8D-00B8-4A16-B2DE-65AFA95B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AAD7C-AE47-03C2-8D7C-0601262B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5AE19-2BB1-6436-1C9F-05F7BF42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E8B54-2AE7-D8E4-6B13-01A85E00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27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FFF8D-2465-9837-3C27-0AA1D74E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145FE-7F75-1DF8-1819-E485DBEA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5D11-83AF-3F92-8ED3-D6EE9CA8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534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B954-13E2-6945-D546-DD166A16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8703-E244-3DF8-B914-AD1124D55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29297-BE96-0862-64C3-FE2B9460A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27BD-0419-30B3-1C3C-13940CEA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38A63-D726-2F90-35EE-1145FE14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4A088-2E0A-EC4D-F6F9-8940BDB1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21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BE06-B15F-4854-40A6-B3E989C3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ED464-FE69-CFAF-65BC-AA4170C4B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50203-9587-3AD7-6117-7B743B274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5B4B8-C8AF-760A-CB0F-F22FE5AD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39501-F4E9-9663-3EFB-A57D8E05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CADB9-621F-0C1C-65CC-BDD102F8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17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E6642-C188-9827-21C6-E71D70A2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C2A2A-3BD4-FEE1-DB64-88A06142A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2782-5294-E0A8-63B3-571877348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5ED53-2A88-40F6-83B6-E23633109958}" type="datetimeFigureOut">
              <a:rPr lang="nl-NL" smtClean="0"/>
              <a:t>23-4-2025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983B-C965-17FA-F242-97402D8B0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FBFE-712A-6798-AC44-700AFF61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8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E6C2-22C7-B7D4-7863-26DC86CD8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Datascience</a:t>
            </a:r>
            <a:r>
              <a:rPr lang="en-GB" dirty="0"/>
              <a:t> 2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A891B-B16D-4FFE-24A1-31637659E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22/04/2025</a:t>
            </a:r>
          </a:p>
          <a:p>
            <a:r>
              <a:rPr lang="en-GB" dirty="0"/>
              <a:t>Martijn </a:t>
            </a:r>
            <a:r>
              <a:rPr lang="en-GB" dirty="0" err="1"/>
              <a:t>vh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965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99A28-6D35-46D4-8278-426E8549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3700"/>
              <a:t>What are the most popular data science tools?</a:t>
            </a:r>
            <a:endParaRPr lang="en-NL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0582-C623-5285-F317-7AD306E97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nl-NL" sz="2000" dirty="0"/>
              <a:t>Talen:</a:t>
            </a:r>
          </a:p>
          <a:p>
            <a:pPr lvl="1"/>
            <a:r>
              <a:rPr lang="nl-NL" sz="2000" dirty="0"/>
              <a:t>Python with Jupyter Noteboo</a:t>
            </a:r>
          </a:p>
          <a:p>
            <a:pPr lvl="1"/>
            <a:r>
              <a:rPr lang="nl-NL" sz="2000" dirty="0"/>
              <a:t>Julia</a:t>
            </a:r>
          </a:p>
          <a:p>
            <a:r>
              <a:rPr lang="nl-NL" sz="2000" dirty="0"/>
              <a:t>Tools:</a:t>
            </a:r>
          </a:p>
          <a:p>
            <a:pPr lvl="1"/>
            <a:r>
              <a:rPr lang="pt-BR" sz="2000" dirty="0"/>
              <a:t>Anaconda, PyCharm, Cursor, Visual Composer</a:t>
            </a:r>
            <a:endParaRPr lang="nl-NL" sz="2000" dirty="0"/>
          </a:p>
          <a:p>
            <a:pPr lvl="1"/>
            <a:r>
              <a:rPr lang="en-GB" sz="2000" dirty="0"/>
              <a:t>SAS</a:t>
            </a:r>
          </a:p>
          <a:p>
            <a:pPr lvl="1"/>
            <a:r>
              <a:rPr lang="en-GB" sz="2000" dirty="0"/>
              <a:t>SPSS</a:t>
            </a:r>
            <a:endParaRPr lang="en-NL" sz="2000" dirty="0"/>
          </a:p>
        </p:txBody>
      </p:sp>
      <p:pic>
        <p:nvPicPr>
          <p:cNvPr id="5" name="Picture 4" descr="Corn snake in front of black background">
            <a:extLst>
              <a:ext uri="{FF2B5EF4-FFF2-40B4-BE49-F238E27FC236}">
                <a16:creationId xmlns:a16="http://schemas.microsoft.com/office/drawing/2014/main" id="{D645256E-B5E9-CAB4-F11A-F6EB726B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22" r="1837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8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Datascience 2</vt:lpstr>
      <vt:lpstr>What are the most popular data science tools?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Martijn van Houwelingen</dc:creator>
  <cp:lastModifiedBy>Martijn van Houwelingen</cp:lastModifiedBy>
  <cp:revision>8</cp:revision>
  <dcterms:created xsi:type="dcterms:W3CDTF">2025-04-22T11:04:31Z</dcterms:created>
  <dcterms:modified xsi:type="dcterms:W3CDTF">2025-04-23T12:47:38Z</dcterms:modified>
</cp:coreProperties>
</file>