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24DF38-628F-4D7B-9837-E78D7D1E084C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CCD722A-8348-425B-9A43-AA9321B735E7}">
      <dgm:prSet/>
      <dgm:spPr/>
      <dgm:t>
        <a:bodyPr/>
        <a:lstStyle/>
        <a:p>
          <a:r>
            <a:rPr lang="en-GB"/>
            <a:t>Data omzetten naar inzicht:</a:t>
          </a:r>
          <a:endParaRPr lang="en-US"/>
        </a:p>
      </dgm:t>
    </dgm:pt>
    <dgm:pt modelId="{44F2AEB8-7414-493C-AD1F-97F282F2FA1D}" type="parTrans" cxnId="{13A6EB78-A1F1-4424-B58F-6CE9CD34D45E}">
      <dgm:prSet/>
      <dgm:spPr/>
      <dgm:t>
        <a:bodyPr/>
        <a:lstStyle/>
        <a:p>
          <a:endParaRPr lang="en-US"/>
        </a:p>
      </dgm:t>
    </dgm:pt>
    <dgm:pt modelId="{9521EA62-85F9-450B-9185-5E576E02045A}" type="sibTrans" cxnId="{13A6EB78-A1F1-4424-B58F-6CE9CD34D45E}">
      <dgm:prSet/>
      <dgm:spPr/>
      <dgm:t>
        <a:bodyPr/>
        <a:lstStyle/>
        <a:p>
          <a:endParaRPr lang="en-US"/>
        </a:p>
      </dgm:t>
    </dgm:pt>
    <dgm:pt modelId="{7F5486A4-8E60-4502-9A3E-869B345E79AD}">
      <dgm:prSet/>
      <dgm:spPr/>
      <dgm:t>
        <a:bodyPr/>
        <a:lstStyle/>
        <a:p>
          <a:r>
            <a:rPr lang="en-GB" dirty="0" err="1"/>
            <a:t>Verzamelen</a:t>
          </a:r>
          <a:endParaRPr lang="en-US" dirty="0"/>
        </a:p>
      </dgm:t>
    </dgm:pt>
    <dgm:pt modelId="{A69899E0-2C26-44DF-83B3-18B1FCEFB1D6}" type="parTrans" cxnId="{3D144173-1969-445B-AE8B-5914BCA215DA}">
      <dgm:prSet/>
      <dgm:spPr/>
      <dgm:t>
        <a:bodyPr/>
        <a:lstStyle/>
        <a:p>
          <a:endParaRPr lang="en-US"/>
        </a:p>
      </dgm:t>
    </dgm:pt>
    <dgm:pt modelId="{77BE14EB-A446-4150-87FD-BB8819FD6E23}" type="sibTrans" cxnId="{3D144173-1969-445B-AE8B-5914BCA215DA}">
      <dgm:prSet/>
      <dgm:spPr/>
      <dgm:t>
        <a:bodyPr/>
        <a:lstStyle/>
        <a:p>
          <a:endParaRPr lang="en-US"/>
        </a:p>
      </dgm:t>
    </dgm:pt>
    <dgm:pt modelId="{54D4F0F2-6385-4862-8726-1ED506C97557}">
      <dgm:prSet/>
      <dgm:spPr/>
      <dgm:t>
        <a:bodyPr/>
        <a:lstStyle/>
        <a:p>
          <a:r>
            <a:rPr lang="en-GB" dirty="0" err="1"/>
            <a:t>Schoonmaken</a:t>
          </a:r>
          <a:endParaRPr lang="en-US" dirty="0"/>
        </a:p>
      </dgm:t>
    </dgm:pt>
    <dgm:pt modelId="{27EF33D8-619C-4684-ADE1-0C54E74CFB5E}" type="parTrans" cxnId="{143C550D-EEF7-40C9-B2E6-B8EE4CC0AFF9}">
      <dgm:prSet/>
      <dgm:spPr/>
      <dgm:t>
        <a:bodyPr/>
        <a:lstStyle/>
        <a:p>
          <a:endParaRPr lang="en-US"/>
        </a:p>
      </dgm:t>
    </dgm:pt>
    <dgm:pt modelId="{AFD2037E-EB38-47C1-91F2-EA42365E1FD9}" type="sibTrans" cxnId="{143C550D-EEF7-40C9-B2E6-B8EE4CC0AFF9}">
      <dgm:prSet/>
      <dgm:spPr/>
      <dgm:t>
        <a:bodyPr/>
        <a:lstStyle/>
        <a:p>
          <a:endParaRPr lang="en-US"/>
        </a:p>
      </dgm:t>
    </dgm:pt>
    <dgm:pt modelId="{A6C6BF63-470E-4B1E-B8E8-8FC514224E04}">
      <dgm:prSet/>
      <dgm:spPr/>
      <dgm:t>
        <a:bodyPr/>
        <a:lstStyle/>
        <a:p>
          <a:r>
            <a:rPr lang="en-GB" dirty="0" err="1"/>
            <a:t>Analyseren</a:t>
          </a:r>
          <a:endParaRPr lang="en-US" dirty="0"/>
        </a:p>
      </dgm:t>
    </dgm:pt>
    <dgm:pt modelId="{B399FA3F-5287-4AC2-9C5F-B3C589F55B5B}" type="parTrans" cxnId="{39B82E27-DD6E-4218-AF01-A5B088414C3B}">
      <dgm:prSet/>
      <dgm:spPr/>
      <dgm:t>
        <a:bodyPr/>
        <a:lstStyle/>
        <a:p>
          <a:endParaRPr lang="en-US"/>
        </a:p>
      </dgm:t>
    </dgm:pt>
    <dgm:pt modelId="{8C1E28F3-7D9A-450E-85D5-C696E833D887}" type="sibTrans" cxnId="{39B82E27-DD6E-4218-AF01-A5B088414C3B}">
      <dgm:prSet/>
      <dgm:spPr/>
      <dgm:t>
        <a:bodyPr/>
        <a:lstStyle/>
        <a:p>
          <a:endParaRPr lang="en-US"/>
        </a:p>
      </dgm:t>
    </dgm:pt>
    <dgm:pt modelId="{BF85E88D-D90D-45A1-BA4D-41D088AD5FF7}">
      <dgm:prSet/>
      <dgm:spPr/>
      <dgm:t>
        <a:bodyPr/>
        <a:lstStyle/>
        <a:p>
          <a:r>
            <a:rPr lang="en-GB" dirty="0" err="1"/>
            <a:t>Visualiseren</a:t>
          </a:r>
          <a:endParaRPr lang="en-US" dirty="0"/>
        </a:p>
      </dgm:t>
    </dgm:pt>
    <dgm:pt modelId="{737545D9-F545-4747-992D-C793D3D94DBB}" type="parTrans" cxnId="{D6A105A3-E982-45BB-8A3B-106762B12F47}">
      <dgm:prSet/>
      <dgm:spPr/>
      <dgm:t>
        <a:bodyPr/>
        <a:lstStyle/>
        <a:p>
          <a:endParaRPr lang="en-US"/>
        </a:p>
      </dgm:t>
    </dgm:pt>
    <dgm:pt modelId="{735710A8-7F67-4F7F-ADAD-EB74AA579A44}" type="sibTrans" cxnId="{D6A105A3-E982-45BB-8A3B-106762B12F47}">
      <dgm:prSet/>
      <dgm:spPr/>
      <dgm:t>
        <a:bodyPr/>
        <a:lstStyle/>
        <a:p>
          <a:endParaRPr lang="en-US"/>
        </a:p>
      </dgm:t>
    </dgm:pt>
    <dgm:pt modelId="{1AF741FF-E9CE-4175-9262-F15A120FE50B}">
      <dgm:prSet/>
      <dgm:spPr/>
      <dgm:t>
        <a:bodyPr/>
        <a:lstStyle/>
        <a:p>
          <a:r>
            <a:rPr lang="en-GB"/>
            <a:t>Gebruiken</a:t>
          </a:r>
          <a:endParaRPr lang="en-US"/>
        </a:p>
      </dgm:t>
    </dgm:pt>
    <dgm:pt modelId="{C514E5F0-4AE5-4389-9FCA-52C7260BE2E3}" type="parTrans" cxnId="{7331F118-95B4-4E5E-A4FD-F3AC87DE3D65}">
      <dgm:prSet/>
      <dgm:spPr/>
      <dgm:t>
        <a:bodyPr/>
        <a:lstStyle/>
        <a:p>
          <a:endParaRPr lang="en-US"/>
        </a:p>
      </dgm:t>
    </dgm:pt>
    <dgm:pt modelId="{E7781E32-1B79-426F-AF8F-4F9C0A52FF7A}" type="sibTrans" cxnId="{7331F118-95B4-4E5E-A4FD-F3AC87DE3D65}">
      <dgm:prSet/>
      <dgm:spPr/>
      <dgm:t>
        <a:bodyPr/>
        <a:lstStyle/>
        <a:p>
          <a:endParaRPr lang="en-US"/>
        </a:p>
      </dgm:t>
    </dgm:pt>
    <dgm:pt modelId="{48DD90BE-8E67-421F-840E-32ADC76D6207}">
      <dgm:prSet/>
      <dgm:spPr/>
      <dgm:t>
        <a:bodyPr/>
        <a:lstStyle/>
        <a:p>
          <a:r>
            <a:rPr lang="en-GB"/>
            <a:t>Code en computers</a:t>
          </a:r>
          <a:endParaRPr lang="en-US"/>
        </a:p>
      </dgm:t>
    </dgm:pt>
    <dgm:pt modelId="{18E830BC-A491-46E8-A828-E26E225F5EBB}" type="parTrans" cxnId="{8F8F09CB-2243-4207-A6E0-7A07E031327F}">
      <dgm:prSet/>
      <dgm:spPr/>
      <dgm:t>
        <a:bodyPr/>
        <a:lstStyle/>
        <a:p>
          <a:endParaRPr lang="en-US"/>
        </a:p>
      </dgm:t>
    </dgm:pt>
    <dgm:pt modelId="{5ECA5677-C2D3-4431-A268-49780893686C}" type="sibTrans" cxnId="{8F8F09CB-2243-4207-A6E0-7A07E031327F}">
      <dgm:prSet/>
      <dgm:spPr/>
      <dgm:t>
        <a:bodyPr/>
        <a:lstStyle/>
        <a:p>
          <a:endParaRPr lang="en-US"/>
        </a:p>
      </dgm:t>
    </dgm:pt>
    <dgm:pt modelId="{88716C01-318A-4368-A927-ADAAEBADA4D4}">
      <dgm:prSet/>
      <dgm:spPr/>
      <dgm:t>
        <a:bodyPr/>
        <a:lstStyle/>
        <a:p>
          <a:r>
            <a:rPr lang="en-GB"/>
            <a:t>Wiskunde en statestieken</a:t>
          </a:r>
          <a:endParaRPr lang="en-US"/>
        </a:p>
      </dgm:t>
    </dgm:pt>
    <dgm:pt modelId="{4FF27AC3-BDC9-40C1-BAD7-6D3460B29E89}" type="parTrans" cxnId="{07FBDDD3-37A1-4325-92C4-BEDC024BCB97}">
      <dgm:prSet/>
      <dgm:spPr/>
      <dgm:t>
        <a:bodyPr/>
        <a:lstStyle/>
        <a:p>
          <a:endParaRPr lang="en-US"/>
        </a:p>
      </dgm:t>
    </dgm:pt>
    <dgm:pt modelId="{08707189-7CCA-495E-8695-D2BF815F6C7B}" type="sibTrans" cxnId="{07FBDDD3-37A1-4325-92C4-BEDC024BCB97}">
      <dgm:prSet/>
      <dgm:spPr/>
      <dgm:t>
        <a:bodyPr/>
        <a:lstStyle/>
        <a:p>
          <a:endParaRPr lang="en-US"/>
        </a:p>
      </dgm:t>
    </dgm:pt>
    <dgm:pt modelId="{56FCDB08-9170-49DA-8FA4-3DDF926A523B}">
      <dgm:prSet/>
      <dgm:spPr/>
      <dgm:t>
        <a:bodyPr/>
        <a:lstStyle/>
        <a:p>
          <a:r>
            <a:rPr lang="en-GB"/>
            <a:t>Bedrijfs kennis</a:t>
          </a:r>
          <a:endParaRPr lang="en-US"/>
        </a:p>
      </dgm:t>
    </dgm:pt>
    <dgm:pt modelId="{FB97F0F3-84B1-4A8E-9EBA-89B8F96A945E}" type="parTrans" cxnId="{1ADB079D-4D83-43D5-B444-CD52DA58AEFF}">
      <dgm:prSet/>
      <dgm:spPr/>
      <dgm:t>
        <a:bodyPr/>
        <a:lstStyle/>
        <a:p>
          <a:endParaRPr lang="en-US"/>
        </a:p>
      </dgm:t>
    </dgm:pt>
    <dgm:pt modelId="{72F937A3-6B33-4F66-8250-2B962F066F0C}" type="sibTrans" cxnId="{1ADB079D-4D83-43D5-B444-CD52DA58AEFF}">
      <dgm:prSet/>
      <dgm:spPr/>
      <dgm:t>
        <a:bodyPr/>
        <a:lstStyle/>
        <a:p>
          <a:endParaRPr lang="en-US"/>
        </a:p>
      </dgm:t>
    </dgm:pt>
    <dgm:pt modelId="{80A940FD-B544-40BC-B08D-4C70795C1E6A}" type="pres">
      <dgm:prSet presAssocID="{7B24DF38-628F-4D7B-9837-E78D7D1E084C}" presName="Name0" presStyleCnt="0">
        <dgm:presLayoutVars>
          <dgm:dir/>
          <dgm:animLvl val="lvl"/>
          <dgm:resizeHandles val="exact"/>
        </dgm:presLayoutVars>
      </dgm:prSet>
      <dgm:spPr/>
    </dgm:pt>
    <dgm:pt modelId="{F7B58FDA-892D-47CD-A847-623D76EC2B27}" type="pres">
      <dgm:prSet presAssocID="{2CCD722A-8348-425B-9A43-AA9321B735E7}" presName="composite" presStyleCnt="0"/>
      <dgm:spPr/>
    </dgm:pt>
    <dgm:pt modelId="{759E19A6-D86E-4D28-B3D6-6FC30E89FE90}" type="pres">
      <dgm:prSet presAssocID="{2CCD722A-8348-425B-9A43-AA9321B735E7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58E867F5-6DD7-47FD-A9B5-AD422F478079}" type="pres">
      <dgm:prSet presAssocID="{2CCD722A-8348-425B-9A43-AA9321B735E7}" presName="desTx" presStyleLbl="alignAccFollowNode1" presStyleIdx="0" presStyleCnt="4">
        <dgm:presLayoutVars>
          <dgm:bulletEnabled val="1"/>
        </dgm:presLayoutVars>
      </dgm:prSet>
      <dgm:spPr/>
    </dgm:pt>
    <dgm:pt modelId="{71B92F48-BDBA-47C5-BEFF-52625E57AEDB}" type="pres">
      <dgm:prSet presAssocID="{9521EA62-85F9-450B-9185-5E576E02045A}" presName="space" presStyleCnt="0"/>
      <dgm:spPr/>
    </dgm:pt>
    <dgm:pt modelId="{FE6ECC93-F126-4380-89CA-68362BC2CC2D}" type="pres">
      <dgm:prSet presAssocID="{48DD90BE-8E67-421F-840E-32ADC76D6207}" presName="composite" presStyleCnt="0"/>
      <dgm:spPr/>
    </dgm:pt>
    <dgm:pt modelId="{16DBFC7E-DFBF-4BBC-94D4-CC7B875621A1}" type="pres">
      <dgm:prSet presAssocID="{48DD90BE-8E67-421F-840E-32ADC76D6207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853ACAF9-7A37-446F-A4D3-3D81A0CEF470}" type="pres">
      <dgm:prSet presAssocID="{48DD90BE-8E67-421F-840E-32ADC76D6207}" presName="desTx" presStyleLbl="alignAccFollowNode1" presStyleIdx="1" presStyleCnt="4">
        <dgm:presLayoutVars>
          <dgm:bulletEnabled val="1"/>
        </dgm:presLayoutVars>
      </dgm:prSet>
      <dgm:spPr/>
    </dgm:pt>
    <dgm:pt modelId="{1C8FB321-1C58-43AB-BDA6-30A5EC8EDA37}" type="pres">
      <dgm:prSet presAssocID="{5ECA5677-C2D3-4431-A268-49780893686C}" presName="space" presStyleCnt="0"/>
      <dgm:spPr/>
    </dgm:pt>
    <dgm:pt modelId="{B53C49C0-5D4F-4E6F-BF95-4058969201CC}" type="pres">
      <dgm:prSet presAssocID="{88716C01-318A-4368-A927-ADAAEBADA4D4}" presName="composite" presStyleCnt="0"/>
      <dgm:spPr/>
    </dgm:pt>
    <dgm:pt modelId="{1D9723BE-9497-4590-AFE6-1F9EB0666367}" type="pres">
      <dgm:prSet presAssocID="{88716C01-318A-4368-A927-ADAAEBADA4D4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B7EF3FDA-476B-43FC-9DBA-C6DE96BC2AD6}" type="pres">
      <dgm:prSet presAssocID="{88716C01-318A-4368-A927-ADAAEBADA4D4}" presName="desTx" presStyleLbl="alignAccFollowNode1" presStyleIdx="2" presStyleCnt="4">
        <dgm:presLayoutVars>
          <dgm:bulletEnabled val="1"/>
        </dgm:presLayoutVars>
      </dgm:prSet>
      <dgm:spPr/>
    </dgm:pt>
    <dgm:pt modelId="{AB70BE26-60FE-4CD9-9853-8240B8B1B524}" type="pres">
      <dgm:prSet presAssocID="{08707189-7CCA-495E-8695-D2BF815F6C7B}" presName="space" presStyleCnt="0"/>
      <dgm:spPr/>
    </dgm:pt>
    <dgm:pt modelId="{BA01E278-B6DD-4B77-AC68-FBB838B4F599}" type="pres">
      <dgm:prSet presAssocID="{56FCDB08-9170-49DA-8FA4-3DDF926A523B}" presName="composite" presStyleCnt="0"/>
      <dgm:spPr/>
    </dgm:pt>
    <dgm:pt modelId="{BB452D7F-B184-42DC-92C0-B70EC5153DE7}" type="pres">
      <dgm:prSet presAssocID="{56FCDB08-9170-49DA-8FA4-3DDF926A523B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22AF1945-32B9-45A2-B3BA-AA38BCD4AEDD}" type="pres">
      <dgm:prSet presAssocID="{56FCDB08-9170-49DA-8FA4-3DDF926A523B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9A31A401-279C-46FF-8389-5084A5B7D86D}" type="presOf" srcId="{48DD90BE-8E67-421F-840E-32ADC76D6207}" destId="{16DBFC7E-DFBF-4BBC-94D4-CC7B875621A1}" srcOrd="0" destOrd="0" presId="urn:microsoft.com/office/officeart/2005/8/layout/hList1"/>
    <dgm:cxn modelId="{2A4E4607-830D-4F07-9DF5-90829CAA73C0}" type="presOf" srcId="{88716C01-318A-4368-A927-ADAAEBADA4D4}" destId="{1D9723BE-9497-4590-AFE6-1F9EB0666367}" srcOrd="0" destOrd="0" presId="urn:microsoft.com/office/officeart/2005/8/layout/hList1"/>
    <dgm:cxn modelId="{143C550D-EEF7-40C9-B2E6-B8EE4CC0AFF9}" srcId="{2CCD722A-8348-425B-9A43-AA9321B735E7}" destId="{54D4F0F2-6385-4862-8726-1ED506C97557}" srcOrd="1" destOrd="0" parTransId="{27EF33D8-619C-4684-ADE1-0C54E74CFB5E}" sibTransId="{AFD2037E-EB38-47C1-91F2-EA42365E1FD9}"/>
    <dgm:cxn modelId="{7331F118-95B4-4E5E-A4FD-F3AC87DE3D65}" srcId="{2CCD722A-8348-425B-9A43-AA9321B735E7}" destId="{1AF741FF-E9CE-4175-9262-F15A120FE50B}" srcOrd="4" destOrd="0" parTransId="{C514E5F0-4AE5-4389-9FCA-52C7260BE2E3}" sibTransId="{E7781E32-1B79-426F-AF8F-4F9C0A52FF7A}"/>
    <dgm:cxn modelId="{39B82E27-DD6E-4218-AF01-A5B088414C3B}" srcId="{2CCD722A-8348-425B-9A43-AA9321B735E7}" destId="{A6C6BF63-470E-4B1E-B8E8-8FC514224E04}" srcOrd="2" destOrd="0" parTransId="{B399FA3F-5287-4AC2-9C5F-B3C589F55B5B}" sibTransId="{8C1E28F3-7D9A-450E-85D5-C696E833D887}"/>
    <dgm:cxn modelId="{004D4137-13A7-45AB-A5C1-792D3E8670D2}" type="presOf" srcId="{56FCDB08-9170-49DA-8FA4-3DDF926A523B}" destId="{BB452D7F-B184-42DC-92C0-B70EC5153DE7}" srcOrd="0" destOrd="0" presId="urn:microsoft.com/office/officeart/2005/8/layout/hList1"/>
    <dgm:cxn modelId="{484B0A63-F2D3-470C-BCFD-FF3569A9870B}" type="presOf" srcId="{7B24DF38-628F-4D7B-9837-E78D7D1E084C}" destId="{80A940FD-B544-40BC-B08D-4C70795C1E6A}" srcOrd="0" destOrd="0" presId="urn:microsoft.com/office/officeart/2005/8/layout/hList1"/>
    <dgm:cxn modelId="{1EBE0047-8FE3-4096-9C7E-B9FF26698708}" type="presOf" srcId="{54D4F0F2-6385-4862-8726-1ED506C97557}" destId="{58E867F5-6DD7-47FD-A9B5-AD422F478079}" srcOrd="0" destOrd="1" presId="urn:microsoft.com/office/officeart/2005/8/layout/hList1"/>
    <dgm:cxn modelId="{4736846C-2BBB-4C8F-8737-9B8D01BE0C07}" type="presOf" srcId="{BF85E88D-D90D-45A1-BA4D-41D088AD5FF7}" destId="{58E867F5-6DD7-47FD-A9B5-AD422F478079}" srcOrd="0" destOrd="3" presId="urn:microsoft.com/office/officeart/2005/8/layout/hList1"/>
    <dgm:cxn modelId="{3D144173-1969-445B-AE8B-5914BCA215DA}" srcId="{2CCD722A-8348-425B-9A43-AA9321B735E7}" destId="{7F5486A4-8E60-4502-9A3E-869B345E79AD}" srcOrd="0" destOrd="0" parTransId="{A69899E0-2C26-44DF-83B3-18B1FCEFB1D6}" sibTransId="{77BE14EB-A446-4150-87FD-BB8819FD6E23}"/>
    <dgm:cxn modelId="{13A6EB78-A1F1-4424-B58F-6CE9CD34D45E}" srcId="{7B24DF38-628F-4D7B-9837-E78D7D1E084C}" destId="{2CCD722A-8348-425B-9A43-AA9321B735E7}" srcOrd="0" destOrd="0" parTransId="{44F2AEB8-7414-493C-AD1F-97F282F2FA1D}" sibTransId="{9521EA62-85F9-450B-9185-5E576E02045A}"/>
    <dgm:cxn modelId="{1ADB079D-4D83-43D5-B444-CD52DA58AEFF}" srcId="{7B24DF38-628F-4D7B-9837-E78D7D1E084C}" destId="{56FCDB08-9170-49DA-8FA4-3DDF926A523B}" srcOrd="3" destOrd="0" parTransId="{FB97F0F3-84B1-4A8E-9EBA-89B8F96A945E}" sibTransId="{72F937A3-6B33-4F66-8250-2B962F066F0C}"/>
    <dgm:cxn modelId="{D6A105A3-E982-45BB-8A3B-106762B12F47}" srcId="{2CCD722A-8348-425B-9A43-AA9321B735E7}" destId="{BF85E88D-D90D-45A1-BA4D-41D088AD5FF7}" srcOrd="3" destOrd="0" parTransId="{737545D9-F545-4747-992D-C793D3D94DBB}" sibTransId="{735710A8-7F67-4F7F-ADAD-EB74AA579A44}"/>
    <dgm:cxn modelId="{891C9BB4-8987-48FE-AD5D-BCCFE8AF5199}" type="presOf" srcId="{7F5486A4-8E60-4502-9A3E-869B345E79AD}" destId="{58E867F5-6DD7-47FD-A9B5-AD422F478079}" srcOrd="0" destOrd="0" presId="urn:microsoft.com/office/officeart/2005/8/layout/hList1"/>
    <dgm:cxn modelId="{FE9016BE-1CAE-4FE2-A7A5-F9D8C3FACEE9}" type="presOf" srcId="{A6C6BF63-470E-4B1E-B8E8-8FC514224E04}" destId="{58E867F5-6DD7-47FD-A9B5-AD422F478079}" srcOrd="0" destOrd="2" presId="urn:microsoft.com/office/officeart/2005/8/layout/hList1"/>
    <dgm:cxn modelId="{8F8F09CB-2243-4207-A6E0-7A07E031327F}" srcId="{7B24DF38-628F-4D7B-9837-E78D7D1E084C}" destId="{48DD90BE-8E67-421F-840E-32ADC76D6207}" srcOrd="1" destOrd="0" parTransId="{18E830BC-A491-46E8-A828-E26E225F5EBB}" sibTransId="{5ECA5677-C2D3-4431-A268-49780893686C}"/>
    <dgm:cxn modelId="{07FBDDD3-37A1-4325-92C4-BEDC024BCB97}" srcId="{7B24DF38-628F-4D7B-9837-E78D7D1E084C}" destId="{88716C01-318A-4368-A927-ADAAEBADA4D4}" srcOrd="2" destOrd="0" parTransId="{4FF27AC3-BDC9-40C1-BAD7-6D3460B29E89}" sibTransId="{08707189-7CCA-495E-8695-D2BF815F6C7B}"/>
    <dgm:cxn modelId="{8C0A6DF7-1875-40A6-9036-2EE746CDED30}" type="presOf" srcId="{1AF741FF-E9CE-4175-9262-F15A120FE50B}" destId="{58E867F5-6DD7-47FD-A9B5-AD422F478079}" srcOrd="0" destOrd="4" presId="urn:microsoft.com/office/officeart/2005/8/layout/hList1"/>
    <dgm:cxn modelId="{0E0CD4F7-6C6B-4DDF-9003-A7278D09947C}" type="presOf" srcId="{2CCD722A-8348-425B-9A43-AA9321B735E7}" destId="{759E19A6-D86E-4D28-B3D6-6FC30E89FE90}" srcOrd="0" destOrd="0" presId="urn:microsoft.com/office/officeart/2005/8/layout/hList1"/>
    <dgm:cxn modelId="{E51F84CF-D3D6-4257-8D16-1F7393DD2B44}" type="presParOf" srcId="{80A940FD-B544-40BC-B08D-4C70795C1E6A}" destId="{F7B58FDA-892D-47CD-A847-623D76EC2B27}" srcOrd="0" destOrd="0" presId="urn:microsoft.com/office/officeart/2005/8/layout/hList1"/>
    <dgm:cxn modelId="{55A028D3-E390-4F2A-88BF-80A57A2A87FE}" type="presParOf" srcId="{F7B58FDA-892D-47CD-A847-623D76EC2B27}" destId="{759E19A6-D86E-4D28-B3D6-6FC30E89FE90}" srcOrd="0" destOrd="0" presId="urn:microsoft.com/office/officeart/2005/8/layout/hList1"/>
    <dgm:cxn modelId="{829543F8-36CE-48E8-A955-FE3146D11B7B}" type="presParOf" srcId="{F7B58FDA-892D-47CD-A847-623D76EC2B27}" destId="{58E867F5-6DD7-47FD-A9B5-AD422F478079}" srcOrd="1" destOrd="0" presId="urn:microsoft.com/office/officeart/2005/8/layout/hList1"/>
    <dgm:cxn modelId="{230B19BD-098C-4E96-BAFF-E85D8AA7B7F1}" type="presParOf" srcId="{80A940FD-B544-40BC-B08D-4C70795C1E6A}" destId="{71B92F48-BDBA-47C5-BEFF-52625E57AEDB}" srcOrd="1" destOrd="0" presId="urn:microsoft.com/office/officeart/2005/8/layout/hList1"/>
    <dgm:cxn modelId="{3169186D-C9AA-49F8-B90E-085925D18780}" type="presParOf" srcId="{80A940FD-B544-40BC-B08D-4C70795C1E6A}" destId="{FE6ECC93-F126-4380-89CA-68362BC2CC2D}" srcOrd="2" destOrd="0" presId="urn:microsoft.com/office/officeart/2005/8/layout/hList1"/>
    <dgm:cxn modelId="{9F21E0E8-5907-48DC-B2E9-B7D1A8C8561B}" type="presParOf" srcId="{FE6ECC93-F126-4380-89CA-68362BC2CC2D}" destId="{16DBFC7E-DFBF-4BBC-94D4-CC7B875621A1}" srcOrd="0" destOrd="0" presId="urn:microsoft.com/office/officeart/2005/8/layout/hList1"/>
    <dgm:cxn modelId="{C58D1B4A-5F3D-4955-B197-AEF350AD90EE}" type="presParOf" srcId="{FE6ECC93-F126-4380-89CA-68362BC2CC2D}" destId="{853ACAF9-7A37-446F-A4D3-3D81A0CEF470}" srcOrd="1" destOrd="0" presId="urn:microsoft.com/office/officeart/2005/8/layout/hList1"/>
    <dgm:cxn modelId="{DE666726-93AF-42E1-AA4E-2C4A00D6DC4C}" type="presParOf" srcId="{80A940FD-B544-40BC-B08D-4C70795C1E6A}" destId="{1C8FB321-1C58-43AB-BDA6-30A5EC8EDA37}" srcOrd="3" destOrd="0" presId="urn:microsoft.com/office/officeart/2005/8/layout/hList1"/>
    <dgm:cxn modelId="{732CE401-80C4-4027-A42B-FF13209FB7F7}" type="presParOf" srcId="{80A940FD-B544-40BC-B08D-4C70795C1E6A}" destId="{B53C49C0-5D4F-4E6F-BF95-4058969201CC}" srcOrd="4" destOrd="0" presId="urn:microsoft.com/office/officeart/2005/8/layout/hList1"/>
    <dgm:cxn modelId="{3AEFBBC8-1BFE-44E2-BC46-47377F1AB758}" type="presParOf" srcId="{B53C49C0-5D4F-4E6F-BF95-4058969201CC}" destId="{1D9723BE-9497-4590-AFE6-1F9EB0666367}" srcOrd="0" destOrd="0" presId="urn:microsoft.com/office/officeart/2005/8/layout/hList1"/>
    <dgm:cxn modelId="{3B49988E-9153-40A7-9BE5-14B0ACE5FAE6}" type="presParOf" srcId="{B53C49C0-5D4F-4E6F-BF95-4058969201CC}" destId="{B7EF3FDA-476B-43FC-9DBA-C6DE96BC2AD6}" srcOrd="1" destOrd="0" presId="urn:microsoft.com/office/officeart/2005/8/layout/hList1"/>
    <dgm:cxn modelId="{4CC090A5-C245-40B2-93E0-13629FA4350C}" type="presParOf" srcId="{80A940FD-B544-40BC-B08D-4C70795C1E6A}" destId="{AB70BE26-60FE-4CD9-9853-8240B8B1B524}" srcOrd="5" destOrd="0" presId="urn:microsoft.com/office/officeart/2005/8/layout/hList1"/>
    <dgm:cxn modelId="{08A64A41-D661-479A-9132-5C0DA4680B32}" type="presParOf" srcId="{80A940FD-B544-40BC-B08D-4C70795C1E6A}" destId="{BA01E278-B6DD-4B77-AC68-FBB838B4F599}" srcOrd="6" destOrd="0" presId="urn:microsoft.com/office/officeart/2005/8/layout/hList1"/>
    <dgm:cxn modelId="{38E1E82D-2DA5-4F2E-A026-0BFABF282606}" type="presParOf" srcId="{BA01E278-B6DD-4B77-AC68-FBB838B4F599}" destId="{BB452D7F-B184-42DC-92C0-B70EC5153DE7}" srcOrd="0" destOrd="0" presId="urn:microsoft.com/office/officeart/2005/8/layout/hList1"/>
    <dgm:cxn modelId="{052FD94D-A402-4BF1-B769-9245CB1CD9A3}" type="presParOf" srcId="{BA01E278-B6DD-4B77-AC68-FBB838B4F599}" destId="{22AF1945-32B9-45A2-B3BA-AA38BCD4AED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26E2EC-C5FA-4405-A778-502E446A540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7B7BF78-20A3-49A5-902C-7C6E88A63B39}">
      <dgm:prSet/>
      <dgm:spPr/>
      <dgm:t>
        <a:bodyPr/>
        <a:lstStyle/>
        <a:p>
          <a:r>
            <a:rPr lang="en-GB"/>
            <a:t>Verzamelt gegevens - Verzamelen</a:t>
          </a:r>
          <a:endParaRPr lang="en-US"/>
        </a:p>
      </dgm:t>
    </dgm:pt>
    <dgm:pt modelId="{05038AA3-E5D7-40E8-8D66-7C3BFF7205C2}" type="parTrans" cxnId="{65FC2B4C-A400-478A-BB88-F59F914DB6CB}">
      <dgm:prSet/>
      <dgm:spPr/>
      <dgm:t>
        <a:bodyPr/>
        <a:lstStyle/>
        <a:p>
          <a:endParaRPr lang="en-US"/>
        </a:p>
      </dgm:t>
    </dgm:pt>
    <dgm:pt modelId="{39361FE8-E1C1-4597-8D0F-A9EC13211B2E}" type="sibTrans" cxnId="{65FC2B4C-A400-478A-BB88-F59F914DB6CB}">
      <dgm:prSet/>
      <dgm:spPr/>
      <dgm:t>
        <a:bodyPr/>
        <a:lstStyle/>
        <a:p>
          <a:endParaRPr lang="en-US"/>
        </a:p>
      </dgm:t>
    </dgm:pt>
    <dgm:pt modelId="{C3BA480D-452D-4B6D-842C-BAFE922BD6F3}">
      <dgm:prSet/>
      <dgm:spPr/>
      <dgm:t>
        <a:bodyPr/>
        <a:lstStyle/>
        <a:p>
          <a:r>
            <a:rPr lang="nl-NL"/>
            <a:t>Maakt data netjes - </a:t>
          </a:r>
          <a:r>
            <a:rPr lang="en-GB"/>
            <a:t>Schoonmaken</a:t>
          </a:r>
          <a:endParaRPr lang="en-US"/>
        </a:p>
      </dgm:t>
    </dgm:pt>
    <dgm:pt modelId="{9B0D31F7-F69D-4B95-AE68-9C9B59F060D0}" type="parTrans" cxnId="{9CBA3BA1-BA5C-4E9E-9E56-8382053C1DBF}">
      <dgm:prSet/>
      <dgm:spPr/>
      <dgm:t>
        <a:bodyPr/>
        <a:lstStyle/>
        <a:p>
          <a:endParaRPr lang="en-US"/>
        </a:p>
      </dgm:t>
    </dgm:pt>
    <dgm:pt modelId="{4EDDC337-395D-40FA-85B9-4FC6B211CFC9}" type="sibTrans" cxnId="{9CBA3BA1-BA5C-4E9E-9E56-8382053C1DBF}">
      <dgm:prSet/>
      <dgm:spPr/>
      <dgm:t>
        <a:bodyPr/>
        <a:lstStyle/>
        <a:p>
          <a:endParaRPr lang="en-US"/>
        </a:p>
      </dgm:t>
    </dgm:pt>
    <dgm:pt modelId="{DC034807-1CCA-464B-A905-660020F3CDAA}">
      <dgm:prSet/>
      <dgm:spPr/>
      <dgm:t>
        <a:bodyPr/>
        <a:lstStyle/>
        <a:p>
          <a:r>
            <a:rPr lang="nl-NL"/>
            <a:t>Gebruikt slimme formules etc - </a:t>
          </a:r>
          <a:r>
            <a:rPr lang="en-GB"/>
            <a:t>Analyseren</a:t>
          </a:r>
          <a:endParaRPr lang="en-US"/>
        </a:p>
      </dgm:t>
    </dgm:pt>
    <dgm:pt modelId="{3519D37F-C721-4DF0-8CC0-EA82B56AE690}" type="parTrans" cxnId="{9D793E22-EBAB-4CA0-A428-F03E63E1E7F2}">
      <dgm:prSet/>
      <dgm:spPr/>
      <dgm:t>
        <a:bodyPr/>
        <a:lstStyle/>
        <a:p>
          <a:endParaRPr lang="en-US"/>
        </a:p>
      </dgm:t>
    </dgm:pt>
    <dgm:pt modelId="{3C512292-9F02-4856-BC82-30CC9AAE1FF9}" type="sibTrans" cxnId="{9D793E22-EBAB-4CA0-A428-F03E63E1E7F2}">
      <dgm:prSet/>
      <dgm:spPr/>
      <dgm:t>
        <a:bodyPr/>
        <a:lstStyle/>
        <a:p>
          <a:endParaRPr lang="en-US"/>
        </a:p>
      </dgm:t>
    </dgm:pt>
    <dgm:pt modelId="{4D5DD9F3-206C-4269-91F9-D9FDD5EDB55F}">
      <dgm:prSet/>
      <dgm:spPr/>
      <dgm:t>
        <a:bodyPr/>
        <a:lstStyle/>
        <a:p>
          <a:r>
            <a:rPr lang="nl-NL"/>
            <a:t>Grafieken - </a:t>
          </a:r>
          <a:r>
            <a:rPr lang="en-GB"/>
            <a:t>Visualiseren</a:t>
          </a:r>
          <a:endParaRPr lang="en-US"/>
        </a:p>
      </dgm:t>
    </dgm:pt>
    <dgm:pt modelId="{6E718C05-9015-4308-8001-564DECE537AA}" type="parTrans" cxnId="{744B2231-6CBA-4F78-A56C-ABB1E35F36F1}">
      <dgm:prSet/>
      <dgm:spPr/>
      <dgm:t>
        <a:bodyPr/>
        <a:lstStyle/>
        <a:p>
          <a:endParaRPr lang="en-US"/>
        </a:p>
      </dgm:t>
    </dgm:pt>
    <dgm:pt modelId="{55FB7E23-A33E-4472-928F-53F7C69EBF85}" type="sibTrans" cxnId="{744B2231-6CBA-4F78-A56C-ABB1E35F36F1}">
      <dgm:prSet/>
      <dgm:spPr/>
      <dgm:t>
        <a:bodyPr/>
        <a:lstStyle/>
        <a:p>
          <a:endParaRPr lang="en-US"/>
        </a:p>
      </dgm:t>
    </dgm:pt>
    <dgm:pt modelId="{BB4CD10C-9770-46E3-8D3A-A0E9662A2508}">
      <dgm:prSet/>
      <dgm:spPr/>
      <dgm:t>
        <a:bodyPr/>
        <a:lstStyle/>
        <a:p>
          <a:r>
            <a:rPr lang="nl-NL"/>
            <a:t>Gebruiken en testen</a:t>
          </a:r>
          <a:endParaRPr lang="en-US"/>
        </a:p>
      </dgm:t>
    </dgm:pt>
    <dgm:pt modelId="{157B7922-50D4-40D2-8EFF-248B1A5DDFC2}" type="parTrans" cxnId="{00623ED9-3B90-4BAF-9FB6-31DF8517E6E4}">
      <dgm:prSet/>
      <dgm:spPr/>
      <dgm:t>
        <a:bodyPr/>
        <a:lstStyle/>
        <a:p>
          <a:endParaRPr lang="en-US"/>
        </a:p>
      </dgm:t>
    </dgm:pt>
    <dgm:pt modelId="{A973EFEC-62A7-4F3E-9D44-D4A7510A0DFF}" type="sibTrans" cxnId="{00623ED9-3B90-4BAF-9FB6-31DF8517E6E4}">
      <dgm:prSet/>
      <dgm:spPr/>
      <dgm:t>
        <a:bodyPr/>
        <a:lstStyle/>
        <a:p>
          <a:endParaRPr lang="en-US"/>
        </a:p>
      </dgm:t>
    </dgm:pt>
    <dgm:pt modelId="{E7812B5B-33E7-48D0-A7DD-8CAEB264B76F}" type="pres">
      <dgm:prSet presAssocID="{5626E2EC-C5FA-4405-A778-502E446A5402}" presName="linear" presStyleCnt="0">
        <dgm:presLayoutVars>
          <dgm:animLvl val="lvl"/>
          <dgm:resizeHandles val="exact"/>
        </dgm:presLayoutVars>
      </dgm:prSet>
      <dgm:spPr/>
    </dgm:pt>
    <dgm:pt modelId="{71DD786C-2920-408F-AE3A-6D83A2D995C6}" type="pres">
      <dgm:prSet presAssocID="{27B7BF78-20A3-49A5-902C-7C6E88A63B3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4E8E2C1-6439-43C8-BB27-249576BC93D8}" type="pres">
      <dgm:prSet presAssocID="{39361FE8-E1C1-4597-8D0F-A9EC13211B2E}" presName="spacer" presStyleCnt="0"/>
      <dgm:spPr/>
    </dgm:pt>
    <dgm:pt modelId="{94345C08-0DC1-490E-A7A5-4710F32C4A14}" type="pres">
      <dgm:prSet presAssocID="{C3BA480D-452D-4B6D-842C-BAFE922BD6F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90561CE-2A0E-4DFF-B9DC-5CC598D85038}" type="pres">
      <dgm:prSet presAssocID="{4EDDC337-395D-40FA-85B9-4FC6B211CFC9}" presName="spacer" presStyleCnt="0"/>
      <dgm:spPr/>
    </dgm:pt>
    <dgm:pt modelId="{E67B482B-BCB3-4319-B848-272FE629C6DB}" type="pres">
      <dgm:prSet presAssocID="{DC034807-1CCA-464B-A905-660020F3CDA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3521818-90A4-46F6-A01B-8D3846B3A20C}" type="pres">
      <dgm:prSet presAssocID="{3C512292-9F02-4856-BC82-30CC9AAE1FF9}" presName="spacer" presStyleCnt="0"/>
      <dgm:spPr/>
    </dgm:pt>
    <dgm:pt modelId="{77782851-8168-407C-9CCF-1EE84A6C0C76}" type="pres">
      <dgm:prSet presAssocID="{4D5DD9F3-206C-4269-91F9-D9FDD5EDB55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C96E575-13B2-4681-A2AB-E22C43F260B5}" type="pres">
      <dgm:prSet presAssocID="{55FB7E23-A33E-4472-928F-53F7C69EBF85}" presName="spacer" presStyleCnt="0"/>
      <dgm:spPr/>
    </dgm:pt>
    <dgm:pt modelId="{A60831B4-2C45-4E25-8442-305AAC0340AC}" type="pres">
      <dgm:prSet presAssocID="{BB4CD10C-9770-46E3-8D3A-A0E9662A250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D793E22-EBAB-4CA0-A428-F03E63E1E7F2}" srcId="{5626E2EC-C5FA-4405-A778-502E446A5402}" destId="{DC034807-1CCA-464B-A905-660020F3CDAA}" srcOrd="2" destOrd="0" parTransId="{3519D37F-C721-4DF0-8CC0-EA82B56AE690}" sibTransId="{3C512292-9F02-4856-BC82-30CC9AAE1FF9}"/>
    <dgm:cxn modelId="{47688023-5E1C-4B4C-9514-C24FD04566E9}" type="presOf" srcId="{BB4CD10C-9770-46E3-8D3A-A0E9662A2508}" destId="{A60831B4-2C45-4E25-8442-305AAC0340AC}" srcOrd="0" destOrd="0" presId="urn:microsoft.com/office/officeart/2005/8/layout/vList2"/>
    <dgm:cxn modelId="{744B2231-6CBA-4F78-A56C-ABB1E35F36F1}" srcId="{5626E2EC-C5FA-4405-A778-502E446A5402}" destId="{4D5DD9F3-206C-4269-91F9-D9FDD5EDB55F}" srcOrd="3" destOrd="0" parTransId="{6E718C05-9015-4308-8001-564DECE537AA}" sibTransId="{55FB7E23-A33E-4472-928F-53F7C69EBF85}"/>
    <dgm:cxn modelId="{65FC2B4C-A400-478A-BB88-F59F914DB6CB}" srcId="{5626E2EC-C5FA-4405-A778-502E446A5402}" destId="{27B7BF78-20A3-49A5-902C-7C6E88A63B39}" srcOrd="0" destOrd="0" parTransId="{05038AA3-E5D7-40E8-8D66-7C3BFF7205C2}" sibTransId="{39361FE8-E1C1-4597-8D0F-A9EC13211B2E}"/>
    <dgm:cxn modelId="{C21E9972-3E73-433D-B2C3-0F662C9B3060}" type="presOf" srcId="{5626E2EC-C5FA-4405-A778-502E446A5402}" destId="{E7812B5B-33E7-48D0-A7DD-8CAEB264B76F}" srcOrd="0" destOrd="0" presId="urn:microsoft.com/office/officeart/2005/8/layout/vList2"/>
    <dgm:cxn modelId="{1F1E9D72-B613-4949-8312-7704CEE11D6F}" type="presOf" srcId="{4D5DD9F3-206C-4269-91F9-D9FDD5EDB55F}" destId="{77782851-8168-407C-9CCF-1EE84A6C0C76}" srcOrd="0" destOrd="0" presId="urn:microsoft.com/office/officeart/2005/8/layout/vList2"/>
    <dgm:cxn modelId="{6A551285-30BA-4842-AB4E-A7DF970818F9}" type="presOf" srcId="{DC034807-1CCA-464B-A905-660020F3CDAA}" destId="{E67B482B-BCB3-4319-B848-272FE629C6DB}" srcOrd="0" destOrd="0" presId="urn:microsoft.com/office/officeart/2005/8/layout/vList2"/>
    <dgm:cxn modelId="{A09C3C87-77D5-497A-ADA8-F47F2E452864}" type="presOf" srcId="{27B7BF78-20A3-49A5-902C-7C6E88A63B39}" destId="{71DD786C-2920-408F-AE3A-6D83A2D995C6}" srcOrd="0" destOrd="0" presId="urn:microsoft.com/office/officeart/2005/8/layout/vList2"/>
    <dgm:cxn modelId="{9CBA3BA1-BA5C-4E9E-9E56-8382053C1DBF}" srcId="{5626E2EC-C5FA-4405-A778-502E446A5402}" destId="{C3BA480D-452D-4B6D-842C-BAFE922BD6F3}" srcOrd="1" destOrd="0" parTransId="{9B0D31F7-F69D-4B95-AE68-9C9B59F060D0}" sibTransId="{4EDDC337-395D-40FA-85B9-4FC6B211CFC9}"/>
    <dgm:cxn modelId="{EBDB75C7-05E9-4826-86F6-6B1E30BBDDB3}" type="presOf" srcId="{C3BA480D-452D-4B6D-842C-BAFE922BD6F3}" destId="{94345C08-0DC1-490E-A7A5-4710F32C4A14}" srcOrd="0" destOrd="0" presId="urn:microsoft.com/office/officeart/2005/8/layout/vList2"/>
    <dgm:cxn modelId="{00623ED9-3B90-4BAF-9FB6-31DF8517E6E4}" srcId="{5626E2EC-C5FA-4405-A778-502E446A5402}" destId="{BB4CD10C-9770-46E3-8D3A-A0E9662A2508}" srcOrd="4" destOrd="0" parTransId="{157B7922-50D4-40D2-8EFF-248B1A5DDFC2}" sibTransId="{A973EFEC-62A7-4F3E-9D44-D4A7510A0DFF}"/>
    <dgm:cxn modelId="{B9C6A4A6-3CFD-47E5-B2FE-5235CC1CF598}" type="presParOf" srcId="{E7812B5B-33E7-48D0-A7DD-8CAEB264B76F}" destId="{71DD786C-2920-408F-AE3A-6D83A2D995C6}" srcOrd="0" destOrd="0" presId="urn:microsoft.com/office/officeart/2005/8/layout/vList2"/>
    <dgm:cxn modelId="{30B9E14A-5DEF-48C1-B32D-FF40633A5919}" type="presParOf" srcId="{E7812B5B-33E7-48D0-A7DD-8CAEB264B76F}" destId="{84E8E2C1-6439-43C8-BB27-249576BC93D8}" srcOrd="1" destOrd="0" presId="urn:microsoft.com/office/officeart/2005/8/layout/vList2"/>
    <dgm:cxn modelId="{30795AD5-A4A2-44BA-9AFD-D8641954778F}" type="presParOf" srcId="{E7812B5B-33E7-48D0-A7DD-8CAEB264B76F}" destId="{94345C08-0DC1-490E-A7A5-4710F32C4A14}" srcOrd="2" destOrd="0" presId="urn:microsoft.com/office/officeart/2005/8/layout/vList2"/>
    <dgm:cxn modelId="{046BDC6C-A184-4753-A7CD-1F67CA847548}" type="presParOf" srcId="{E7812B5B-33E7-48D0-A7DD-8CAEB264B76F}" destId="{690561CE-2A0E-4DFF-B9DC-5CC598D85038}" srcOrd="3" destOrd="0" presId="urn:microsoft.com/office/officeart/2005/8/layout/vList2"/>
    <dgm:cxn modelId="{B763B48A-9547-4146-9F56-B396CB617D62}" type="presParOf" srcId="{E7812B5B-33E7-48D0-A7DD-8CAEB264B76F}" destId="{E67B482B-BCB3-4319-B848-272FE629C6DB}" srcOrd="4" destOrd="0" presId="urn:microsoft.com/office/officeart/2005/8/layout/vList2"/>
    <dgm:cxn modelId="{53D64CBD-40CC-4A14-837C-13B45CF5B6CA}" type="presParOf" srcId="{E7812B5B-33E7-48D0-A7DD-8CAEB264B76F}" destId="{73521818-90A4-46F6-A01B-8D3846B3A20C}" srcOrd="5" destOrd="0" presId="urn:microsoft.com/office/officeart/2005/8/layout/vList2"/>
    <dgm:cxn modelId="{441023F1-FCDA-41B6-9ABE-8B0A30F2274A}" type="presParOf" srcId="{E7812B5B-33E7-48D0-A7DD-8CAEB264B76F}" destId="{77782851-8168-407C-9CCF-1EE84A6C0C76}" srcOrd="6" destOrd="0" presId="urn:microsoft.com/office/officeart/2005/8/layout/vList2"/>
    <dgm:cxn modelId="{B10E0146-B8B6-4A12-98BA-61E0C411EC4E}" type="presParOf" srcId="{E7812B5B-33E7-48D0-A7DD-8CAEB264B76F}" destId="{AC96E575-13B2-4681-A2AB-E22C43F260B5}" srcOrd="7" destOrd="0" presId="urn:microsoft.com/office/officeart/2005/8/layout/vList2"/>
    <dgm:cxn modelId="{C6A99E0E-E7D2-44D0-97E9-384F5B749868}" type="presParOf" srcId="{E7812B5B-33E7-48D0-A7DD-8CAEB264B76F}" destId="{A60831B4-2C45-4E25-8442-305AAC0340A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E19A6-D86E-4D28-B3D6-6FC30E89FE90}">
      <dsp:nvSpPr>
        <dsp:cNvPr id="0" name=""/>
        <dsp:cNvSpPr/>
      </dsp:nvSpPr>
      <dsp:spPr>
        <a:xfrm>
          <a:off x="3953" y="685518"/>
          <a:ext cx="2377306" cy="8337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Data omzetten naar inzicht:</a:t>
          </a:r>
          <a:endParaRPr lang="en-US" sz="2300" kern="1200"/>
        </a:p>
      </dsp:txBody>
      <dsp:txXfrm>
        <a:off x="3953" y="685518"/>
        <a:ext cx="2377306" cy="833710"/>
      </dsp:txXfrm>
    </dsp:sp>
    <dsp:sp modelId="{58E867F5-6DD7-47FD-A9B5-AD422F478079}">
      <dsp:nvSpPr>
        <dsp:cNvPr id="0" name=""/>
        <dsp:cNvSpPr/>
      </dsp:nvSpPr>
      <dsp:spPr>
        <a:xfrm>
          <a:off x="3953" y="1519229"/>
          <a:ext cx="2377306" cy="214658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 err="1"/>
            <a:t>Verzamelen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 err="1"/>
            <a:t>Schoonmaken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 err="1"/>
            <a:t>Analyseren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 err="1"/>
            <a:t>Visualiseren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/>
            <a:t>Gebruiken</a:t>
          </a:r>
          <a:endParaRPr lang="en-US" sz="2300" kern="1200"/>
        </a:p>
      </dsp:txBody>
      <dsp:txXfrm>
        <a:off x="3953" y="1519229"/>
        <a:ext cx="2377306" cy="2146589"/>
      </dsp:txXfrm>
    </dsp:sp>
    <dsp:sp modelId="{16DBFC7E-DFBF-4BBC-94D4-CC7B875621A1}">
      <dsp:nvSpPr>
        <dsp:cNvPr id="0" name=""/>
        <dsp:cNvSpPr/>
      </dsp:nvSpPr>
      <dsp:spPr>
        <a:xfrm>
          <a:off x="2714082" y="685518"/>
          <a:ext cx="2377306" cy="833710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Code en computers</a:t>
          </a:r>
          <a:endParaRPr lang="en-US" sz="2300" kern="1200"/>
        </a:p>
      </dsp:txBody>
      <dsp:txXfrm>
        <a:off x="2714082" y="685518"/>
        <a:ext cx="2377306" cy="833710"/>
      </dsp:txXfrm>
    </dsp:sp>
    <dsp:sp modelId="{853ACAF9-7A37-446F-A4D3-3D81A0CEF470}">
      <dsp:nvSpPr>
        <dsp:cNvPr id="0" name=""/>
        <dsp:cNvSpPr/>
      </dsp:nvSpPr>
      <dsp:spPr>
        <a:xfrm>
          <a:off x="2714082" y="1519229"/>
          <a:ext cx="2377306" cy="2146589"/>
        </a:xfrm>
        <a:prstGeom prst="rect">
          <a:avLst/>
        </a:prstGeom>
        <a:solidFill>
          <a:schemeClr val="accent2">
            <a:tint val="40000"/>
            <a:alpha val="90000"/>
            <a:hueOff val="2244906"/>
            <a:satOff val="-20744"/>
            <a:lumOff val="-23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244906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9723BE-9497-4590-AFE6-1F9EB0666367}">
      <dsp:nvSpPr>
        <dsp:cNvPr id="0" name=""/>
        <dsp:cNvSpPr/>
      </dsp:nvSpPr>
      <dsp:spPr>
        <a:xfrm>
          <a:off x="5424211" y="685518"/>
          <a:ext cx="2377306" cy="833710"/>
        </a:xfrm>
        <a:prstGeom prst="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Wiskunde en statestieken</a:t>
          </a:r>
          <a:endParaRPr lang="en-US" sz="2300" kern="1200"/>
        </a:p>
      </dsp:txBody>
      <dsp:txXfrm>
        <a:off x="5424211" y="685518"/>
        <a:ext cx="2377306" cy="833710"/>
      </dsp:txXfrm>
    </dsp:sp>
    <dsp:sp modelId="{B7EF3FDA-476B-43FC-9DBA-C6DE96BC2AD6}">
      <dsp:nvSpPr>
        <dsp:cNvPr id="0" name=""/>
        <dsp:cNvSpPr/>
      </dsp:nvSpPr>
      <dsp:spPr>
        <a:xfrm>
          <a:off x="5424211" y="1519229"/>
          <a:ext cx="2377306" cy="2146589"/>
        </a:xfrm>
        <a:prstGeom prst="rect">
          <a:avLst/>
        </a:prstGeom>
        <a:solidFill>
          <a:schemeClr val="accent2">
            <a:tint val="40000"/>
            <a:alpha val="90000"/>
            <a:hueOff val="4489812"/>
            <a:satOff val="-41488"/>
            <a:lumOff val="-46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89812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52D7F-B184-42DC-92C0-B70EC5153DE7}">
      <dsp:nvSpPr>
        <dsp:cNvPr id="0" name=""/>
        <dsp:cNvSpPr/>
      </dsp:nvSpPr>
      <dsp:spPr>
        <a:xfrm>
          <a:off x="8134340" y="685518"/>
          <a:ext cx="2377306" cy="833710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Bedrijfs kennis</a:t>
          </a:r>
          <a:endParaRPr lang="en-US" sz="2300" kern="1200"/>
        </a:p>
      </dsp:txBody>
      <dsp:txXfrm>
        <a:off x="8134340" y="685518"/>
        <a:ext cx="2377306" cy="833710"/>
      </dsp:txXfrm>
    </dsp:sp>
    <dsp:sp modelId="{22AF1945-32B9-45A2-B3BA-AA38BCD4AEDD}">
      <dsp:nvSpPr>
        <dsp:cNvPr id="0" name=""/>
        <dsp:cNvSpPr/>
      </dsp:nvSpPr>
      <dsp:spPr>
        <a:xfrm>
          <a:off x="8134340" y="1519229"/>
          <a:ext cx="2377306" cy="2146589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D786C-2920-408F-AE3A-6D83A2D995C6}">
      <dsp:nvSpPr>
        <dsp:cNvPr id="0" name=""/>
        <dsp:cNvSpPr/>
      </dsp:nvSpPr>
      <dsp:spPr>
        <a:xfrm>
          <a:off x="0" y="848459"/>
          <a:ext cx="6253721" cy="6142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Verzamelt gegevens - Verzamelen</a:t>
          </a:r>
          <a:endParaRPr lang="en-US" sz="2500" kern="1200"/>
        </a:p>
      </dsp:txBody>
      <dsp:txXfrm>
        <a:off x="29985" y="878444"/>
        <a:ext cx="6193751" cy="554280"/>
      </dsp:txXfrm>
    </dsp:sp>
    <dsp:sp modelId="{94345C08-0DC1-490E-A7A5-4710F32C4A14}">
      <dsp:nvSpPr>
        <dsp:cNvPr id="0" name=""/>
        <dsp:cNvSpPr/>
      </dsp:nvSpPr>
      <dsp:spPr>
        <a:xfrm>
          <a:off x="0" y="1534709"/>
          <a:ext cx="6253721" cy="614250"/>
        </a:xfrm>
        <a:prstGeom prst="roundRect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Maakt data netjes - </a:t>
          </a:r>
          <a:r>
            <a:rPr lang="en-GB" sz="2500" kern="1200"/>
            <a:t>Schoonmaken</a:t>
          </a:r>
          <a:endParaRPr lang="en-US" sz="2500" kern="1200"/>
        </a:p>
      </dsp:txBody>
      <dsp:txXfrm>
        <a:off x="29985" y="1564694"/>
        <a:ext cx="6193751" cy="554280"/>
      </dsp:txXfrm>
    </dsp:sp>
    <dsp:sp modelId="{E67B482B-BCB3-4319-B848-272FE629C6DB}">
      <dsp:nvSpPr>
        <dsp:cNvPr id="0" name=""/>
        <dsp:cNvSpPr/>
      </dsp:nvSpPr>
      <dsp:spPr>
        <a:xfrm>
          <a:off x="0" y="2220959"/>
          <a:ext cx="6253721" cy="61425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Gebruikt slimme formules etc - </a:t>
          </a:r>
          <a:r>
            <a:rPr lang="en-GB" sz="2500" kern="1200"/>
            <a:t>Analyseren</a:t>
          </a:r>
          <a:endParaRPr lang="en-US" sz="2500" kern="1200"/>
        </a:p>
      </dsp:txBody>
      <dsp:txXfrm>
        <a:off x="29985" y="2250944"/>
        <a:ext cx="6193751" cy="554280"/>
      </dsp:txXfrm>
    </dsp:sp>
    <dsp:sp modelId="{77782851-8168-407C-9CCF-1EE84A6C0C76}">
      <dsp:nvSpPr>
        <dsp:cNvPr id="0" name=""/>
        <dsp:cNvSpPr/>
      </dsp:nvSpPr>
      <dsp:spPr>
        <a:xfrm>
          <a:off x="0" y="2907209"/>
          <a:ext cx="6253721" cy="614250"/>
        </a:xfrm>
        <a:prstGeom prst="roundRect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Grafieken - </a:t>
          </a:r>
          <a:r>
            <a:rPr lang="en-GB" sz="2500" kern="1200"/>
            <a:t>Visualiseren</a:t>
          </a:r>
          <a:endParaRPr lang="en-US" sz="2500" kern="1200"/>
        </a:p>
      </dsp:txBody>
      <dsp:txXfrm>
        <a:off x="29985" y="2937194"/>
        <a:ext cx="6193751" cy="554280"/>
      </dsp:txXfrm>
    </dsp:sp>
    <dsp:sp modelId="{A60831B4-2C45-4E25-8442-305AAC0340AC}">
      <dsp:nvSpPr>
        <dsp:cNvPr id="0" name=""/>
        <dsp:cNvSpPr/>
      </dsp:nvSpPr>
      <dsp:spPr>
        <a:xfrm>
          <a:off x="0" y="3593460"/>
          <a:ext cx="6253721" cy="61425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Gebruiken en testen</a:t>
          </a:r>
          <a:endParaRPr lang="en-US" sz="2500" kern="1200"/>
        </a:p>
      </dsp:txBody>
      <dsp:txXfrm>
        <a:off x="29985" y="3623445"/>
        <a:ext cx="6193751" cy="554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F987-F0E9-9F5D-8CED-930A91F31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29D1B-2571-D94E-217E-0DD6FCC24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8C455-235C-4534-82D1-FCA697EC0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ED53-2A88-40F6-83B6-E23633109958}" type="datetimeFigureOut">
              <a:rPr lang="nl-NL" smtClean="0"/>
              <a:t>22-4-2025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971B2-EB04-A4BE-4A07-08BBCD5A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DFA9E-A45D-CC4C-C54B-985BDB70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32-3888-4FBC-AC06-4199D0035C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685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5825B-1E33-90A8-0972-E81D710B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D7474-83B7-E779-BF7E-5CA5CA8FC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7799A-EE95-EE7D-A016-25D3FBC1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ED53-2A88-40F6-83B6-E23633109958}" type="datetimeFigureOut">
              <a:rPr lang="nl-NL" smtClean="0"/>
              <a:t>22-4-2025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F3972-4576-10F8-EC68-F833A3EF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A3B00-6A5E-BB33-1186-EB3B33C4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32-3888-4FBC-AC06-4199D0035C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93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18B22-D6D3-9792-916A-FE2388717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64FB0-7BD0-B9F5-C180-8CB19AF50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2B26F-7273-6D92-1DDA-CAC7A2515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ED53-2A88-40F6-83B6-E23633109958}" type="datetimeFigureOut">
              <a:rPr lang="nl-NL" smtClean="0"/>
              <a:t>22-4-2025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5689F-6907-7356-14C7-99F716886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DC712-BC53-1398-9774-6F409893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32-3888-4FBC-AC06-4199D0035C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21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2BBE-9916-73B9-E7EB-43467D78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2FE03-3669-23E8-57AF-F03E52791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A7786-3733-18F1-6AD4-95C3F95B1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ED53-2A88-40F6-83B6-E23633109958}" type="datetimeFigureOut">
              <a:rPr lang="nl-NL" smtClean="0"/>
              <a:t>22-4-2025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99391-6045-93F4-EF27-0A88368ED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85B4C-48DE-139F-E5E2-E2CB1543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32-3888-4FBC-AC06-4199D0035C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81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B562-7E4E-8359-FF38-DA641604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1297E-DB32-8464-CADF-98A7D81B1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F3858-28C6-DF75-5C7E-94C47BE9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ED53-2A88-40F6-83B6-E23633109958}" type="datetimeFigureOut">
              <a:rPr lang="nl-NL" smtClean="0"/>
              <a:t>22-4-2025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AFBCB-2636-A424-D369-96741F0C9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870E3-3BF6-14EA-296E-D10857ED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32-3888-4FBC-AC06-4199D0035C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3758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6C7B6-39C2-0C09-68CD-9E54BA45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CA247-51C2-04D6-8144-8A52A1132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8C8E7-C3A2-AF0A-2647-E2F23EB23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8DB7D-C823-0E3B-C834-EF15F708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ED53-2A88-40F6-83B6-E23633109958}" type="datetimeFigureOut">
              <a:rPr lang="nl-NL" smtClean="0"/>
              <a:t>22-4-2025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F79D2-ED9A-BBC1-204E-45473451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9F230-8F26-6E8A-FE69-04FBE82E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32-3888-4FBC-AC06-4199D0035C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645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9FE0-38D9-3B45-0A6B-28806466B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68D93-8270-B7E2-0811-2A5361873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D0F50-F2E0-ED83-D59D-ECCDB1D9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90C055-39A6-2DEE-3C88-9828CF57A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927626-C81A-AC1D-9EA6-E12C2128C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882455-613D-5CC6-7FAC-1EA8E01D1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ED53-2A88-40F6-83B6-E23633109958}" type="datetimeFigureOut">
              <a:rPr lang="nl-NL" smtClean="0"/>
              <a:t>22-4-2025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C430D6-6443-668C-B810-33951A59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92BD9-6739-745F-0F7E-80D51FA3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32-3888-4FBC-AC06-4199D0035C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314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B0A8D-00B8-4A16-B2DE-65AFA95B6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4AAD7C-AE47-03C2-8D7C-0601262B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ED53-2A88-40F6-83B6-E23633109958}" type="datetimeFigureOut">
              <a:rPr lang="nl-NL" smtClean="0"/>
              <a:t>22-4-2025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5AE19-2BB1-6436-1C9F-05F7BF42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E8B54-2AE7-D8E4-6B13-01A85E00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32-3888-4FBC-AC06-4199D0035C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527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BFFF8D-2465-9837-3C27-0AA1D74EF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ED53-2A88-40F6-83B6-E23633109958}" type="datetimeFigureOut">
              <a:rPr lang="nl-NL" smtClean="0"/>
              <a:t>22-4-2025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6145FE-7F75-1DF8-1819-E485DBEA7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D5D11-83AF-3F92-8ED3-D6EE9CA8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32-3888-4FBC-AC06-4199D0035C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534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B954-13E2-6945-D546-DD166A166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C8703-E244-3DF8-B914-AD1124D55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29297-BE96-0862-64C3-FE2B9460A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E27BD-0419-30B3-1C3C-13940CEA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ED53-2A88-40F6-83B6-E23633109958}" type="datetimeFigureOut">
              <a:rPr lang="nl-NL" smtClean="0"/>
              <a:t>22-4-2025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38A63-D726-2F90-35EE-1145FE14C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4A088-2E0A-EC4D-F6F9-8940BDB1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32-3888-4FBC-AC06-4199D0035C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921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BE06-B15F-4854-40A6-B3E989C32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1ED464-FE69-CFAF-65BC-AA4170C4B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50203-9587-3AD7-6117-7B743B274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5B4B8-C8AF-760A-CB0F-F22FE5AD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ED53-2A88-40F6-83B6-E23633109958}" type="datetimeFigureOut">
              <a:rPr lang="nl-NL" smtClean="0"/>
              <a:t>22-4-2025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39501-F4E9-9663-3EFB-A57D8E05E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CADB9-621F-0C1C-65CC-BDD102F8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32-3888-4FBC-AC06-4199D0035C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717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FE6642-C188-9827-21C6-E71D70A2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C2A2A-3BD4-FEE1-DB64-88A06142A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E2782-5294-E0A8-63B3-571877348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85ED53-2A88-40F6-83B6-E23633109958}" type="datetimeFigureOut">
              <a:rPr lang="nl-NL" smtClean="0"/>
              <a:t>22-4-2025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F983B-C965-17FA-F242-97402D8B0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7FBFE-712A-6798-AC44-700AFF612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EF3F32-3888-4FBC-AC06-4199D0035C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85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E6C2-22C7-B7D4-7863-26DC86CD8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Datascience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A891B-B16D-4FFE-24A1-31637659E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22/04/2025</a:t>
            </a:r>
          </a:p>
          <a:p>
            <a:r>
              <a:rPr lang="en-GB" dirty="0"/>
              <a:t>Martijn </a:t>
            </a:r>
            <a:r>
              <a:rPr lang="en-GB" dirty="0" err="1"/>
              <a:t>vh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965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277023-7EE7-4513-4E39-AD87B59F0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rgbClr val="FFFFFF"/>
                </a:solidFill>
              </a:rPr>
              <a:t>Wat is het</a:t>
            </a:r>
            <a:endParaRPr lang="nl-NL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4C53AE-DA61-4971-C69D-53A8BC621D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6912287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71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452FC1-F324-64A7-0FAC-8A934EC36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GB" sz="4800"/>
              <a:t>Wat doet een data scientist</a:t>
            </a:r>
            <a:endParaRPr lang="nl-NL" sz="48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0FB33F-4823-F99A-2ABF-5B22F3A881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494040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0471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72C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0991CD-CC71-0825-EC07-C247FDF4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Cool image</a:t>
            </a:r>
          </a:p>
        </p:txBody>
      </p:sp>
      <p:pic>
        <p:nvPicPr>
          <p:cNvPr id="5" name="Content Placeholder 4" descr="A hand touching a hologram&#10;&#10;AI-generated content may be incorrect.">
            <a:extLst>
              <a:ext uri="{FF2B5EF4-FFF2-40B4-BE49-F238E27FC236}">
                <a16:creationId xmlns:a16="http://schemas.microsoft.com/office/drawing/2014/main" id="{394DFD96-0C32-DB4C-D78D-6F408DF93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028244"/>
            <a:ext cx="7188199" cy="479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3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53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Datascience</vt:lpstr>
      <vt:lpstr>Wat is het</vt:lpstr>
      <vt:lpstr>Wat doet een data scientist</vt:lpstr>
      <vt:lpstr>Cool image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Martijn van Houwelingen</dc:creator>
  <cp:lastModifiedBy>Martijn van Houwelingen</cp:lastModifiedBy>
  <cp:revision>5</cp:revision>
  <dcterms:created xsi:type="dcterms:W3CDTF">2025-04-22T11:04:31Z</dcterms:created>
  <dcterms:modified xsi:type="dcterms:W3CDTF">2025-04-22T11:21:28Z</dcterms:modified>
</cp:coreProperties>
</file>