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F987-F0E9-9F5D-8CED-930A91F31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129D1B-2571-D94E-217E-0DD6FCC24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8C455-235C-4534-82D1-FCA697EC0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971B2-EB04-A4BE-4A07-08BBCD5A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DFA9E-A45D-CC4C-C54B-985BDB705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685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5825B-1E33-90A8-0972-E81D710B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0D7474-83B7-E779-BF7E-5CA5CA8FC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7799A-EE95-EE7D-A016-25D3FBC1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F3972-4576-10F8-EC68-F833A3EF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A3B00-6A5E-BB33-1186-EB3B33C4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93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418B22-D6D3-9792-916A-FE2388717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64FB0-7BD0-B9F5-C180-8CB19AF50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2B26F-7273-6D92-1DDA-CAC7A251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689F-6907-7356-14C7-99F71688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C712-BC53-1398-9774-6F409893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21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A2BBE-9916-73B9-E7EB-43467D78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2FE03-3669-23E8-57AF-F03E5279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A7786-3733-18F1-6AD4-95C3F95B1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99391-6045-93F4-EF27-0A88368E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85B4C-48DE-139F-E5E2-E2CB1543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81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BB562-7E4E-8359-FF38-DA641604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1297E-DB32-8464-CADF-98A7D81B1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F3858-28C6-DF75-5C7E-94C47BE9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FBCB-2636-A424-D369-96741F0C9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870E3-3BF6-14EA-296E-D10857ED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75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6C7B6-39C2-0C09-68CD-9E54BA45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A247-51C2-04D6-8144-8A52A1132F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8C8E7-C3A2-AF0A-2647-E2F23EB23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8DB7D-C823-0E3B-C834-EF15F708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F79D2-ED9A-BBC1-204E-45473451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9F230-8F26-6E8A-FE69-04FBE82E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6455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9FE0-38D9-3B45-0A6B-28806466B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68D93-8270-B7E2-0811-2A5361873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D0F50-F2E0-ED83-D59D-ECCDB1D99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90C055-39A6-2DEE-3C88-9828CF57A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27626-C81A-AC1D-9EA6-E12C2128C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882455-613D-5CC6-7FAC-1EA8E01D1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C430D6-6443-668C-B810-33951A59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A92BD9-6739-745F-0F7E-80D51FA3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314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0A8D-00B8-4A16-B2DE-65AFA95B6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4AAD7C-AE47-03C2-8D7C-0601262B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5AE19-2BB1-6436-1C9F-05F7BF42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E8B54-2AE7-D8E4-6B13-01A85E00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7527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BFFF8D-2465-9837-3C27-0AA1D74E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145FE-7F75-1DF8-1819-E485DBEA7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D5D11-83AF-3F92-8ED3-D6EE9CA8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5346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B954-13E2-6945-D546-DD166A166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C8703-E244-3DF8-B914-AD1124D55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29297-BE96-0862-64C3-FE2B9460A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E27BD-0419-30B3-1C3C-13940CEA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38A63-D726-2F90-35EE-1145FE14C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4A088-2E0A-EC4D-F6F9-8940BDB1C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921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BE06-B15F-4854-40A6-B3E989C32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ED464-FE69-CFAF-65BC-AA4170C4B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50203-9587-3AD7-6117-7B743B274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85B4B8-C8AF-760A-CB0F-F22FE5AD5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39501-F4E9-9663-3EFB-A57D8E05E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CADB9-621F-0C1C-65CC-BDD102F8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717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E6642-C188-9827-21C6-E71D70A2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C2A2A-3BD4-FEE1-DB64-88A06142A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E2782-5294-E0A8-63B3-571877348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5ED53-2A88-40F6-83B6-E23633109958}" type="datetimeFigureOut">
              <a:rPr lang="nl-NL" smtClean="0"/>
              <a:t>22-4-2025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F983B-C965-17FA-F242-97402D8B0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FBFE-712A-6798-AC44-700AFF6123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EF3F32-3888-4FBC-AC06-4199D0035CA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854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E6C2-22C7-B7D4-7863-26DC86CD84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Datascience</a:t>
            </a:r>
            <a:r>
              <a:rPr lang="en-GB" dirty="0"/>
              <a:t> 2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DA891B-B16D-4FFE-24A1-31637659E9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22/04/2025</a:t>
            </a:r>
          </a:p>
          <a:p>
            <a:r>
              <a:rPr lang="en-GB" dirty="0"/>
              <a:t>Martijn </a:t>
            </a:r>
            <a:r>
              <a:rPr lang="en-GB" dirty="0" err="1"/>
              <a:t>vh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9659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Datascience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Martijn van Houwelingen</dc:creator>
  <cp:lastModifiedBy>Martijn van Houwelingen</cp:lastModifiedBy>
  <cp:revision>6</cp:revision>
  <dcterms:created xsi:type="dcterms:W3CDTF">2025-04-22T11:04:31Z</dcterms:created>
  <dcterms:modified xsi:type="dcterms:W3CDTF">2025-04-22T12:23:23Z</dcterms:modified>
</cp:coreProperties>
</file>