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A93E4-E855-496C-8D77-726A01EE41E0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5F510-3EFC-4298-B25F-1B0106B3A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Nissan X-Trail Mobil SUV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Tangguh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Sporty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Terbaik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Nissan X-Trail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SUV (Sport Utility Vehicle) yang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tangguh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tergolong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sporty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terbaik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selengkapnya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i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http://ferry-bachtiar.blogspot.com/2016/02/nissan-x-trail-mobil-suv-tangguh-dan-sporty-terbaik.html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5F510-3EFC-4298-B25F-1B0106B3A0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3FA8-8CAE-42F8-AA55-AB81D81CBF88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78BD-A5E4-4D6B-AD24-3D9D8A2E02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erry-bachtiar.blogspot.com/2016/02/nissan-x-trail-mobil-suv-tangguh-dan-sporty-terbaik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ferry-bachtiar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hlinkClick r:id="rId3"/>
              </a:rPr>
              <a:t>Nissan X-Trail Mobil SUV </a:t>
            </a:r>
            <a:r>
              <a:rPr lang="en-US" sz="4800" b="1" dirty="0" err="1" smtClean="0">
                <a:hlinkClick r:id="rId3"/>
              </a:rPr>
              <a:t>Tangguh</a:t>
            </a:r>
            <a:r>
              <a:rPr lang="en-US" sz="4800" b="1" dirty="0" smtClean="0">
                <a:hlinkClick r:id="rId3"/>
              </a:rPr>
              <a:t> </a:t>
            </a:r>
            <a:r>
              <a:rPr lang="en-US" sz="4800" b="1" dirty="0" err="1" smtClean="0">
                <a:hlinkClick r:id="rId3"/>
              </a:rPr>
              <a:t>dan</a:t>
            </a:r>
            <a:r>
              <a:rPr lang="en-US" sz="4800" b="1" dirty="0" smtClean="0">
                <a:hlinkClick r:id="rId3"/>
              </a:rPr>
              <a:t> Sporty </a:t>
            </a:r>
            <a:r>
              <a:rPr lang="en-US" sz="4800" b="1" dirty="0" err="1" smtClean="0">
                <a:hlinkClick r:id="rId3"/>
              </a:rPr>
              <a:t>Terbaik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838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hlinkClick r:id="rId4"/>
              </a:rPr>
              <a:t>OLD NEWSPAPER</a:t>
            </a:r>
            <a:endParaRPr lang="en-US" sz="4800" b="1" dirty="0"/>
          </a:p>
        </p:txBody>
      </p:sp>
      <p:pic>
        <p:nvPicPr>
          <p:cNvPr id="4" name="Picture 3" descr="nissan-x-trail-mobil-suv-tangguh-dan-sporty-terbaik.JPG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676400"/>
            <a:ext cx="5308600" cy="3981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Nissan X-Trail Mobil SUV Tangguh dan Sporty Terbaik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Nissan X-Trail Mobil SUV Tangguh dan Sporty Terbaik</dc:title>
  <dc:creator>Ferry</dc:creator>
  <cp:lastModifiedBy>Ferry</cp:lastModifiedBy>
  <cp:revision>6</cp:revision>
  <dcterms:created xsi:type="dcterms:W3CDTF">2016-02-14T10:45:40Z</dcterms:created>
  <dcterms:modified xsi:type="dcterms:W3CDTF">2016-02-22T19:01:44Z</dcterms:modified>
</cp:coreProperties>
</file>