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52" autoAdjust="0"/>
    <p:restoredTop sz="94660"/>
  </p:normalViewPr>
  <p:slideViewPr>
    <p:cSldViewPr>
      <p:cViewPr varScale="1">
        <p:scale>
          <a:sx n="101" d="100"/>
          <a:sy n="101" d="100"/>
        </p:scale>
        <p:origin x="1736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7FB6-A73A-45B7-87B6-7418B4B71652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3252-6A1B-4499-BB3F-8558E4A7F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7FB6-A73A-45B7-87B6-7418B4B71652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3252-6A1B-4499-BB3F-8558E4A7F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4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7FB6-A73A-45B7-87B6-7418B4B71652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3252-6A1B-4499-BB3F-8558E4A7F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4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7FB6-A73A-45B7-87B6-7418B4B71652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3252-6A1B-4499-BB3F-8558E4A7F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5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7FB6-A73A-45B7-87B6-7418B4B71652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3252-6A1B-4499-BB3F-8558E4A7F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7FB6-A73A-45B7-87B6-7418B4B71652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3252-6A1B-4499-BB3F-8558E4A7F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1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7FB6-A73A-45B7-87B6-7418B4B71652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3252-6A1B-4499-BB3F-8558E4A7F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8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7FB6-A73A-45B7-87B6-7418B4B71652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3252-6A1B-4499-BB3F-8558E4A7F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7FB6-A73A-45B7-87B6-7418B4B71652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3252-6A1B-4499-BB3F-8558E4A7F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3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7FB6-A73A-45B7-87B6-7418B4B71652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3252-6A1B-4499-BB3F-8558E4A7F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0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7FB6-A73A-45B7-87B6-7418B4B71652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3252-6A1B-4499-BB3F-8558E4A7F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7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17FB6-A73A-45B7-87B6-7418B4B71652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C3252-6A1B-4499-BB3F-8558E4A7F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0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13BEDAF-7F84-E0BE-F379-D8D52B1ECEAA}"/>
              </a:ext>
            </a:extLst>
          </p:cNvPr>
          <p:cNvSpPr/>
          <p:nvPr/>
        </p:nvSpPr>
        <p:spPr>
          <a:xfrm>
            <a:off x="1600200" y="381000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BD129B3-7A14-0FCF-C6E6-DEDC79B56931}"/>
              </a:ext>
            </a:extLst>
          </p:cNvPr>
          <p:cNvSpPr/>
          <p:nvPr/>
        </p:nvSpPr>
        <p:spPr>
          <a:xfrm>
            <a:off x="3657600" y="381000"/>
            <a:ext cx="990600" cy="76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99200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A10221-B65F-2A9E-91A6-1B067291F8AF}"/>
              </a:ext>
            </a:extLst>
          </p:cNvPr>
          <p:cNvSpPr/>
          <p:nvPr/>
        </p:nvSpPr>
        <p:spPr>
          <a:xfrm>
            <a:off x="2286000" y="1295400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ACBE18-1A33-CB80-9498-CD081D0ADD41}"/>
              </a:ext>
            </a:extLst>
          </p:cNvPr>
          <p:cNvSpPr/>
          <p:nvPr/>
        </p:nvSpPr>
        <p:spPr>
          <a:xfrm>
            <a:off x="4343400" y="1295400"/>
            <a:ext cx="990600" cy="762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TT1</a:t>
            </a:r>
          </a:p>
        </p:txBody>
      </p:sp>
    </p:spTree>
    <p:extLst>
      <p:ext uri="{BB962C8B-B14F-4D97-AF65-F5344CB8AC3E}">
        <p14:creationId xmlns:p14="http://schemas.microsoft.com/office/powerpoint/2010/main" val="316040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2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</dc:creator>
  <cp:lastModifiedBy>Matteo Oldoni</cp:lastModifiedBy>
  <cp:revision>42</cp:revision>
  <dcterms:created xsi:type="dcterms:W3CDTF">2023-07-13T14:22:45Z</dcterms:created>
  <dcterms:modified xsi:type="dcterms:W3CDTF">2024-05-03T15:54:59Z</dcterms:modified>
</cp:coreProperties>
</file>