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 autoAdjust="0"/>
    <p:restoredTop sz="94660"/>
  </p:normalViewPr>
  <p:slideViewPr>
    <p:cSldViewPr>
      <p:cViewPr>
        <p:scale>
          <a:sx n="25" d="100"/>
          <a:sy n="25" d="100"/>
        </p:scale>
        <p:origin x="1492" y="5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7FB6-A73A-45B7-87B6-7418B4B7165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3252-6A1B-4499-BB3F-8558E4A7F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>
            <a:off x="543052" y="457200"/>
            <a:ext cx="618744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1119124" y="723900"/>
            <a:ext cx="7293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14652" y="1033272"/>
            <a:ext cx="838200" cy="1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4652" y="1371600"/>
            <a:ext cx="838200" cy="1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2333752" y="1557528"/>
            <a:ext cx="0" cy="4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90852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12772" y="2159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19452" y="2286000"/>
            <a:ext cx="22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3752" y="719328"/>
            <a:ext cx="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612" y="1095232"/>
            <a:ext cx="1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TT1</a:t>
            </a:r>
          </a:p>
        </p:txBody>
      </p:sp>
      <p:sp>
        <p:nvSpPr>
          <p:cNvPr id="22" name="Isosceles Triangle 21"/>
          <p:cNvSpPr/>
          <p:nvPr/>
        </p:nvSpPr>
        <p:spPr>
          <a:xfrm rot="16200000">
            <a:off x="8372856" y="457200"/>
            <a:ext cx="618744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64400" y="1033272"/>
            <a:ext cx="838200" cy="1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64400" y="1371600"/>
            <a:ext cx="838200" cy="1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7683500" y="1557528"/>
            <a:ext cx="0" cy="4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406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62520" y="2159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69200" y="2286000"/>
            <a:ext cx="22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500" y="719328"/>
            <a:ext cx="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07200" y="10952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C’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6252" y="1005840"/>
            <a:ext cx="304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425952" y="1557528"/>
            <a:ext cx="0" cy="4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83052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4972" y="2159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11652" y="2286000"/>
            <a:ext cx="22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5952" y="719328"/>
            <a:ext cx="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579083" y="1266419"/>
            <a:ext cx="10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TT2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62500" y="472440"/>
            <a:ext cx="1457960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J2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3974592" y="955286"/>
            <a:ext cx="838200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36" name="Rectangle 35"/>
          <p:cNvSpPr/>
          <p:nvPr/>
        </p:nvSpPr>
        <p:spPr>
          <a:xfrm rot="5400000">
            <a:off x="6242812" y="997712"/>
            <a:ext cx="838200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51120" y="2100072"/>
            <a:ext cx="838200" cy="1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51120" y="2438400"/>
            <a:ext cx="838200" cy="185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2"/>
          </p:cNvCxnSpPr>
          <p:nvPr/>
        </p:nvCxnSpPr>
        <p:spPr>
          <a:xfrm>
            <a:off x="5570220" y="2624328"/>
            <a:ext cx="0" cy="4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27320" y="3124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49240" y="3225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55920" y="3352800"/>
            <a:ext cx="22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70220" y="1786128"/>
            <a:ext cx="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65980" y="2072640"/>
            <a:ext cx="304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4805680" y="2624328"/>
            <a:ext cx="0" cy="49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462780" y="3124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84700" y="3225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91380" y="3352800"/>
            <a:ext cx="220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05680" y="1786128"/>
            <a:ext cx="0" cy="2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73880" y="21620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393692" y="719328"/>
            <a:ext cx="0" cy="1109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61912" y="719328"/>
            <a:ext cx="0" cy="1089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11980" y="1807464"/>
            <a:ext cx="224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3547872" y="63246"/>
            <a:ext cx="3713476" cy="3378708"/>
          </a:xfrm>
          <a:prstGeom prst="cloud">
            <a:avLst/>
          </a:prstGeom>
          <a:solidFill>
            <a:srgbClr val="F8F8F8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of the triplet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1B134-5DA9-1431-FD4A-297366B91B59}"/>
              </a:ext>
            </a:extLst>
          </p:cNvPr>
          <p:cNvSpPr txBox="1"/>
          <p:nvPr/>
        </p:nvSpPr>
        <p:spPr>
          <a:xfrm>
            <a:off x="8130942" y="933133"/>
            <a:ext cx="8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1C50A-5720-BFCC-2D67-F3D9C3AA7C49}"/>
              </a:ext>
            </a:extLst>
          </p:cNvPr>
          <p:cNvSpPr txBox="1"/>
          <p:nvPr/>
        </p:nvSpPr>
        <p:spPr>
          <a:xfrm>
            <a:off x="1824200" y="213099"/>
            <a:ext cx="104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9E879-EC82-4425-AB92-711CEF500535}"/>
              </a:ext>
            </a:extLst>
          </p:cNvPr>
          <p:cNvSpPr txBox="1"/>
          <p:nvPr/>
        </p:nvSpPr>
        <p:spPr>
          <a:xfrm>
            <a:off x="457205" y="2754868"/>
            <a:ext cx="313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Right-align the text of these textboxes to have the Latex text being right-aligned as well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EE72C3-1A28-E3BD-51D5-68F8A294759D}"/>
              </a:ext>
            </a:extLst>
          </p:cNvPr>
          <p:cNvCxnSpPr>
            <a:cxnSpLocks/>
          </p:cNvCxnSpPr>
          <p:nvPr/>
        </p:nvCxnSpPr>
        <p:spPr>
          <a:xfrm flipV="1">
            <a:off x="1295405" y="1459477"/>
            <a:ext cx="304795" cy="116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09E223-16B5-2867-DEB6-09E031CE4E26}"/>
              </a:ext>
            </a:extLst>
          </p:cNvPr>
          <p:cNvCxnSpPr/>
          <p:nvPr/>
        </p:nvCxnSpPr>
        <p:spPr>
          <a:xfrm flipV="1">
            <a:off x="2671828" y="1464564"/>
            <a:ext cx="428747" cy="11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C085114-7493-5784-2167-B82C82B0E117}"/>
              </a:ext>
            </a:extLst>
          </p:cNvPr>
          <p:cNvSpPr txBox="1"/>
          <p:nvPr/>
        </p:nvSpPr>
        <p:spPr>
          <a:xfrm>
            <a:off x="6677659" y="2754868"/>
            <a:ext cx="2466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Left-align this textbox</a:t>
            </a:r>
          </a:p>
          <a:p>
            <a:r>
              <a:rPr lang="en-US" dirty="0"/>
              <a:t>to have the Latex text right-aligned as well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F6CB63-8450-6332-655B-60978A965FEC}"/>
              </a:ext>
            </a:extLst>
          </p:cNvPr>
          <p:cNvCxnSpPr>
            <a:cxnSpLocks/>
          </p:cNvCxnSpPr>
          <p:nvPr/>
        </p:nvCxnSpPr>
        <p:spPr>
          <a:xfrm flipH="1" flipV="1">
            <a:off x="8534400" y="1835894"/>
            <a:ext cx="157988" cy="9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8453ADB-BF39-43B1-641A-41293BA73320}"/>
              </a:ext>
            </a:extLst>
          </p:cNvPr>
          <p:cNvSpPr txBox="1"/>
          <p:nvPr/>
        </p:nvSpPr>
        <p:spPr>
          <a:xfrm>
            <a:off x="3190463" y="165331"/>
            <a:ext cx="263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is set </a:t>
            </a:r>
            <a:br>
              <a:rPr lang="en-US" dirty="0"/>
            </a:br>
            <a:r>
              <a:rPr lang="en-US" dirty="0"/>
              <a:t>as centered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328E44-1A31-3EB1-56F0-2DA3FD64B7FA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2590800" y="472440"/>
            <a:ext cx="599663" cy="1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17A28ED-E209-1706-2DF9-646F17337757}"/>
              </a:ext>
            </a:extLst>
          </p:cNvPr>
          <p:cNvSpPr txBox="1"/>
          <p:nvPr/>
        </p:nvSpPr>
        <p:spPr>
          <a:xfrm rot="1800000">
            <a:off x="8130942" y="1459477"/>
            <a:ext cx="799190" cy="376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4FEF20-F5AE-66B1-06F7-318D2C11FDD7}"/>
              </a:ext>
            </a:extLst>
          </p:cNvPr>
          <p:cNvSpPr txBox="1"/>
          <p:nvPr/>
        </p:nvSpPr>
        <p:spPr>
          <a:xfrm rot="19800000">
            <a:off x="8143733" y="251962"/>
            <a:ext cx="956224" cy="376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7EA5D6-F31F-4A9F-59C4-695103232FF4}"/>
              </a:ext>
            </a:extLst>
          </p:cNvPr>
          <p:cNvCxnSpPr>
            <a:cxnSpLocks/>
          </p:cNvCxnSpPr>
          <p:nvPr/>
        </p:nvCxnSpPr>
        <p:spPr>
          <a:xfrm>
            <a:off x="4225401" y="326137"/>
            <a:ext cx="4080399" cy="8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B0CC67B-B5FA-014F-65C3-14217B0F90AB}"/>
              </a:ext>
            </a:extLst>
          </p:cNvPr>
          <p:cNvSpPr txBox="1"/>
          <p:nvPr/>
        </p:nvSpPr>
        <p:spPr>
          <a:xfrm>
            <a:off x="-533400" y="1731371"/>
            <a:ext cx="9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C9F8B2-481C-8EB1-E994-AFC30F3FEA00}"/>
              </a:ext>
            </a:extLst>
          </p:cNvPr>
          <p:cNvSpPr txBox="1"/>
          <p:nvPr/>
        </p:nvSpPr>
        <p:spPr>
          <a:xfrm>
            <a:off x="-5334000" y="714233"/>
            <a:ext cx="566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outsideoutsideoutsideoutsideoutsideoutsideoutsideoutside</a:t>
            </a:r>
            <a:endParaRPr lang="en-US" dirty="0"/>
          </a:p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D4BD84-566E-46BD-C1DE-856AFE50AA3B}"/>
              </a:ext>
            </a:extLst>
          </p:cNvPr>
          <p:cNvSpPr txBox="1"/>
          <p:nvPr/>
        </p:nvSpPr>
        <p:spPr>
          <a:xfrm>
            <a:off x="-5334000" y="429563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Matteo Oldoni</cp:lastModifiedBy>
  <cp:revision>41</cp:revision>
  <dcterms:created xsi:type="dcterms:W3CDTF">2023-07-13T14:22:45Z</dcterms:created>
  <dcterms:modified xsi:type="dcterms:W3CDTF">2024-05-03T09:48:36Z</dcterms:modified>
</cp:coreProperties>
</file>