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71" r:id="rId11"/>
    <p:sldId id="264" r:id="rId12"/>
    <p:sldId id="265" r:id="rId13"/>
    <p:sldId id="270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2013/4/25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ksoe.dk/code/windowless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duili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&lt;By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Jackiesteed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2013/4/25&gt;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  <a:r>
              <a:rPr lang="zh-CN" altLang="en-US" dirty="0" smtClean="0"/>
              <a:t>点击动作的完成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CPaintManager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MessageLoop</a:t>
            </a:r>
            <a:endParaRPr lang="en-US" altLang="zh-CN" dirty="0" smtClean="0"/>
          </a:p>
          <a:p>
            <a:r>
              <a:rPr lang="en-US" altLang="zh-CN" dirty="0" smtClean="0"/>
              <a:t>WM_LBUTTONDOWN</a:t>
            </a:r>
            <a:r>
              <a:rPr lang="zh-CN" altLang="en-US" dirty="0" smtClean="0"/>
              <a:t>的处理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FindControl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);</a:t>
            </a:r>
            <a:r>
              <a:rPr lang="zh-CN" altLang="en-US" dirty="0" smtClean="0"/>
              <a:t>查找当前鼠标位置的叶节点控件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递归操作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pControl</a:t>
            </a:r>
            <a:r>
              <a:rPr lang="en-US" altLang="zh-CN" dirty="0"/>
              <a:t>-&gt;Event(</a:t>
            </a:r>
            <a:r>
              <a:rPr lang="en-US" altLang="zh-CN" b="1" dirty="0"/>
              <a:t>event</a:t>
            </a:r>
            <a:r>
              <a:rPr lang="en-US" altLang="zh-CN" dirty="0" smtClean="0"/>
              <a:t>);</a:t>
            </a:r>
            <a:r>
              <a:rPr lang="zh-CN" altLang="en-US" dirty="0" smtClean="0"/>
              <a:t>控件对消息进行相应的函数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会把自己设置成</a:t>
            </a:r>
            <a:r>
              <a:rPr lang="en-US" altLang="zh-CN" dirty="0" smtClean="0"/>
              <a:t>pushed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err="1"/>
              <a:t>m_pEventClick</a:t>
            </a:r>
            <a:r>
              <a:rPr lang="en-US" altLang="zh-CN" dirty="0"/>
              <a:t> = </a:t>
            </a:r>
            <a:r>
              <a:rPr lang="en-US" altLang="zh-CN" dirty="0" err="1" smtClean="0"/>
              <a:t>pControl</a:t>
            </a:r>
            <a:r>
              <a:rPr lang="en-US" altLang="zh-CN" dirty="0" smtClean="0"/>
              <a:t>;//</a:t>
            </a:r>
            <a:r>
              <a:rPr lang="en-US" altLang="zh-CN" dirty="0" err="1" smtClean="0"/>
              <a:t>PaintManager</a:t>
            </a:r>
            <a:r>
              <a:rPr lang="zh-CN" altLang="en-US" dirty="0" smtClean="0"/>
              <a:t>会把该控件记录为当前被点击的</a:t>
            </a:r>
            <a:endParaRPr lang="en-US" altLang="zh-CN" dirty="0" smtClean="0"/>
          </a:p>
          <a:p>
            <a:r>
              <a:rPr lang="en-US" altLang="zh-CN" dirty="0" smtClean="0"/>
              <a:t>WM_LBUTTONUP</a:t>
            </a:r>
            <a:r>
              <a:rPr lang="zh-CN" altLang="en-US" dirty="0" smtClean="0"/>
              <a:t>的处理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m_pEventClick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/>
              <a:t>响应</a:t>
            </a:r>
            <a:r>
              <a:rPr lang="zh-CN" altLang="en-US" dirty="0" smtClean="0"/>
              <a:t>鼠标左键弹起的消息</a:t>
            </a:r>
            <a:endParaRPr lang="en-US" altLang="zh-CN" dirty="0" smtClean="0"/>
          </a:p>
          <a:p>
            <a:r>
              <a:rPr lang="zh-CN" altLang="en-US" dirty="0" smtClean="0"/>
              <a:t>在这里会通过</a:t>
            </a:r>
            <a:r>
              <a:rPr lang="en-US" altLang="zh-CN" dirty="0" err="1" smtClean="0"/>
              <a:t>SendNotify</a:t>
            </a:r>
            <a:r>
              <a:rPr lang="zh-CN" altLang="en-US" dirty="0" smtClean="0"/>
              <a:t>这个函数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自己被点击过的消息发送给主窗口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主窗口进行响应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以上过程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基本是对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消息路由的模拟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62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的解析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控件的创建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CMarkup</a:t>
            </a:r>
            <a:r>
              <a:rPr lang="zh-CN" altLang="en-US" dirty="0" smtClean="0"/>
              <a:t>库解析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生成节点树</a:t>
            </a:r>
            <a:endParaRPr lang="en-US" altLang="zh-CN" dirty="0" smtClean="0"/>
          </a:p>
          <a:p>
            <a:r>
              <a:rPr lang="zh-CN" altLang="en-US" dirty="0" smtClean="0"/>
              <a:t>递归地处理各个节点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DUI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对象生成顺序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1, </a:t>
            </a:r>
            <a:r>
              <a:rPr lang="zh-CN" altLang="en-US" dirty="0" smtClean="0"/>
              <a:t>全局资源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Image,Font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2, Window</a:t>
            </a:r>
            <a:r>
              <a:rPr lang="zh-CN" altLang="en-US" dirty="0" smtClean="0"/>
              <a:t>的属性</a:t>
            </a:r>
            <a:endParaRPr lang="en-US" altLang="zh-CN" dirty="0"/>
          </a:p>
          <a:p>
            <a:pPr lvl="1"/>
            <a:r>
              <a:rPr lang="en-US" altLang="zh-CN" dirty="0" smtClean="0"/>
              <a:t> 3, </a:t>
            </a:r>
            <a:r>
              <a:rPr lang="zh-CN" altLang="en-US" dirty="0" smtClean="0"/>
              <a:t>各个顶级控件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典型的是一个</a:t>
            </a:r>
            <a:r>
              <a:rPr lang="en-US" altLang="zh-CN" dirty="0" smtClean="0"/>
              <a:t>Layout</a:t>
            </a:r>
          </a:p>
          <a:p>
            <a:pPr lvl="1"/>
            <a:r>
              <a:rPr lang="en-US" altLang="zh-CN" dirty="0" smtClean="0"/>
              <a:t> 4, </a:t>
            </a:r>
            <a:r>
              <a:rPr lang="zh-CN" altLang="en-US" dirty="0" smtClean="0"/>
              <a:t>对各个控件递归地</a:t>
            </a:r>
            <a:r>
              <a:rPr lang="zh-CN" altLang="en-US" dirty="0"/>
              <a:t>构造</a:t>
            </a:r>
            <a:r>
              <a:rPr lang="zh-CN" altLang="en-US" dirty="0" smtClean="0"/>
              <a:t>其子控件对象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控件属性的设置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1, </a:t>
            </a:r>
            <a:r>
              <a:rPr lang="zh-CN" altLang="en-US" dirty="0" smtClean="0"/>
              <a:t>首先对控件施用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2,</a:t>
            </a:r>
            <a:r>
              <a:rPr lang="zh-CN" altLang="en-US" dirty="0" smtClean="0"/>
              <a:t>如果控件对于某个属性定义了自己的值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那么就更新一下此属性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控件的绘制底层依赖的是一些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CRenderClip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圆角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矩形裁剪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zh-CN" altLang="en-US" dirty="0" smtClean="0">
                <a:sym typeface="Wingdings" pitchFamily="2" charset="2"/>
              </a:rPr>
              <a:t>为了是把控件限定在父控件的内部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r>
              <a:rPr lang="en-US" altLang="zh-CN" dirty="0" err="1" smtClean="0">
                <a:sym typeface="Wingdings" pitchFamily="2" charset="2"/>
              </a:rPr>
              <a:t>CRenderEngine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封装</a:t>
            </a:r>
            <a:r>
              <a:rPr lang="en-US" altLang="zh-CN" dirty="0" smtClean="0">
                <a:sym typeface="Wingdings" pitchFamily="2" charset="2"/>
              </a:rPr>
              <a:t>GDI)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9766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CPaintManager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MessageLoop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Root(</a:t>
            </a:r>
            <a:r>
              <a:rPr lang="en-US" altLang="zh-CN" dirty="0" err="1" smtClean="0"/>
              <a:t>Ccontainer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控件的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CContainerUI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会首先绘制绘制自己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然后调用各个子控件的绘制</a:t>
            </a:r>
            <a:endParaRPr lang="en-US" altLang="zh-CN" dirty="0" smtClean="0"/>
          </a:p>
          <a:p>
            <a:r>
              <a:rPr lang="en-US" altLang="zh-CN" dirty="0" err="1" smtClean="0"/>
              <a:t>CControlUI</a:t>
            </a:r>
            <a:r>
              <a:rPr lang="zh-CN" altLang="en-US" dirty="0" smtClean="0"/>
              <a:t>类型没有控件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DoPaint</a:t>
            </a:r>
            <a:r>
              <a:rPr lang="zh-CN" altLang="en-US" dirty="0" smtClean="0"/>
              <a:t>函数里面会调用一些自己的私有函数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根据控件目前的状态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完成绘制功能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绘制顺序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PaintBkColor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PaintBkImage</a:t>
            </a:r>
            <a:r>
              <a:rPr lang="en-US" altLang="zh-CN" dirty="0" smtClean="0"/>
              <a:t>-&gt;     </a:t>
            </a:r>
            <a:r>
              <a:rPr lang="en-US" altLang="zh-CN" dirty="0" err="1" smtClean="0"/>
              <a:t>PaintStatusImage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PaintText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PaintBorder</a:t>
            </a:r>
            <a:endParaRPr lang="en-US" altLang="zh-CN" dirty="0" smtClean="0"/>
          </a:p>
          <a:p>
            <a:r>
              <a:rPr lang="zh-CN" altLang="en-US" dirty="0" smtClean="0"/>
              <a:t>上面的几个函数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底层就是封装得</a:t>
            </a:r>
            <a:r>
              <a:rPr lang="en-US" altLang="zh-CN" dirty="0" err="1" smtClean="0"/>
              <a:t>CRenderEngine</a:t>
            </a:r>
            <a:r>
              <a:rPr lang="zh-CN" altLang="en-US" dirty="0" smtClean="0"/>
              <a:t>里面的函数了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7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和多线程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对多线程支持不好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如果想在线程里面更新其他线程里面的</a:t>
            </a:r>
            <a:r>
              <a:rPr lang="zh-CN" altLang="en-US" dirty="0"/>
              <a:t>窗口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需要向窗口发送自定义消息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窗口是在线程内创建的没有问题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可以对所有资源加锁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不过不太现实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6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支持一些很简单的语法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b="1" dirty="0"/>
              <a:t>&lt;b&gt;text&lt;/b</a:t>
            </a:r>
            <a:r>
              <a:rPr lang="en-US" altLang="zh-CN" b="1" dirty="0" smtClean="0"/>
              <a:t>&gt;</a:t>
            </a:r>
            <a:r>
              <a:rPr lang="zh-CN" altLang="en-US" dirty="0"/>
              <a:t>这样的形式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如果想对全部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进行支持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有几个可选的方案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IWebbrowser2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控件展示</a:t>
            </a:r>
            <a:r>
              <a:rPr lang="en-US" altLang="zh-CN" dirty="0" smtClean="0"/>
              <a:t>html)</a:t>
            </a:r>
          </a:p>
          <a:p>
            <a:pPr lvl="1"/>
            <a:r>
              <a:rPr lang="en-US" altLang="zh-CN" dirty="0" err="1" smtClean="0"/>
              <a:t>ChromeEmbedded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(Chrome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的框架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AppJS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ChromeEmbedded+NodeJs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电脑管家是</a:t>
            </a:r>
            <a:r>
              <a:rPr lang="en-US" altLang="zh-CN" dirty="0" smtClean="0"/>
              <a:t>DUI+HTML</a:t>
            </a:r>
            <a:r>
              <a:rPr lang="zh-CN" altLang="en-US" dirty="0" smtClean="0"/>
              <a:t>的组合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的全面支持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使得客户端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编程转变成了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前端编程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/>
              <a:t>谢谢</a:t>
            </a:r>
            <a:r>
              <a:rPr lang="en-US" altLang="zh-CN" sz="9600" dirty="0" smtClean="0"/>
              <a:t>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688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DirectUI</a:t>
            </a:r>
            <a:r>
              <a:rPr lang="zh-CN" altLang="en-US" dirty="0" smtClean="0"/>
              <a:t> </a:t>
            </a:r>
            <a:r>
              <a:rPr lang="zh-CN" altLang="en-US" dirty="0"/>
              <a:t>取名自微软的一个窗口类名“</a:t>
            </a:r>
            <a:r>
              <a:rPr lang="en-US" altLang="zh-CN" dirty="0" err="1"/>
              <a:t>DirectUIHWND</a:t>
            </a:r>
            <a:r>
              <a:rPr lang="en-US" altLang="zh-CN" dirty="0"/>
              <a:t>”</a:t>
            </a:r>
            <a:r>
              <a:rPr lang="zh-CN" altLang="en-US" dirty="0"/>
              <a:t>，意为</a:t>
            </a:r>
            <a:r>
              <a:rPr lang="en-US" altLang="zh-CN" dirty="0"/>
              <a:t>Paint on parent dc directly</a:t>
            </a:r>
            <a:r>
              <a:rPr lang="zh-CN" altLang="en-US" dirty="0"/>
              <a:t>。 即子窗口不以窗口句柄的形式创建，只是逻辑上的窗口，绘制在父窗口</a:t>
            </a:r>
            <a:r>
              <a:rPr lang="zh-CN" altLang="en-US" dirty="0" smtClean="0"/>
              <a:t>之上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 smtClean="0"/>
              <a:t>不</a:t>
            </a:r>
            <a:r>
              <a:rPr lang="zh-CN" altLang="en-US" dirty="0"/>
              <a:t>使用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标准控件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所有的控件都是使用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函数绘制在窗口上的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所有的对控件的绘制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以及消息消息向控件的路由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都由</a:t>
            </a:r>
            <a:r>
              <a:rPr lang="en-US" altLang="zh-CN" dirty="0" smtClean="0"/>
              <a:t>DUI</a:t>
            </a:r>
            <a:r>
              <a:rPr lang="zh-CN" altLang="en-US" dirty="0" smtClean="0"/>
              <a:t>库的开发者自己实现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介绍</a:t>
            </a:r>
            <a:r>
              <a:rPr lang="en-US" altLang="zh-CN" dirty="0" smtClean="0"/>
              <a:t>DUI</a:t>
            </a:r>
            <a:r>
              <a:rPr lang="zh-CN" altLang="en-US" dirty="0" smtClean="0"/>
              <a:t>的网站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http://www.viksoe.dk/code/windowless1.htm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26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DUI</a:t>
            </a:r>
            <a:r>
              <a:rPr lang="zh-CN" altLang="en-US" dirty="0" smtClean="0"/>
              <a:t>的现状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国内主流软件公司基本都在使用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腾讯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迅雷等</a:t>
            </a:r>
            <a:r>
              <a:rPr lang="en-US" altLang="zh-CN" dirty="0" smtClean="0"/>
              <a:t>. </a:t>
            </a:r>
            <a:r>
              <a:rPr lang="zh-CN" altLang="en-US" dirty="0" smtClean="0"/>
              <a:t>著名的有迅雷的</a:t>
            </a:r>
            <a:r>
              <a:rPr lang="en-US" altLang="zh-CN" dirty="0" smtClean="0"/>
              <a:t>BOLT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有纯商业的界面库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UIPower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价格不菲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WPF, QT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开发里面都植入了</a:t>
            </a:r>
            <a:r>
              <a:rPr lang="en-US" altLang="zh-CN" dirty="0" smtClean="0"/>
              <a:t>DUI</a:t>
            </a:r>
            <a:r>
              <a:rPr lang="zh-CN" altLang="en-US" dirty="0" smtClean="0"/>
              <a:t>的理念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可以说</a:t>
            </a:r>
            <a:r>
              <a:rPr lang="en-US" altLang="zh-CN" dirty="0" smtClean="0"/>
              <a:t>, DUI</a:t>
            </a:r>
            <a:r>
              <a:rPr lang="zh-CN" altLang="en-US" dirty="0" smtClean="0"/>
              <a:t>已经是当前界面开发的隐形标准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DUI</a:t>
            </a:r>
            <a:r>
              <a:rPr lang="zh-CN" altLang="en-US" dirty="0"/>
              <a:t>相对</a:t>
            </a:r>
            <a:r>
              <a:rPr lang="zh-CN" altLang="en-US" dirty="0" smtClean="0"/>
              <a:t>于传统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控件的优势</a:t>
            </a:r>
            <a:r>
              <a:rPr lang="en-US" altLang="zh-CN" dirty="0" smtClean="0"/>
              <a:t>: </a:t>
            </a:r>
            <a:r>
              <a:rPr lang="zh-CN" altLang="en-US" dirty="0" smtClean="0"/>
              <a:t>表现能力更强大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能做出更好的界面</a:t>
            </a:r>
            <a:r>
              <a:rPr lang="en-US" altLang="zh-CN" dirty="0" smtClean="0"/>
              <a:t>, </a:t>
            </a:r>
            <a:r>
              <a:rPr lang="zh-CN" altLang="en-US" dirty="0"/>
              <a:t>定制</a:t>
            </a:r>
            <a:r>
              <a:rPr lang="zh-CN" altLang="en-US" dirty="0" smtClean="0"/>
              <a:t>性更好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也正符合国内软件商追求界面酷炫的目标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是</a:t>
            </a:r>
            <a:r>
              <a:rPr lang="zh-CN" altLang="en-US" dirty="0"/>
              <a:t>一款开源的</a:t>
            </a:r>
            <a:r>
              <a:rPr lang="en-US" altLang="zh-CN" dirty="0"/>
              <a:t>DUI</a:t>
            </a:r>
            <a:r>
              <a:rPr lang="zh-CN" altLang="en-US" dirty="0"/>
              <a:t>界面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小而全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开发的客户端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5527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开发的客户端</a:t>
            </a:r>
            <a:r>
              <a:rPr lang="en-US" altLang="zh-CN" dirty="0" smtClean="0"/>
              <a:t>(Demo)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6139072" cy="4389437"/>
          </a:xfrm>
        </p:spPr>
      </p:pic>
    </p:spTree>
    <p:extLst>
      <p:ext uri="{BB962C8B-B14F-4D97-AF65-F5344CB8AC3E}">
        <p14:creationId xmlns:p14="http://schemas.microsoft.com/office/powerpoint/2010/main" val="5651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https://code.google.com/p/duilib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XML</a:t>
            </a:r>
            <a:r>
              <a:rPr lang="zh-CN" altLang="en-US" dirty="0"/>
              <a:t>和脚本构造界面： 使用</a:t>
            </a:r>
            <a:r>
              <a:rPr lang="en-US" altLang="zh-CN" dirty="0"/>
              <a:t>xml</a:t>
            </a:r>
            <a:r>
              <a:rPr lang="zh-CN" altLang="en-US" dirty="0"/>
              <a:t>配置界面控件布局 使用</a:t>
            </a:r>
            <a:r>
              <a:rPr lang="en-US" altLang="zh-CN" dirty="0"/>
              <a:t>xml</a:t>
            </a:r>
            <a:r>
              <a:rPr lang="zh-CN" altLang="en-US" dirty="0"/>
              <a:t>描述界面风格 </a:t>
            </a:r>
            <a:r>
              <a:rPr lang="en-US" altLang="zh-CN" dirty="0"/>
              <a:t>XML</a:t>
            </a:r>
            <a:r>
              <a:rPr lang="zh-CN" altLang="en-US" dirty="0"/>
              <a:t>语法简单，易于学习 和掌握 支持改变皮肤色调 支持大多数控件透明，包括子窗口透明 支持</a:t>
            </a:r>
            <a:r>
              <a:rPr lang="en-US" altLang="zh-CN" dirty="0" err="1"/>
              <a:t>png</a:t>
            </a:r>
            <a:r>
              <a:rPr lang="en-US" altLang="zh-CN" dirty="0"/>
              <a:t>, bitmap, </a:t>
            </a:r>
            <a:r>
              <a:rPr lang="en-US" altLang="zh-CN" strike="sngStrike" dirty="0"/>
              <a:t>gif,</a:t>
            </a:r>
            <a:r>
              <a:rPr lang="zh-CN" altLang="en-US" dirty="0"/>
              <a:t> </a:t>
            </a:r>
            <a:r>
              <a:rPr lang="en-US" altLang="zh-CN" dirty="0" err="1"/>
              <a:t>ico</a:t>
            </a:r>
            <a:r>
              <a:rPr lang="zh-CN" altLang="en-US" dirty="0"/>
              <a:t>图片格式。支持带透明通道的</a:t>
            </a:r>
            <a:r>
              <a:rPr lang="en-US" altLang="zh-CN" dirty="0" err="1"/>
              <a:t>png</a:t>
            </a:r>
            <a:r>
              <a:rPr lang="en-US" altLang="zh-CN" dirty="0"/>
              <a:t> 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遵循</a:t>
            </a:r>
            <a:r>
              <a:rPr lang="en-US" altLang="zh-CN" dirty="0" smtClean="0"/>
              <a:t>BSD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/>
              <a:t> </a:t>
            </a:r>
            <a:r>
              <a:rPr lang="en-US" altLang="zh-CN" dirty="0" err="1"/>
              <a:t>Duilib</a:t>
            </a:r>
            <a:r>
              <a:rPr lang="en-US" altLang="zh-CN" dirty="0"/>
              <a:t> </a:t>
            </a:r>
            <a:r>
              <a:rPr lang="zh-CN" altLang="en-US" dirty="0"/>
              <a:t>目前支持</a:t>
            </a:r>
            <a:r>
              <a:rPr lang="en-US" altLang="zh-CN" dirty="0"/>
              <a:t>Windows 32 </a:t>
            </a:r>
            <a:r>
              <a:rPr lang="zh-CN" altLang="en-US" dirty="0"/>
              <a:t>、</a:t>
            </a:r>
            <a:r>
              <a:rPr lang="en-US" altLang="zh-CN" dirty="0"/>
              <a:t>Window CE</a:t>
            </a:r>
            <a:r>
              <a:rPr lang="zh-CN" altLang="en-US" dirty="0"/>
              <a:t>、</a:t>
            </a:r>
            <a:r>
              <a:rPr lang="en-US" altLang="zh-CN" dirty="0"/>
              <a:t>Mobile</a:t>
            </a:r>
            <a:r>
              <a:rPr lang="zh-CN" altLang="en-US" dirty="0"/>
              <a:t>等平台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的整体设计图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5163"/>
            <a:ext cx="6984776" cy="4590181"/>
          </a:xfrm>
        </p:spPr>
      </p:pic>
    </p:spTree>
    <p:extLst>
      <p:ext uri="{BB962C8B-B14F-4D97-AF65-F5344CB8AC3E}">
        <p14:creationId xmlns:p14="http://schemas.microsoft.com/office/powerpoint/2010/main" val="3290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类库层次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工具库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一些基础类定义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1, </a:t>
            </a:r>
            <a:r>
              <a:rPr lang="en-US" altLang="zh-CN" dirty="0"/>
              <a:t>UI</a:t>
            </a:r>
            <a:r>
              <a:rPr lang="zh-CN" altLang="en-US" dirty="0"/>
              <a:t>相关：</a:t>
            </a:r>
            <a:r>
              <a:rPr lang="en-US" altLang="zh-CN" dirty="0" err="1"/>
              <a:t>CPoint</a:t>
            </a:r>
            <a:r>
              <a:rPr lang="en-US" altLang="zh-CN" dirty="0"/>
              <a:t> / </a:t>
            </a:r>
            <a:r>
              <a:rPr lang="en-US" altLang="zh-CN" dirty="0" err="1"/>
              <a:t>CSize</a:t>
            </a:r>
            <a:r>
              <a:rPr lang="en-US" altLang="zh-CN" dirty="0"/>
              <a:t> / </a:t>
            </a:r>
            <a:r>
              <a:rPr lang="en-US" altLang="zh-CN" dirty="0" err="1" smtClean="0"/>
              <a:t>CDuiRect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2,</a:t>
            </a:r>
            <a:r>
              <a:rPr lang="zh-CN" altLang="en-US" dirty="0"/>
              <a:t>简单容器：</a:t>
            </a:r>
            <a:r>
              <a:rPr lang="en-US" altLang="zh-CN" dirty="0" err="1"/>
              <a:t>CStdPtrArray</a:t>
            </a:r>
            <a:r>
              <a:rPr lang="en-US" altLang="zh-CN" dirty="0"/>
              <a:t> / </a:t>
            </a:r>
            <a:r>
              <a:rPr lang="en-US" altLang="zh-CN" dirty="0" err="1"/>
              <a:t>CStdValArray</a:t>
            </a:r>
            <a:r>
              <a:rPr lang="en-US" altLang="zh-CN" dirty="0"/>
              <a:t> / </a:t>
            </a:r>
            <a:r>
              <a:rPr lang="en-US" altLang="zh-CN" dirty="0" err="1"/>
              <a:t>CStdString</a:t>
            </a:r>
            <a:r>
              <a:rPr lang="en-US" altLang="zh-CN" dirty="0"/>
              <a:t> / </a:t>
            </a:r>
            <a:r>
              <a:rPr lang="en-US" altLang="zh-CN" dirty="0" err="1" smtClean="0"/>
              <a:t>CStdStringPtrMap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/>
              <a:t>3, </a:t>
            </a:r>
            <a:r>
              <a:rPr lang="zh-CN" altLang="en-US" dirty="0" smtClean="0"/>
              <a:t>对窗口的封装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WindowImplBase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 smtClean="0"/>
              <a:t>由于以上类的存在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基本自给自足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不依赖其他其他库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控件</a:t>
            </a:r>
            <a:r>
              <a:rPr lang="zh-CN" altLang="en-US" dirty="0" smtClean="0"/>
              <a:t>库</a:t>
            </a:r>
            <a:r>
              <a:rPr lang="en-US" altLang="zh-CN" dirty="0" smtClean="0"/>
              <a:t>:</a:t>
            </a:r>
            <a:r>
              <a:rPr lang="zh-CN" altLang="en-US" dirty="0" smtClean="0"/>
              <a:t>两个主要控件基类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CControlUI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是各个控件的基类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Button,Label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CContainerUI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是各个容器的基类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Layout,List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核心库</a:t>
            </a:r>
            <a:r>
              <a:rPr lang="en-US" altLang="zh-CN" dirty="0" smtClean="0"/>
              <a:t>: xml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控件绘制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消息</a:t>
            </a:r>
            <a:r>
              <a:rPr lang="zh-CN" altLang="en-US" dirty="0"/>
              <a:t>路由</a:t>
            </a:r>
            <a:r>
              <a:rPr lang="en-US" altLang="zh-CN" dirty="0" smtClean="0"/>
              <a:t>,</a:t>
            </a:r>
            <a:r>
              <a:rPr lang="zh-CN" altLang="en-US" dirty="0" smtClean="0"/>
              <a:t>窗口过程等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45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Duilib</a:t>
            </a:r>
            <a:r>
              <a:rPr lang="zh-CN" altLang="en-US" dirty="0" smtClean="0"/>
              <a:t>的消息流程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消息流程的主循环是</a:t>
            </a:r>
            <a:r>
              <a:rPr lang="en-US" altLang="zh-CN" dirty="0" smtClean="0"/>
              <a:t>: </a:t>
            </a:r>
            <a:r>
              <a:rPr lang="en-US" altLang="zh-CN" dirty="0" err="1"/>
              <a:t>CPaintManagerUI</a:t>
            </a:r>
            <a:r>
              <a:rPr lang="en-US" altLang="zh-CN" dirty="0"/>
              <a:t>::</a:t>
            </a:r>
            <a:r>
              <a:rPr lang="en-US" altLang="zh-CN" dirty="0" err="1" smtClean="0"/>
              <a:t>MessageLoop</a:t>
            </a:r>
            <a:endParaRPr lang="en-US" altLang="zh-CN" dirty="0" smtClean="0"/>
          </a:p>
          <a:p>
            <a:r>
              <a:rPr lang="zh-CN" altLang="en-US" dirty="0" smtClean="0"/>
              <a:t>首先创建窗口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CWindowWnd</a:t>
            </a:r>
            <a:r>
              <a:rPr lang="en-US" altLang="zh-CN" dirty="0" smtClean="0"/>
              <a:t>::Create, Create</a:t>
            </a:r>
            <a:r>
              <a:rPr lang="zh-CN" altLang="en-US" dirty="0" smtClean="0"/>
              <a:t>里面会把窗口对象的指针同窗口句柄绑定起来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WindowImplBase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HandleMessage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用户自己实现的窗口过程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这里会调用</a:t>
            </a:r>
            <a:r>
              <a:rPr lang="en-US" altLang="zh-CN" dirty="0" err="1" smtClean="0"/>
              <a:t>CPaintManager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MessageHandler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这个函数实现了大部分消息的默认处理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完成了所有控件的绘制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界面的更新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Event: </a:t>
            </a:r>
            <a:r>
              <a:rPr lang="en-US" altLang="zh-CN" dirty="0" err="1" smtClean="0"/>
              <a:t>Duilib</a:t>
            </a:r>
            <a:r>
              <a:rPr lang="zh-CN" altLang="en-US" dirty="0" smtClean="0"/>
              <a:t>会把消息封装成</a:t>
            </a:r>
            <a:r>
              <a:rPr lang="en-US" altLang="zh-CN" dirty="0" smtClean="0"/>
              <a:t>Event, </a:t>
            </a:r>
            <a:r>
              <a:rPr lang="zh-CN" altLang="en-US" dirty="0" smtClean="0"/>
              <a:t>通知给各个控件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Notify: </a:t>
            </a:r>
            <a:r>
              <a:rPr lang="zh-CN" altLang="en-US" dirty="0" smtClean="0"/>
              <a:t>如果想在窗口类中处理一些控件消息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就可以调用这个函数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让控件通知窗口</a:t>
            </a:r>
            <a:r>
              <a:rPr lang="en-US" altLang="zh-CN" dirty="0" smtClean="0"/>
              <a:t>. </a:t>
            </a:r>
            <a:r>
              <a:rPr lang="zh-CN" altLang="en-US" dirty="0" smtClean="0"/>
              <a:t>窗口类会在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时把自己注册到接收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的队列里面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5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260</TotalTime>
  <Words>1014</Words>
  <Application>Microsoft Office PowerPoint</Application>
  <PresentationFormat>全屏显示(4:3)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流畅</vt:lpstr>
      <vt:lpstr>Duilib初探</vt:lpstr>
      <vt:lpstr>DUI介绍</vt:lpstr>
      <vt:lpstr>DUI的现状</vt:lpstr>
      <vt:lpstr>Duilib开发的客户端</vt:lpstr>
      <vt:lpstr>Duilib开发的客户端(Demo)</vt:lpstr>
      <vt:lpstr>Duilib介绍</vt:lpstr>
      <vt:lpstr>Duilib的整体设计图</vt:lpstr>
      <vt:lpstr>Duilib类库层次</vt:lpstr>
      <vt:lpstr>Duilib的消息流程</vt:lpstr>
      <vt:lpstr>按钮点击动作的完成</vt:lpstr>
      <vt:lpstr>XML的解析/控件的创建</vt:lpstr>
      <vt:lpstr>控件的绘制</vt:lpstr>
      <vt:lpstr>控件的绘制</vt:lpstr>
      <vt:lpstr>Duilib和多线程</vt:lpstr>
      <vt:lpstr>Duilib对html的支持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DUILIB初探</dc:title>
  <dc:creator>ZhangFangXue(桌面事业部)</dc:creator>
  <cp:lastModifiedBy>ZhangFangXue(桌面事业部)</cp:lastModifiedBy>
  <cp:revision>35</cp:revision>
  <dcterms:created xsi:type="dcterms:W3CDTF">2013-04-23T12:27:27Z</dcterms:created>
  <dcterms:modified xsi:type="dcterms:W3CDTF">2013-04-25T12:44:13Z</dcterms:modified>
</cp:coreProperties>
</file>