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92" r:id="rId4"/>
    <p:sldId id="291" r:id="rId5"/>
    <p:sldId id="274" r:id="rId6"/>
  </p:sldIdLst>
  <p:sldSz cx="9144000" cy="5143500" type="screen16x9"/>
  <p:notesSz cx="9296400" cy="7010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ADADA"/>
    <a:srgbClr val="A34E01"/>
    <a:srgbClr val="EE7102"/>
    <a:srgbClr val="BB6197"/>
    <a:srgbClr val="D68A97"/>
    <a:srgbClr val="D488B5"/>
    <a:srgbClr val="E37777"/>
    <a:srgbClr val="E68686"/>
    <a:srgbClr val="E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96283" autoAdjust="0"/>
  </p:normalViewPr>
  <p:slideViewPr>
    <p:cSldViewPr>
      <p:cViewPr varScale="1">
        <p:scale>
          <a:sx n="147" d="100"/>
          <a:sy n="147" d="100"/>
        </p:scale>
        <p:origin x="864" y="126"/>
      </p:cViewPr>
      <p:guideLst>
        <p:guide orient="horz" pos="2880"/>
        <p:guide pos="2160"/>
        <p:guide orient="horz"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266348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r">
              <a:defRPr sz="1400"/>
            </a:lvl1pPr>
          </a:lstStyle>
          <a:p>
            <a:fld id="{1ABA4499-2BA0-4C1E-947F-BD413C6AF4CE}" type="datetimeFigureOut">
              <a:rPr lang="es-MX" smtClean="0"/>
              <a:t>02/02/2024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44763" y="876300"/>
            <a:ext cx="4206875" cy="2366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316" tIns="52158" rIns="104316" bIns="5215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29640" y="3373214"/>
            <a:ext cx="7437120" cy="2760887"/>
          </a:xfrm>
          <a:prstGeom prst="rect">
            <a:avLst/>
          </a:prstGeom>
        </p:spPr>
        <p:txBody>
          <a:bodyPr vert="horz" lIns="104316" tIns="52158" rIns="104316" bIns="52158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266348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r">
              <a:defRPr sz="1400"/>
            </a:lvl1pPr>
          </a:lstStyle>
          <a:p>
            <a:fld id="{DB062E76-9284-4519-AB88-0E8A30C707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4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48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5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062E76-9284-4519-AB88-0E8A30C7079D}" type="slidenum">
              <a:rPr kumimoji="0" lang="es-MX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MX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995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09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57343" cy="5143498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2667000" y="0"/>
            <a:ext cx="6476999" cy="5143500"/>
          </a:xfrm>
          <a:custGeom>
            <a:avLst/>
            <a:gdLst/>
            <a:ahLst/>
            <a:cxnLst/>
            <a:rect l="l" t="t" r="r" b="b"/>
            <a:pathLst>
              <a:path w="4511040" h="5143500">
                <a:moveTo>
                  <a:pt x="4511040" y="5143498"/>
                </a:moveTo>
                <a:lnTo>
                  <a:pt x="4511040" y="0"/>
                </a:lnTo>
                <a:lnTo>
                  <a:pt x="0" y="0"/>
                </a:lnTo>
                <a:lnTo>
                  <a:pt x="0" y="5143498"/>
                </a:lnTo>
                <a:lnTo>
                  <a:pt x="4511040" y="5143498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5555" y="4436364"/>
            <a:ext cx="1575816" cy="5928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5130"/>
            <a:ext cx="6809740" cy="78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84746" y="4804023"/>
            <a:ext cx="223012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RESUMEN%20POR%20DIA!F7C2:F32C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\\50.192.94.139\cga_sdgo\AVERIAS%20LINEA%201\01.-%20HISTORICO%20AVERIAS%20LINEA%201.xlsx!AVER&#205;AS%20LINEA%201!F48C1:F73C15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AVER&#205;AS%20LINEA%201!F33C1:F45C3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1200150"/>
            <a:ext cx="7239000" cy="215956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764030">
              <a:spcBef>
                <a:spcPts val="640"/>
              </a:spcBef>
            </a:pPr>
            <a:r>
              <a:rPr lang="es-MX" sz="44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INCIDENCIAS</a:t>
            </a:r>
          </a:p>
          <a:p>
            <a:pPr marL="12700" marR="1764030">
              <a:spcBef>
                <a:spcPts val="640"/>
              </a:spcBef>
            </a:pPr>
            <a:r>
              <a:rPr lang="es-MX" sz="48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LÍNEA 1</a:t>
            </a:r>
          </a:p>
          <a:p>
            <a:pPr marL="12700" marR="1764030">
              <a:spcBef>
                <a:spcPts val="640"/>
              </a:spcBef>
            </a:pPr>
            <a:r>
              <a:rPr lang="es-MX" sz="16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DESGLOSADO POR TIPO Y MOTRIZ</a:t>
            </a:r>
          </a:p>
          <a:p>
            <a:pPr marL="12700" marR="1764030">
              <a:spcBef>
                <a:spcPts val="640"/>
              </a:spcBef>
            </a:pPr>
            <a:r>
              <a:rPr lang="es-MX" sz="12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(Del 29 de octubre 2023 al 1 de febrero 2024)</a:t>
            </a:r>
            <a:endParaRPr lang="es-ES" sz="2400" b="1" spc="-1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520" y="4642103"/>
            <a:ext cx="284988" cy="283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3350"/>
            <a:ext cx="3888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8600" y="142617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RESUMEN DE INCIDENCIAS 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 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febrero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F3C9621-AF4D-770D-D1B4-FCFF4ABEB4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158248"/>
              </p:ext>
            </p:extLst>
          </p:nvPr>
        </p:nvGraphicFramePr>
        <p:xfrm>
          <a:off x="2155759" y="579437"/>
          <a:ext cx="4321241" cy="450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944243" imgH="13306234" progId="Excel.Sheet.12">
                  <p:link updateAutomatic="1"/>
                </p:oleObj>
              </mc:Choice>
              <mc:Fallback>
                <p:oleObj name="Worksheet" r:id="rId3" imgW="9944243" imgH="1330623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5759" y="579437"/>
                        <a:ext cx="4321241" cy="450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3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3350"/>
            <a:ext cx="3888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8600" y="142617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 algn="ctr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RESUMEN DE INCIDENCIAS 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 NOTAS</a:t>
            </a:r>
            <a:endParaRPr lang="es-MX" sz="950" dirty="0">
              <a:latin typeface="Montserrat"/>
            </a:endParaRP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872A9C3E-C47B-EFAC-50C0-59AB6537B81A}"/>
              </a:ext>
            </a:extLst>
          </p:cNvPr>
          <p:cNvSpPr/>
          <p:nvPr/>
        </p:nvSpPr>
        <p:spPr>
          <a:xfrm>
            <a:off x="3276600" y="895350"/>
            <a:ext cx="2286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2EFA880-0483-024B-9E0A-167C445C0E51}"/>
              </a:ext>
            </a:extLst>
          </p:cNvPr>
          <p:cNvGrpSpPr/>
          <p:nvPr/>
        </p:nvGrpSpPr>
        <p:grpSpPr>
          <a:xfrm>
            <a:off x="228600" y="514350"/>
            <a:ext cx="8613139" cy="4637103"/>
            <a:chOff x="149861" y="562766"/>
            <a:chExt cx="8613139" cy="4637103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0C4EFA35-1CEC-8304-66C0-E4FEF9053537}"/>
                </a:ext>
              </a:extLst>
            </p:cNvPr>
            <p:cNvSpPr txBox="1"/>
            <p:nvPr/>
          </p:nvSpPr>
          <p:spPr>
            <a:xfrm>
              <a:off x="149861" y="562766"/>
              <a:ext cx="8613139" cy="463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Procedimiento del monitoreo de ADV’S ZAR y PAN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Estatus de avance de:</a:t>
              </a: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	- </a:t>
              </a:r>
              <a:r>
                <a:rPr kumimoji="0" lang="es-MX" sz="9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CDV’s</a:t>
              </a: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C09ZAR01,02 y 03 V2 </a:t>
              </a: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	- </a:t>
              </a:r>
              <a:r>
                <a:rPr kumimoji="0" lang="es-MX" sz="9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CDV’s</a:t>
              </a: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C19ZAR01,02 y 03 VI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Puentes.- Análisis del estudio  para determinar el calibre, Simulación de eléctrica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OBCU.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FU.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Apagado de tren.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Freno de retención. 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Indicadores diversos.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Maniobras MER, PIN – ISA, ZAR – PAN.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PNP.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Enclavamiento y detección obstáculos NM-16.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CDV 12, utilización en PAN.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 BAL o ADV BAL.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Estacionamiento nocturno NM-16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lang="es-MX" sz="900" dirty="0"/>
                <a:t>Ruedas guía NM16 =&gt; Problemas en las escobillas de maza</a:t>
              </a:r>
            </a:p>
            <a:p>
              <a:pPr marL="285750" marR="0" lvl="0" indent="-28575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3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CAN – SLZ =&gt; </a:t>
              </a:r>
              <a:r>
                <a:rPr kumimoji="0" lang="es-MX" sz="9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Bado</a:t>
              </a: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</a:p>
            <a:p>
              <a:pPr marR="0" lvl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s-MX" sz="900" dirty="0"/>
                <a:t>                                - </a:t>
              </a:r>
              <a:r>
                <a:rPr kumimoji="0" lang="es-MX" sz="9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Pk</a:t>
              </a: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6+880 </a:t>
              </a:r>
              <a:r>
                <a:rPr kumimoji="0" lang="es-MX" sz="9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Via</a:t>
              </a: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1</a:t>
              </a:r>
            </a:p>
            <a:p>
              <a:pPr marR="0" lvl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s-MX" sz="900" dirty="0"/>
                <a:t>	   -</a:t>
              </a: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s-MX" sz="9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Pk</a:t>
              </a: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6+220  Levantamiento topográfico (Falla de balasto)</a:t>
              </a:r>
            </a:p>
            <a:p>
              <a:pPr marR="0" lvl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s-MX" sz="900" dirty="0"/>
                <a:t>16.1) Prueba de Ruptores</a:t>
              </a:r>
              <a:endParaRPr kumimoji="0" lang="es-MX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228600" marR="0" lvl="0" indent="-22860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 startAt="17"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Filtración loza SAL – SLZ </a:t>
              </a:r>
              <a:r>
                <a:rPr kumimoji="0" lang="es-MX" sz="9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Via</a:t>
              </a: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2 </a:t>
              </a:r>
              <a:r>
                <a:rPr kumimoji="0" lang="es-MX" sz="9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Pk</a:t>
              </a: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5+910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BCCD965-4D3D-714A-3303-CFD09F376399}"/>
                </a:ext>
              </a:extLst>
            </p:cNvPr>
            <p:cNvSpPr txBox="1"/>
            <p:nvPr/>
          </p:nvSpPr>
          <p:spPr>
            <a:xfrm>
              <a:off x="3505200" y="1133721"/>
              <a:ext cx="2362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Analizador de redes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40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9">
            <a:extLst>
              <a:ext uri="{FF2B5EF4-FFF2-40B4-BE49-F238E27FC236}">
                <a16:creationId xmlns:a16="http://schemas.microsoft.com/office/drawing/2014/main" id="{636F9DF1-9B59-7183-FE99-3F5D0270C4F0}"/>
              </a:ext>
            </a:extLst>
          </p:cNvPr>
          <p:cNvSpPr/>
          <p:nvPr/>
        </p:nvSpPr>
        <p:spPr>
          <a:xfrm>
            <a:off x="149860" y="147748"/>
            <a:ext cx="3507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C6F7D157-478F-9217-C849-AE99D43FA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60" y="160571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INCIDENCIAS EN LÍNEA 1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Del 29 de octubre del 2023 al 1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82A94DA-7A20-7078-7554-164272099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203129"/>
              </p:ext>
            </p:extLst>
          </p:nvPr>
        </p:nvGraphicFramePr>
        <p:xfrm>
          <a:off x="663575" y="590550"/>
          <a:ext cx="7813675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2717209" imgH="12896733" progId="Excel.Sheet.12">
                  <p:link updateAutomatic="1"/>
                </p:oleObj>
              </mc:Choice>
              <mc:Fallback>
                <p:oleObj name="Worksheet" r:id="rId2" imgW="22717209" imgH="12896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3575" y="590550"/>
                        <a:ext cx="7813675" cy="443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54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8481"/>
            <a:ext cx="4422139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27001" y="138481"/>
            <a:ext cx="480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ACUMULADO DE INCIDENCIAS POR TREN NM-16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200" dirty="0">
                <a:latin typeface="Montserrat" panose="00000500000000000000" pitchFamily="50" charset="0"/>
              </a:rPr>
              <a:t>Del 29 de octubre del 2023 al 1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0E4C09E-D38C-316A-E113-C0A72CBD7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92163"/>
              </p:ext>
            </p:extLst>
          </p:nvPr>
        </p:nvGraphicFramePr>
        <p:xfrm>
          <a:off x="211138" y="819150"/>
          <a:ext cx="871696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91200" imgH="14573118" progId="Excel.Sheet.12">
                  <p:link updateAutomatic="1"/>
                </p:oleObj>
              </mc:Choice>
              <mc:Fallback>
                <p:oleObj name="Worksheet" r:id="rId3" imgW="43891200" imgH="1457311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8" y="819150"/>
                        <a:ext cx="8716962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0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6946</TotalTime>
  <Words>216</Words>
  <Application>Microsoft Office PowerPoint</Application>
  <PresentationFormat>Presentación en pantalla (16:9)</PresentationFormat>
  <Paragraphs>35</Paragraphs>
  <Slides>5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Calibri</vt:lpstr>
      <vt:lpstr>Montserrat</vt:lpstr>
      <vt:lpstr>Raleway</vt:lpstr>
      <vt:lpstr>Raleway-Medium</vt:lpstr>
      <vt:lpstr>Verdana</vt:lpstr>
      <vt:lpstr>Office Theme</vt:lpstr>
      <vt:lpstr>\\50.192.94.139\cga_sdgo\AVERIAS LINEA 1\01.- HISTORICO AVERIAS LINEA 1.xlsx!RESUMEN POR DIA!F7C2:F32C6</vt:lpstr>
      <vt:lpstr>\\50.192.94.139\cga_sdgo\AVERIAS LINEA 1\01.- HISTORICO AVERIAS LINEA 1.xlsx!AVERÍAS LINEA 1!F48C1:F73C15</vt:lpstr>
      <vt:lpstr>\\50.192.94.139\cga_sdgo\AVERIAS LINEA 1\01.- HISTORICO AVERIAS LINEA 1.xlsx!AVERÍAS LINEA 1!F33C1:F45C31</vt:lpstr>
      <vt:lpstr>Presentación de PowerPoint</vt:lpstr>
      <vt:lpstr>RESUMEN DE INCIDENCIAS   Del 1 de febrero 2024</vt:lpstr>
      <vt:lpstr>RESUMEN DE INCIDENCIAS   NOTAS</vt:lpstr>
      <vt:lpstr>INCIDENCIAS EN LÍNEA 1 Del 29 de octubre del 2023 al 1 de febrero del 2024</vt:lpstr>
      <vt:lpstr>ACUMULADO DE INCIDENCIAS POR TREN NM-16 Del 29 de octubre del 2023 al 1 de febrero del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Jorge;Cynthia Pereznegron</dc:creator>
  <cp:lastModifiedBy>STC METRO</cp:lastModifiedBy>
  <cp:revision>779</cp:revision>
  <cp:lastPrinted>2024-02-01T16:22:57Z</cp:lastPrinted>
  <dcterms:created xsi:type="dcterms:W3CDTF">2023-02-19T20:53:52Z</dcterms:created>
  <dcterms:modified xsi:type="dcterms:W3CDTF">2024-02-02T16:46:34Z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2023-02-19T00:00:00Z</vt:filetime>
  </property>
  <property fmtid="{D5CDD505-2E9C-101B-9397-08002B2CF9AE}" pid="5" name="Producer">
    <vt:lpwstr>Microsoft® PowerPoint® para Microsoft 365</vt:lpwstr>
  </property>
</Properties>
</file>