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1" r:id="rId4"/>
    <p:sldId id="274" r:id="rId5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6283" autoAdjust="0"/>
  </p:normalViewPr>
  <p:slideViewPr>
    <p:cSldViewPr>
      <p:cViewPr varScale="1">
        <p:scale>
          <a:sx n="147" d="100"/>
          <a:sy n="147" d="100"/>
        </p:scale>
        <p:origin x="204" y="12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RESUMEN%20POR%20DIA!F7C2:F32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22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22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16CBC14-7993-D1C7-3E33-90192298F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18556"/>
              </p:ext>
            </p:extLst>
          </p:nvPr>
        </p:nvGraphicFramePr>
        <p:xfrm>
          <a:off x="2362201" y="539749"/>
          <a:ext cx="4008438" cy="452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944243" imgH="11229843" progId="Excel.Sheet.12">
                  <p:link updateAutomatic="1"/>
                </p:oleObj>
              </mc:Choice>
              <mc:Fallback>
                <p:oleObj name="Worksheet" r:id="rId3" imgW="9944243" imgH="1122984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1" y="539749"/>
                        <a:ext cx="4008438" cy="4526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22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8C1D4A0-EEC6-C5A0-3CC5-FB0317B0B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33229"/>
              </p:ext>
            </p:extLst>
          </p:nvPr>
        </p:nvGraphicFramePr>
        <p:xfrm>
          <a:off x="89877" y="590550"/>
          <a:ext cx="89095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460331" imgH="12896733" progId="Excel.Sheet.12">
                  <p:link updateAutomatic="1"/>
                </p:oleObj>
              </mc:Choice>
              <mc:Fallback>
                <p:oleObj name="Worksheet" r:id="rId2" imgW="26460331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77" y="590550"/>
                        <a:ext cx="890953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al 22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0E4C09E-D38C-316A-E113-C0A72CBD7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65989"/>
              </p:ext>
            </p:extLst>
          </p:nvPr>
        </p:nvGraphicFramePr>
        <p:xfrm>
          <a:off x="211138" y="819150"/>
          <a:ext cx="87169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819150"/>
                        <a:ext cx="8716962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6970</TotalTime>
  <Words>69</Words>
  <Application>Microsoft Office PowerPoint</Application>
  <PresentationFormat>Presentación en pantalla (16:9)</PresentationFormat>
  <Paragraphs>10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Montserrat</vt:lpstr>
      <vt:lpstr>Raleway</vt:lpstr>
      <vt:lpstr>Raleway-Medium</vt:lpstr>
      <vt:lpstr>Verdana</vt:lpstr>
      <vt:lpstr>Office Theme</vt:lpstr>
      <vt:lpstr>\\50.192.94.139\cga_sdgo\AVERIAS LINEA 1\01.- HISTORICO AVERIAS LINEA 1.xlsx!RESUMEN POR DIA!F7C2:F32C6</vt:lpstr>
      <vt:lpstr>\\50.192.94.139\cga_sdgo\AVERIAS LINEA 1\01.- HISTORICO AVERIAS LINEA 1.xlsx!AVERÍAS LINEA 1!F48C1:F73C18</vt:lpstr>
      <vt:lpstr>\\50.192.94.139\cga_sdgo\AVERIAS LINEA 1\01.- HISTORICO AVERIAS LINEA 1.xlsx!AVERÍAS LINEA 1!F33C1:F45C31</vt:lpstr>
      <vt:lpstr>Presentación de PowerPoint</vt:lpstr>
      <vt:lpstr>RESUMEN DE INCIDENCIAS   Del 22 de febrero 2024</vt:lpstr>
      <vt:lpstr>INCIDENCIAS EN LÍNEA 1 Del 29 de octubre del 2023 al 22 de febrero del 2024</vt:lpstr>
      <vt:lpstr>ACUMULADO DE INCIDENCIAS POR TREN NM-16 Del 29 de octubre del 2023 al 22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798</cp:revision>
  <cp:lastPrinted>2024-02-23T17:25:39Z</cp:lastPrinted>
  <dcterms:created xsi:type="dcterms:W3CDTF">2023-02-19T20:53:52Z</dcterms:created>
  <dcterms:modified xsi:type="dcterms:W3CDTF">2024-02-23T17:26:05Z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