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93" r:id="rId3"/>
    <p:sldId id="291" r:id="rId4"/>
    <p:sldId id="274" r:id="rId5"/>
  </p:sldIdLst>
  <p:sldSz cx="9144000" cy="5143500" type="screen16x9"/>
  <p:notesSz cx="9296400" cy="7010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ADADA"/>
    <a:srgbClr val="A34E01"/>
    <a:srgbClr val="EE7102"/>
    <a:srgbClr val="BB6197"/>
    <a:srgbClr val="D68A97"/>
    <a:srgbClr val="D488B5"/>
    <a:srgbClr val="E37777"/>
    <a:srgbClr val="E68686"/>
    <a:srgbClr val="EB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4" autoAdjust="0"/>
    <p:restoredTop sz="96283" autoAdjust="0"/>
  </p:normalViewPr>
  <p:slideViewPr>
    <p:cSldViewPr>
      <p:cViewPr varScale="1">
        <p:scale>
          <a:sx n="147" d="100"/>
          <a:sy n="147" d="100"/>
        </p:scale>
        <p:origin x="864" y="126"/>
      </p:cViewPr>
      <p:guideLst>
        <p:guide orient="horz" pos="2880"/>
        <p:guide pos="2160"/>
        <p:guide orient="horz"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/>
          <a:lstStyle>
            <a:lvl1pPr algn="l">
              <a:defRPr sz="14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266348" y="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/>
          <a:lstStyle>
            <a:lvl1pPr algn="r">
              <a:defRPr sz="1400"/>
            </a:lvl1pPr>
          </a:lstStyle>
          <a:p>
            <a:fld id="{1ABA4499-2BA0-4C1E-947F-BD413C6AF4CE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44763" y="876300"/>
            <a:ext cx="4206875" cy="2366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4316" tIns="52158" rIns="104316" bIns="52158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29640" y="3373214"/>
            <a:ext cx="7437120" cy="2760887"/>
          </a:xfrm>
          <a:prstGeom prst="rect">
            <a:avLst/>
          </a:prstGeom>
        </p:spPr>
        <p:txBody>
          <a:bodyPr vert="horz" lIns="104316" tIns="52158" rIns="104316" bIns="52158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65988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 anchor="b"/>
          <a:lstStyle>
            <a:lvl1pPr algn="l">
              <a:defRPr sz="14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266348" y="665988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 anchor="b"/>
          <a:lstStyle>
            <a:lvl1pPr algn="r">
              <a:defRPr sz="1400"/>
            </a:lvl1pPr>
          </a:lstStyle>
          <a:p>
            <a:fld id="{DB062E76-9284-4519-AB88-0E8A30C707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14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548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53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09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57343" cy="5143498"/>
          </a:xfrm>
          <a:prstGeom prst="rect">
            <a:avLst/>
          </a:prstGeom>
        </p:spPr>
      </p:pic>
      <p:sp>
        <p:nvSpPr>
          <p:cNvPr id="16" name="bg object 16"/>
          <p:cNvSpPr/>
          <p:nvPr/>
        </p:nvSpPr>
        <p:spPr>
          <a:xfrm>
            <a:off x="2667000" y="0"/>
            <a:ext cx="6476999" cy="5143500"/>
          </a:xfrm>
          <a:custGeom>
            <a:avLst/>
            <a:gdLst/>
            <a:ahLst/>
            <a:cxnLst/>
            <a:rect l="l" t="t" r="r" b="b"/>
            <a:pathLst>
              <a:path w="4511040" h="5143500">
                <a:moveTo>
                  <a:pt x="4511040" y="5143498"/>
                </a:moveTo>
                <a:lnTo>
                  <a:pt x="4511040" y="0"/>
                </a:lnTo>
                <a:lnTo>
                  <a:pt x="0" y="0"/>
                </a:lnTo>
                <a:lnTo>
                  <a:pt x="0" y="5143498"/>
                </a:lnTo>
                <a:lnTo>
                  <a:pt x="4511040" y="5143498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5555" y="4436364"/>
            <a:ext cx="1575816" cy="5928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5130"/>
            <a:ext cx="6809740" cy="784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84746" y="4804023"/>
            <a:ext cx="2230120" cy="17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\\50.192.94.139\cga_sdgo\AVERIAS%20LINEA%201\01.-%20HISTORICO%20AVERIAS%20LINEA%201.xlsx!RESUMEN%20FIN%20DE%20SEMANA!F4C2:F29C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file:///\\50.192.94.139\cga_sdgo\AVERIAS%20LINEA%201\01.-%20HISTORICO%20AVERIAS%20LINEA%201.xlsx!AVER&#205;AS%20LINEA%201!F48C1:F73C18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\\50.192.94.139\cga_sdgo\AVERIAS%20LINEA%201\01.-%20HISTORICO%20AVERIAS%20LINEA%201.xlsx!AVER&#205;AS%20LINEA%201!F33C1:F45C3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0" y="1200150"/>
            <a:ext cx="7239000" cy="215956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1764030">
              <a:spcBef>
                <a:spcPts val="640"/>
              </a:spcBef>
            </a:pPr>
            <a:r>
              <a:rPr lang="es-MX" sz="44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INCIDENCIAS</a:t>
            </a:r>
          </a:p>
          <a:p>
            <a:pPr marL="12700" marR="1764030">
              <a:spcBef>
                <a:spcPts val="640"/>
              </a:spcBef>
            </a:pPr>
            <a:r>
              <a:rPr lang="es-MX" sz="48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LÍNEA 1</a:t>
            </a:r>
          </a:p>
          <a:p>
            <a:pPr marL="12700" marR="1764030">
              <a:spcBef>
                <a:spcPts val="640"/>
              </a:spcBef>
            </a:pPr>
            <a:r>
              <a:rPr lang="es-MX" sz="16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DESGLOSADO POR TIPO Y MOTRIZ</a:t>
            </a:r>
          </a:p>
          <a:p>
            <a:pPr marL="12700" marR="1764030">
              <a:spcBef>
                <a:spcPts val="640"/>
              </a:spcBef>
            </a:pPr>
            <a:r>
              <a:rPr lang="es-MX" sz="12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(Del 29 de octubre 2023 al 28 de febrero 2024)</a:t>
            </a:r>
            <a:endParaRPr lang="es-ES" sz="2400" b="1" spc="-1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2520" y="4642103"/>
            <a:ext cx="284988" cy="2834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49861" y="133350"/>
            <a:ext cx="3888740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28600" y="142617"/>
            <a:ext cx="39624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RESUMEN DE INCIDENCIAS 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000" dirty="0">
                <a:latin typeface="Montserrat" panose="00000500000000000000" pitchFamily="50" charset="0"/>
              </a:rPr>
              <a:t> 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 </a:t>
            </a:r>
            <a:r>
              <a:rPr lang="es-MX" sz="1000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28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s-MX" sz="1000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febrero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581910A8-6088-78F3-0E09-E637C08C96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109351"/>
              </p:ext>
            </p:extLst>
          </p:nvPr>
        </p:nvGraphicFramePr>
        <p:xfrm>
          <a:off x="2512060" y="590550"/>
          <a:ext cx="3888740" cy="445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515487" imgH="10906198" progId="Excel.Sheet.12">
                  <p:link updateAutomatic="1"/>
                </p:oleObj>
              </mc:Choice>
              <mc:Fallback>
                <p:oleObj name="Worksheet" r:id="rId3" imgW="9515487" imgH="1090619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2060" y="590550"/>
                        <a:ext cx="3888740" cy="445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36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9">
            <a:extLst>
              <a:ext uri="{FF2B5EF4-FFF2-40B4-BE49-F238E27FC236}">
                <a16:creationId xmlns:a16="http://schemas.microsoft.com/office/drawing/2014/main" id="{636F9DF1-9B59-7183-FE99-3F5D0270C4F0}"/>
              </a:ext>
            </a:extLst>
          </p:cNvPr>
          <p:cNvSpPr/>
          <p:nvPr/>
        </p:nvSpPr>
        <p:spPr>
          <a:xfrm>
            <a:off x="149860" y="147748"/>
            <a:ext cx="3507740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C6F7D157-478F-9217-C849-AE99D43FAA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860" y="160571"/>
            <a:ext cx="39624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INCIDENCIAS EN LÍNEA 1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000" dirty="0">
                <a:latin typeface="Montserrat" panose="00000500000000000000" pitchFamily="50" charset="0"/>
              </a:rPr>
              <a:t>Del 29 de octubre del 2023 al 28 de febrero del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48DA7FF5-42EB-490B-94FE-3A3BA453A8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582283"/>
              </p:ext>
            </p:extLst>
          </p:nvPr>
        </p:nvGraphicFramePr>
        <p:xfrm>
          <a:off x="195385" y="590550"/>
          <a:ext cx="875323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6460331" imgH="12896733" progId="Excel.Sheet.12">
                  <p:link updateAutomatic="1"/>
                </p:oleObj>
              </mc:Choice>
              <mc:Fallback>
                <p:oleObj name="Worksheet" r:id="rId2" imgW="26460331" imgH="1289673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5385" y="590550"/>
                        <a:ext cx="8753230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54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49861" y="138481"/>
            <a:ext cx="4422139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27001" y="138481"/>
            <a:ext cx="48006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ACUMULADO DE INCIDENCIAS POR TREN NM-16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200" dirty="0">
                <a:latin typeface="Montserrat" panose="00000500000000000000" pitchFamily="50" charset="0"/>
              </a:rPr>
              <a:t>Del 29 de octubre del 2023 al 28 de febrero del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2E539EED-B2C7-68DB-7568-950FD2088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058417"/>
              </p:ext>
            </p:extLst>
          </p:nvPr>
        </p:nvGraphicFramePr>
        <p:xfrm>
          <a:off x="209178" y="742950"/>
          <a:ext cx="8720864" cy="396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891200" imgH="14573118" progId="Excel.Sheet.12">
                  <p:link updateAutomatic="1"/>
                </p:oleObj>
              </mc:Choice>
              <mc:Fallback>
                <p:oleObj name="Worksheet" r:id="rId3" imgW="43891200" imgH="1457311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178" y="742950"/>
                        <a:ext cx="8720864" cy="3962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01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6972</TotalTime>
  <Words>69</Words>
  <Application>Microsoft Office PowerPoint</Application>
  <PresentationFormat>Presentación en pantalla (16:9)</PresentationFormat>
  <Paragraphs>10</Paragraphs>
  <Slides>4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Vínculos</vt:lpstr>
      </vt:variant>
      <vt:variant>
        <vt:i4>3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Calibri</vt:lpstr>
      <vt:lpstr>Montserrat</vt:lpstr>
      <vt:lpstr>Raleway</vt:lpstr>
      <vt:lpstr>Raleway-Medium</vt:lpstr>
      <vt:lpstr>Verdana</vt:lpstr>
      <vt:lpstr>Office Theme</vt:lpstr>
      <vt:lpstr>\\50.192.94.139\cga_sdgo\AVERIAS LINEA 1\01.- HISTORICO AVERIAS LINEA 1.xlsx!RESUMEN FIN DE SEMANA!F4C2:F29C6</vt:lpstr>
      <vt:lpstr>\\50.192.94.139\cga_sdgo\AVERIAS LINEA 1\01.- HISTORICO AVERIAS LINEA 1.xlsx!AVERÍAS LINEA 1!F48C1:F73C18</vt:lpstr>
      <vt:lpstr>\\50.192.94.139\cga_sdgo\AVERIAS LINEA 1\01.- HISTORICO AVERIAS LINEA 1.xlsx!AVERÍAS LINEA 1!F33C1:F45C31</vt:lpstr>
      <vt:lpstr>Presentación de PowerPoint</vt:lpstr>
      <vt:lpstr>RESUMEN DE INCIDENCIAS   Del 28 de febrero 2024</vt:lpstr>
      <vt:lpstr>INCIDENCIAS EN LÍNEA 1 Del 29 de octubre del 2023 al 28 de febrero del 2024</vt:lpstr>
      <vt:lpstr>ACUMULADO DE INCIDENCIAS POR TREN NM-16 Del 29 de octubre del 2023 al 28 de febrero del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Jorge;Cynthia Pereznegron</dc:creator>
  <cp:lastModifiedBy>STC METRO</cp:lastModifiedBy>
  <cp:revision>806</cp:revision>
  <cp:lastPrinted>2024-02-23T17:25:39Z</cp:lastPrinted>
  <dcterms:created xsi:type="dcterms:W3CDTF">2023-02-19T20:53:52Z</dcterms:created>
  <dcterms:modified xsi:type="dcterms:W3CDTF">2024-02-29T16:15:39Z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2023-02-19T00:00:00Z</vt:filetime>
  </property>
  <property fmtid="{D5CDD505-2E9C-101B-9397-08002B2CF9AE}" pid="5" name="Producer">
    <vt:lpwstr>Microsoft® PowerPoint® para Microsoft 365</vt:lpwstr>
  </property>
</Properties>
</file>