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08/02/2024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POR%20DIA!F7C2:F32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7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7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EDE9ED-732D-D2D6-3FFC-3EE3780B5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75291"/>
              </p:ext>
            </p:extLst>
          </p:nvPr>
        </p:nvGraphicFramePr>
        <p:xfrm>
          <a:off x="2286000" y="661851"/>
          <a:ext cx="4267200" cy="425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944243" imgH="9915481" progId="Excel.Sheet.12">
                  <p:link updateAutomatic="1"/>
                </p:oleObj>
              </mc:Choice>
              <mc:Fallback>
                <p:oleObj name="Worksheet" r:id="rId3" imgW="9944243" imgH="99154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661851"/>
                        <a:ext cx="4267200" cy="4254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7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17385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</a:t>
            </a:r>
            <a:r>
              <a:rPr lang="es-MX" sz="1200">
                <a:latin typeface="Montserrat" panose="00000500000000000000" pitchFamily="50" charset="0"/>
              </a:rPr>
              <a:t>al 7 </a:t>
            </a:r>
            <a:r>
              <a:rPr lang="es-MX" sz="1200" dirty="0">
                <a:latin typeface="Montserrat" panose="00000500000000000000" pitchFamily="50" charset="0"/>
              </a:rPr>
              <a:t>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35873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POR DIA!F7C2:F32C6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7 de febrero 2024</vt:lpstr>
      <vt:lpstr>INCIDENCIAS EN LÍNEA 1 Del 29 de octubre del 2023 al 7 de febrero del 2024</vt:lpstr>
      <vt:lpstr>ACUMULADO DE INCIDENCIAS POR TREN NM-16 Del 29 de octubre del 2023 al 7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784</cp:revision>
  <cp:lastPrinted>2024-02-08T18:57:38Z</cp:lastPrinted>
  <dcterms:created xsi:type="dcterms:W3CDTF">2023-02-19T20:53:52Z</dcterms:created>
  <dcterms:modified xsi:type="dcterms:W3CDTF">2024-02-08T18:57:57Z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