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3" r:id="rId1"/>
    <p:sldMasterId id="2147483676" r:id="rId2"/>
  </p:sldMasterIdLst>
  <p:notesMasterIdLst>
    <p:notesMasterId r:id="rId37"/>
  </p:notesMasterIdLst>
  <p:handoutMasterIdLst>
    <p:handoutMasterId r:id="rId38"/>
  </p:handoutMasterIdLst>
  <p:sldIdLst>
    <p:sldId id="3170" r:id="rId3"/>
    <p:sldId id="3172" r:id="rId4"/>
    <p:sldId id="3174" r:id="rId5"/>
    <p:sldId id="3202" r:id="rId6"/>
    <p:sldId id="3176" r:id="rId7"/>
    <p:sldId id="3196" r:id="rId8"/>
    <p:sldId id="3203" r:id="rId9"/>
    <p:sldId id="3204" r:id="rId10"/>
    <p:sldId id="3206" r:id="rId11"/>
    <p:sldId id="3205" r:id="rId12"/>
    <p:sldId id="3208" r:id="rId13"/>
    <p:sldId id="3197" r:id="rId14"/>
    <p:sldId id="3209" r:id="rId15"/>
    <p:sldId id="3211" r:id="rId16"/>
    <p:sldId id="3214" r:id="rId17"/>
    <p:sldId id="3212" r:id="rId18"/>
    <p:sldId id="3213" r:id="rId19"/>
    <p:sldId id="3215" r:id="rId20"/>
    <p:sldId id="3210" r:id="rId21"/>
    <p:sldId id="3177" r:id="rId22"/>
    <p:sldId id="3179" r:id="rId23"/>
    <p:sldId id="3190" r:id="rId24"/>
    <p:sldId id="3191" r:id="rId25"/>
    <p:sldId id="3183" r:id="rId26"/>
    <p:sldId id="3198" r:id="rId27"/>
    <p:sldId id="3181" r:id="rId28"/>
    <p:sldId id="3194" r:id="rId29"/>
    <p:sldId id="3185" r:id="rId30"/>
    <p:sldId id="3189" r:id="rId31"/>
    <p:sldId id="3199" r:id="rId32"/>
    <p:sldId id="3178" r:id="rId33"/>
    <p:sldId id="3195" r:id="rId34"/>
    <p:sldId id="3200" r:id="rId35"/>
    <p:sldId id="3201" r:id="rId36"/>
  </p:sldIdLst>
  <p:sldSz cx="8959850" cy="5040313"/>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47066" indent="-127575"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896351" indent="-257368"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45636" indent="-387162"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794920" indent="-516955"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1597457" algn="l" defTabSz="638983" rtl="0" eaLnBrk="1" latinLnBrk="0" hangingPunct="1">
      <a:defRPr kern="1200">
        <a:solidFill>
          <a:schemeClr val="tx1"/>
        </a:solidFill>
        <a:latin typeface="Calibri" pitchFamily="34" charset="0"/>
        <a:ea typeface="宋体" pitchFamily="2" charset="-122"/>
        <a:cs typeface="+mn-cs"/>
      </a:defRPr>
    </a:lvl6pPr>
    <a:lvl7pPr marL="1916948" algn="l" defTabSz="638983" rtl="0" eaLnBrk="1" latinLnBrk="0" hangingPunct="1">
      <a:defRPr kern="1200">
        <a:solidFill>
          <a:schemeClr val="tx1"/>
        </a:solidFill>
        <a:latin typeface="Calibri" pitchFamily="34" charset="0"/>
        <a:ea typeface="宋体" pitchFamily="2" charset="-122"/>
        <a:cs typeface="+mn-cs"/>
      </a:defRPr>
    </a:lvl7pPr>
    <a:lvl8pPr marL="2236440" algn="l" defTabSz="638983" rtl="0" eaLnBrk="1" latinLnBrk="0" hangingPunct="1">
      <a:defRPr kern="1200">
        <a:solidFill>
          <a:schemeClr val="tx1"/>
        </a:solidFill>
        <a:latin typeface="Calibri" pitchFamily="34" charset="0"/>
        <a:ea typeface="宋体" pitchFamily="2" charset="-122"/>
        <a:cs typeface="+mn-cs"/>
      </a:defRPr>
    </a:lvl8pPr>
    <a:lvl9pPr marL="2555931" algn="l" defTabSz="638983"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29" userDrawn="1">
          <p15:clr>
            <a:srgbClr val="A4A3A4"/>
          </p15:clr>
        </p15:guide>
        <p15:guide id="2" orient="horz" pos="2915" userDrawn="1">
          <p15:clr>
            <a:srgbClr val="A4A3A4"/>
          </p15:clr>
        </p15:guide>
        <p15:guide id="3" pos="2822" userDrawn="1">
          <p15:clr>
            <a:srgbClr val="A4A3A4"/>
          </p15:clr>
        </p15:guide>
        <p15:guide id="4" pos="388" userDrawn="1">
          <p15:clr>
            <a:srgbClr val="A4A3A4"/>
          </p15:clr>
        </p15:guide>
        <p15:guide id="5" pos="5224" userDrawn="1">
          <p15:clr>
            <a:srgbClr val="A4A3A4"/>
          </p15:clr>
        </p15:guide>
        <p15:guide id="6" pos="481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7B59E"/>
    <a:srgbClr val="595959"/>
    <a:srgbClr val="D0E66C"/>
    <a:srgbClr val="5D7D41"/>
    <a:srgbClr val="B3D787"/>
    <a:srgbClr val="DC5F54"/>
    <a:srgbClr val="EBB867"/>
    <a:srgbClr val="E4B842"/>
    <a:srgbClr val="D24977"/>
    <a:srgbClr val="3483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5317" autoAdjust="0"/>
  </p:normalViewPr>
  <p:slideViewPr>
    <p:cSldViewPr>
      <p:cViewPr varScale="1">
        <p:scale>
          <a:sx n="116" d="100"/>
          <a:sy n="116" d="100"/>
        </p:scale>
        <p:origin x="586" y="72"/>
      </p:cViewPr>
      <p:guideLst>
        <p:guide orient="horz" pos="229"/>
        <p:guide orient="horz" pos="2915"/>
        <p:guide pos="2822"/>
        <p:guide pos="388"/>
        <p:guide pos="5224"/>
        <p:guide pos="4814"/>
      </p:guideLst>
    </p:cSldViewPr>
  </p:slideViewPr>
  <p:outlineViewPr>
    <p:cViewPr>
      <p:scale>
        <a:sx n="100" d="100"/>
        <a:sy n="100" d="100"/>
      </p:scale>
      <p:origin x="0" y="-9972"/>
    </p:cViewPr>
  </p:outlineViewPr>
  <p:notesTextViewPr>
    <p:cViewPr>
      <p:scale>
        <a:sx n="1" d="1"/>
        <a:sy n="1" d="1"/>
      </p:scale>
      <p:origin x="0" y="0"/>
    </p:cViewPr>
  </p:notesTextViewPr>
  <p:sorterViewPr showFormatting="0">
    <p:cViewPr>
      <p:scale>
        <a:sx n="139" d="100"/>
        <a:sy n="139" d="100"/>
      </p:scale>
      <p:origin x="0" y="0"/>
    </p:cViewPr>
  </p:sorter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595959"/>
            </a:solidFill>
            <a:ln>
              <a:solidFill>
                <a:schemeClr val="bg1"/>
              </a:solidFill>
            </a:ln>
          </c:spPr>
          <c:invertIfNegative val="0"/>
          <c:dLbls>
            <c:dLbl>
              <c:idx val="0"/>
              <c:tx>
                <c:rich>
                  <a:bodyPr/>
                  <a:lstStyle/>
                  <a:p>
                    <a:fld id="{3035AABA-65E2-40EE-B83D-06B1017E229A}" type="VALUE">
                      <a:rPr lang="en-US" altLang="zh-CN"/>
                      <a:pPr/>
                      <a:t>[值]</a:t>
                    </a:fld>
                    <a:endParaRPr lang="zh-CN" alt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3BEF-4986-858A-D23A66D47DFC}"/>
                </c:ext>
              </c:extLst>
            </c:dLbl>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65000"/>
                        <a:lumOff val="35000"/>
                      </a:schemeClr>
                    </a:solidFill>
                    <a:latin typeface="+mn-lt"/>
                    <a:ea typeface="+mn-ea"/>
                    <a:cs typeface="+mn-cs"/>
                  </a:defRPr>
                </a:pPr>
                <a:endParaRPr lang="zh-CN"/>
              </a:p>
            </c:txPr>
            <c:dLblPos val="outEnd"/>
            <c:showLegendKey val="0"/>
            <c:showVal val="0"/>
            <c:showCatName val="0"/>
            <c:showSerName val="0"/>
            <c:showPercent val="0"/>
            <c:showBubbleSize val="0"/>
            <c:extLst>
              <c:ext xmlns:c15="http://schemas.microsoft.com/office/drawing/2012/chart" uri="{CE6537A1-D6FC-4f65-9D91-7224C49458BB}">
                <c15:showLeaderLines val="0"/>
              </c:ext>
            </c:extLst>
          </c:dLbls>
          <c:val>
            <c:numRef>
              <c:f>Sheet1!$B$2</c:f>
              <c:numCache>
                <c:formatCode>General</c:formatCode>
                <c:ptCount val="1"/>
                <c:pt idx="0">
                  <c:v>100</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Series 1</c:v>
                      </c:pt>
                    </c:strCache>
                  </c:strRef>
                </c15:tx>
              </c15:filteredSeriesTitle>
            </c:ext>
            <c:ext xmlns:c15="http://schemas.microsoft.com/office/drawing/2012/chart" uri="{02D57815-91ED-43cb-92C2-25804820EDAC}">
              <c15:filteredCategoryTitle>
                <c15:cat>
                  <c:numRef>
                    <c:extLst>
                      <c:ext uri="{02D57815-91ED-43cb-92C2-25804820EDAC}">
                        <c15:formulaRef>
                          <c15:sqref>Sheet1!$A$2</c15:sqref>
                        </c15:formulaRef>
                      </c:ext>
                    </c:extLst>
                    <c:numCache>
                      <c:formatCode>General</c:formatCode>
                      <c:ptCount val="1"/>
                      <c:pt idx="0">
                        <c:v>2014</c:v>
                      </c:pt>
                    </c:numCache>
                  </c:numRef>
                </c15:cat>
              </c15:filteredCategoryTitle>
            </c:ext>
            <c:ext xmlns:c16="http://schemas.microsoft.com/office/drawing/2014/chart" uri="{C3380CC4-5D6E-409C-BE32-E72D297353CC}">
              <c16:uniqueId val="{00000001-3BEF-4986-858A-D23A66D47DFC}"/>
            </c:ext>
          </c:extLst>
        </c:ser>
        <c:ser>
          <c:idx val="1"/>
          <c:order val="1"/>
          <c:spPr>
            <a:solidFill>
              <a:srgbClr val="595959"/>
            </a:solidFill>
          </c:spPr>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65000"/>
                        <a:lumOff val="3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trendline>
            <c:trendlineType val="linear"/>
            <c:dispRSqr val="0"/>
            <c:dispEq val="0"/>
          </c:trendline>
          <c:val>
            <c:numRef>
              <c:f>Sheet1!$C$2</c:f>
              <c:numCache>
                <c:formatCode>General</c:formatCode>
                <c:ptCount val="1"/>
                <c:pt idx="0">
                  <c:v>90</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Series 2</c:v>
                      </c:pt>
                    </c:strCache>
                  </c:strRef>
                </c15:tx>
              </c15:filteredSeriesTitle>
            </c:ext>
            <c:ext xmlns:c15="http://schemas.microsoft.com/office/drawing/2012/chart" uri="{02D57815-91ED-43cb-92C2-25804820EDAC}">
              <c15:filteredCategoryTitle>
                <c15:cat>
                  <c:numRef>
                    <c:extLst>
                      <c:ext uri="{02D57815-91ED-43cb-92C2-25804820EDAC}">
                        <c15:formulaRef>
                          <c15:sqref>Sheet1!$A$2</c15:sqref>
                        </c15:formulaRef>
                      </c:ext>
                    </c:extLst>
                    <c:numCache>
                      <c:formatCode>General</c:formatCode>
                      <c:ptCount val="1"/>
                      <c:pt idx="0">
                        <c:v>2014</c:v>
                      </c:pt>
                    </c:numCache>
                  </c:numRef>
                </c15:cat>
              </c15:filteredCategoryTitle>
            </c:ext>
            <c:ext xmlns:c16="http://schemas.microsoft.com/office/drawing/2014/chart" uri="{C3380CC4-5D6E-409C-BE32-E72D297353CC}">
              <c16:uniqueId val="{00000003-3BEF-4986-858A-D23A66D47DFC}"/>
            </c:ext>
          </c:extLst>
        </c:ser>
        <c:ser>
          <c:idx val="2"/>
          <c:order val="2"/>
          <c:spPr>
            <a:solidFill>
              <a:srgbClr val="595959"/>
            </a:solidFill>
          </c:spPr>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65000"/>
                        <a:lumOff val="3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Sheet1!$D$2</c:f>
              <c:numCache>
                <c:formatCode>General</c:formatCode>
                <c:ptCount val="1"/>
                <c:pt idx="0">
                  <c:v>70</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Series 3</c:v>
                      </c:pt>
                    </c:strCache>
                  </c:strRef>
                </c15:tx>
              </c15:filteredSeriesTitle>
            </c:ext>
            <c:ext xmlns:c15="http://schemas.microsoft.com/office/drawing/2012/chart" uri="{02D57815-91ED-43cb-92C2-25804820EDAC}">
              <c15:filteredCategoryTitle>
                <c15:cat>
                  <c:numRef>
                    <c:extLst>
                      <c:ext uri="{02D57815-91ED-43cb-92C2-25804820EDAC}">
                        <c15:formulaRef>
                          <c15:sqref>Sheet1!$A$2</c15:sqref>
                        </c15:formulaRef>
                      </c:ext>
                    </c:extLst>
                    <c:numCache>
                      <c:formatCode>General</c:formatCode>
                      <c:ptCount val="1"/>
                      <c:pt idx="0">
                        <c:v>2014</c:v>
                      </c:pt>
                    </c:numCache>
                  </c:numRef>
                </c15:cat>
              </c15:filteredCategoryTitle>
            </c:ext>
            <c:ext xmlns:c16="http://schemas.microsoft.com/office/drawing/2014/chart" uri="{C3380CC4-5D6E-409C-BE32-E72D297353CC}">
              <c16:uniqueId val="{00000004-3BEF-4986-858A-D23A66D47DFC}"/>
            </c:ext>
          </c:extLst>
        </c:ser>
        <c:ser>
          <c:idx val="3"/>
          <c:order val="3"/>
          <c:spPr>
            <a:solidFill>
              <a:srgbClr val="595959"/>
            </a:solidFill>
            <a:scene3d>
              <a:camera prst="orthographicFront"/>
              <a:lightRig rig="threePt" dir="t"/>
            </a:scene3d>
            <a:sp3d/>
          </c:spPr>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65000"/>
                        <a:lumOff val="3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Sheet1!$E$2</c:f>
              <c:numCache>
                <c:formatCode>General</c:formatCode>
                <c:ptCount val="1"/>
                <c:pt idx="0">
                  <c:v>50</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Series 32</c:v>
                      </c:pt>
                    </c:strCache>
                  </c:strRef>
                </c15:tx>
              </c15:filteredSeriesTitle>
            </c:ext>
            <c:ext xmlns:c15="http://schemas.microsoft.com/office/drawing/2012/chart" uri="{02D57815-91ED-43cb-92C2-25804820EDAC}">
              <c15:filteredCategoryTitle>
                <c15:cat>
                  <c:numRef>
                    <c:extLst>
                      <c:ext uri="{02D57815-91ED-43cb-92C2-25804820EDAC}">
                        <c15:formulaRef>
                          <c15:sqref>Sheet1!$A$2</c15:sqref>
                        </c15:formulaRef>
                      </c:ext>
                    </c:extLst>
                    <c:numCache>
                      <c:formatCode>General</c:formatCode>
                      <c:ptCount val="1"/>
                      <c:pt idx="0">
                        <c:v>2014</c:v>
                      </c:pt>
                    </c:numCache>
                  </c:numRef>
                </c15:cat>
              </c15:filteredCategoryTitle>
            </c:ext>
            <c:ext xmlns:c16="http://schemas.microsoft.com/office/drawing/2014/chart" uri="{C3380CC4-5D6E-409C-BE32-E72D297353CC}">
              <c16:uniqueId val="{00000005-3BEF-4986-858A-D23A66D47DFC}"/>
            </c:ext>
          </c:extLst>
        </c:ser>
        <c:ser>
          <c:idx val="4"/>
          <c:order val="4"/>
          <c:spPr>
            <a:solidFill>
              <a:srgbClr val="595959"/>
            </a:solidFill>
          </c:spPr>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65000"/>
                        <a:lumOff val="3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Sheet1!$F$2</c:f>
              <c:numCache>
                <c:formatCode>General</c:formatCode>
                <c:ptCount val="1"/>
                <c:pt idx="0">
                  <c:v>20</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Series 322</c:v>
                      </c:pt>
                    </c:strCache>
                  </c:strRef>
                </c15:tx>
              </c15:filteredSeriesTitle>
            </c:ext>
            <c:ext xmlns:c15="http://schemas.microsoft.com/office/drawing/2012/chart" uri="{02D57815-91ED-43cb-92C2-25804820EDAC}">
              <c15:filteredCategoryTitle>
                <c15:cat>
                  <c:numRef>
                    <c:extLst>
                      <c:ext uri="{02D57815-91ED-43cb-92C2-25804820EDAC}">
                        <c15:formulaRef>
                          <c15:sqref>Sheet1!$A$2</c15:sqref>
                        </c15:formulaRef>
                      </c:ext>
                    </c:extLst>
                    <c:numCache>
                      <c:formatCode>General</c:formatCode>
                      <c:ptCount val="1"/>
                      <c:pt idx="0">
                        <c:v>2014</c:v>
                      </c:pt>
                    </c:numCache>
                  </c:numRef>
                </c15:cat>
              </c15:filteredCategoryTitle>
            </c:ext>
            <c:ext xmlns:c16="http://schemas.microsoft.com/office/drawing/2014/chart" uri="{C3380CC4-5D6E-409C-BE32-E72D297353CC}">
              <c16:uniqueId val="{00000006-3BEF-4986-858A-D23A66D47DFC}"/>
            </c:ext>
          </c:extLst>
        </c:ser>
        <c:dLbls>
          <c:showLegendKey val="0"/>
          <c:showVal val="0"/>
          <c:showCatName val="0"/>
          <c:showSerName val="0"/>
          <c:showPercent val="0"/>
          <c:showBubbleSize val="0"/>
        </c:dLbls>
        <c:gapWidth val="178"/>
        <c:overlap val="-15"/>
        <c:axId val="288604928"/>
        <c:axId val="288606464"/>
      </c:barChart>
      <c:dateAx>
        <c:axId val="288604928"/>
        <c:scaling>
          <c:orientation val="minMax"/>
        </c:scaling>
        <c:delete val="0"/>
        <c:axPos val="b"/>
        <c:numFmt formatCode="General" sourceLinked="0"/>
        <c:majorTickMark val="out"/>
        <c:minorTickMark val="none"/>
        <c:tickLblPos val="nextTo"/>
        <c:spPr>
          <a:noFill/>
        </c:spPr>
        <c:txPr>
          <a:bodyPr rot="-60000000" spcFirstLastPara="0" vertOverflow="ellipsis" vert="horz" wrap="square" anchor="t" anchorCtr="1"/>
          <a:lstStyle/>
          <a:p>
            <a:pPr>
              <a:defRPr lang="zh-CN" sz="1050" b="1" i="0" u="none" strike="noStrike" kern="1200" baseline="0">
                <a:solidFill>
                  <a:schemeClr val="tx1">
                    <a:lumMod val="65000"/>
                    <a:lumOff val="35000"/>
                  </a:schemeClr>
                </a:solidFill>
                <a:latin typeface="+mn-lt"/>
                <a:ea typeface="+mn-ea"/>
                <a:cs typeface="+mn-cs"/>
              </a:defRPr>
            </a:pPr>
            <a:endParaRPr lang="zh-CN"/>
          </a:p>
        </c:txPr>
        <c:crossAx val="288606464"/>
        <c:crosses val="autoZero"/>
        <c:auto val="0"/>
        <c:lblOffset val="100"/>
        <c:baseTimeUnit val="days"/>
      </c:dateAx>
      <c:valAx>
        <c:axId val="288606464"/>
        <c:scaling>
          <c:orientation val="minMax"/>
        </c:scaling>
        <c:delete val="0"/>
        <c:axPos val="l"/>
        <c:majorGridlines>
          <c:spPr>
            <a:ln w="22225" cap="flat" cmpd="sng" algn="ctr">
              <a:solidFill>
                <a:prstClr val="white">
                  <a:lumMod val="85000"/>
                  <a:alpha val="48000"/>
                </a:prstClr>
              </a:solidFill>
              <a:prstDash val="sysDot"/>
              <a:round/>
            </a:ln>
          </c:spPr>
        </c:majorGridlines>
        <c:numFmt formatCode="General" sourceLinked="0"/>
        <c:majorTickMark val="none"/>
        <c:minorTickMark val="in"/>
        <c:tickLblPos val="low"/>
        <c:spPr>
          <a:noFill/>
          <a:ln w="6350" cap="flat" cmpd="sng" algn="ctr">
            <a:solidFill>
              <a:schemeClr val="bg1">
                <a:lumMod val="85000"/>
              </a:schemeClr>
            </a:solidFill>
            <a:prstDash val="solid"/>
            <a:round/>
          </a:ln>
        </c:spPr>
        <c:txPr>
          <a:bodyPr rot="-60000000" spcFirstLastPara="0" vertOverflow="ellipsis" vert="horz" wrap="square" anchor="ctr" anchorCtr="1"/>
          <a:lstStyle/>
          <a:p>
            <a:pPr>
              <a:defRPr lang="zh-CN" sz="1000" b="1" i="0" u="none" strike="noStrike" kern="1200" baseline="0">
                <a:solidFill>
                  <a:schemeClr val="tx1">
                    <a:lumMod val="65000"/>
                    <a:lumOff val="35000"/>
                  </a:schemeClr>
                </a:solidFill>
                <a:latin typeface="+mn-lt"/>
                <a:ea typeface="+mn-ea"/>
                <a:cs typeface="+mn-cs"/>
              </a:defRPr>
            </a:pPr>
            <a:endParaRPr lang="zh-CN"/>
          </a:p>
        </c:txPr>
        <c:crossAx val="288604928"/>
        <c:crossesAt val="2014"/>
        <c:crossBetween val="between"/>
      </c:valAx>
    </c:plotArea>
    <c:plotVisOnly val="1"/>
    <c:dispBlanksAs val="gap"/>
    <c:showDLblsOverMax val="0"/>
  </c:chart>
  <c:txPr>
    <a:bodyPr/>
    <a:lstStyle/>
    <a:p>
      <a:pPr>
        <a:defRPr lang="zh-CN" sz="1000" b="1">
          <a:solidFill>
            <a:schemeClr val="tx1">
              <a:lumMod val="65000"/>
              <a:lumOff val="35000"/>
            </a:schemeClr>
          </a:solidFill>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17B59E"/>
            </a:solidFill>
            <a:ln>
              <a:solidFill>
                <a:schemeClr val="bg1"/>
              </a:solidFill>
            </a:ln>
          </c:spPr>
          <c:invertIfNegative val="0"/>
          <c:dLbls>
            <c:dLbl>
              <c:idx val="0"/>
              <c:tx>
                <c:rich>
                  <a:bodyPr/>
                  <a:lstStyle/>
                  <a:p>
                    <a:fld id="{3069DAF4-D26A-478A-B52B-52ED9F0E3E26}" type="VALUE">
                      <a:rPr lang="en-US" altLang="zh-CN"/>
                      <a:pPr/>
                      <a:t>[值]</a:t>
                    </a:fld>
                    <a:endParaRPr lang="zh-CN" alt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D302-40EA-88FA-01A92917DA51}"/>
                </c:ext>
              </c:extLst>
            </c:dLbl>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65000"/>
                        <a:lumOff val="35000"/>
                      </a:schemeClr>
                    </a:solidFill>
                    <a:latin typeface="+mn-lt"/>
                    <a:ea typeface="+mn-ea"/>
                    <a:cs typeface="+mn-cs"/>
                  </a:defRPr>
                </a:pPr>
                <a:endParaRPr lang="zh-CN"/>
              </a:p>
            </c:txPr>
            <c:dLblPos val="outEnd"/>
            <c:showLegendKey val="0"/>
            <c:showVal val="0"/>
            <c:showCatName val="0"/>
            <c:showSerName val="0"/>
            <c:showPercent val="0"/>
            <c:showBubbleSize val="0"/>
            <c:extLst>
              <c:ext xmlns:c15="http://schemas.microsoft.com/office/drawing/2012/chart" uri="{CE6537A1-D6FC-4f65-9D91-7224C49458BB}">
                <c15:showLeaderLines val="0"/>
              </c:ext>
            </c:extLst>
          </c:dLbls>
          <c:val>
            <c:numRef>
              <c:f>Sheet1!$B$2</c:f>
              <c:numCache>
                <c:formatCode>General</c:formatCode>
                <c:ptCount val="1"/>
                <c:pt idx="0">
                  <c:v>100</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Series 1</c:v>
                      </c:pt>
                    </c:strCache>
                  </c:strRef>
                </c15:tx>
              </c15:filteredSeriesTitle>
            </c:ext>
            <c:ext xmlns:c15="http://schemas.microsoft.com/office/drawing/2012/chart" uri="{02D57815-91ED-43cb-92C2-25804820EDAC}">
              <c15:filteredCategoryTitle>
                <c15:cat>
                  <c:numRef>
                    <c:extLst>
                      <c:ext uri="{02D57815-91ED-43cb-92C2-25804820EDAC}">
                        <c15:formulaRef>
                          <c15:sqref>Sheet1!$A$2</c15:sqref>
                        </c15:formulaRef>
                      </c:ext>
                    </c:extLst>
                    <c:numCache>
                      <c:formatCode>General</c:formatCode>
                      <c:ptCount val="1"/>
                      <c:pt idx="0">
                        <c:v>2015</c:v>
                      </c:pt>
                    </c:numCache>
                  </c:numRef>
                </c15:cat>
              </c15:filteredCategoryTitle>
            </c:ext>
            <c:ext xmlns:c16="http://schemas.microsoft.com/office/drawing/2014/chart" uri="{C3380CC4-5D6E-409C-BE32-E72D297353CC}">
              <c16:uniqueId val="{00000001-D302-40EA-88FA-01A92917DA51}"/>
            </c:ext>
          </c:extLst>
        </c:ser>
        <c:ser>
          <c:idx val="1"/>
          <c:order val="1"/>
          <c:spPr>
            <a:solidFill>
              <a:srgbClr val="17B59E"/>
            </a:solidFill>
          </c:spPr>
          <c:invertIfNegative val="0"/>
          <c:dPt>
            <c:idx val="0"/>
            <c:invertIfNegative val="0"/>
            <c:bubble3D val="0"/>
            <c:extLst>
              <c:ext xmlns:c16="http://schemas.microsoft.com/office/drawing/2014/chart" uri="{C3380CC4-5D6E-409C-BE32-E72D297353CC}">
                <c16:uniqueId val="{00000003-D302-40EA-88FA-01A92917DA51}"/>
              </c:ext>
            </c:extLst>
          </c:dPt>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65000"/>
                        <a:lumOff val="3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trendline>
            <c:trendlineType val="linear"/>
            <c:dispRSqr val="0"/>
            <c:dispEq val="0"/>
          </c:trendline>
          <c:val>
            <c:numRef>
              <c:f>Sheet1!$C$2</c:f>
              <c:numCache>
                <c:formatCode>General</c:formatCode>
                <c:ptCount val="1"/>
                <c:pt idx="0">
                  <c:v>90</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Series 2</c:v>
                      </c:pt>
                    </c:strCache>
                  </c:strRef>
                </c15:tx>
              </c15:filteredSeriesTitle>
            </c:ext>
            <c:ext xmlns:c15="http://schemas.microsoft.com/office/drawing/2012/chart" uri="{02D57815-91ED-43cb-92C2-25804820EDAC}">
              <c15:filteredCategoryTitle>
                <c15:cat>
                  <c:numRef>
                    <c:extLst>
                      <c:ext uri="{02D57815-91ED-43cb-92C2-25804820EDAC}">
                        <c15:formulaRef>
                          <c15:sqref>Sheet1!$A$2</c15:sqref>
                        </c15:formulaRef>
                      </c:ext>
                    </c:extLst>
                    <c:numCache>
                      <c:formatCode>General</c:formatCode>
                      <c:ptCount val="1"/>
                      <c:pt idx="0">
                        <c:v>2015</c:v>
                      </c:pt>
                    </c:numCache>
                  </c:numRef>
                </c15:cat>
              </c15:filteredCategoryTitle>
            </c:ext>
            <c:ext xmlns:c16="http://schemas.microsoft.com/office/drawing/2014/chart" uri="{C3380CC4-5D6E-409C-BE32-E72D297353CC}">
              <c16:uniqueId val="{00000005-D302-40EA-88FA-01A92917DA51}"/>
            </c:ext>
          </c:extLst>
        </c:ser>
        <c:ser>
          <c:idx val="2"/>
          <c:order val="2"/>
          <c:spPr>
            <a:solidFill>
              <a:srgbClr val="17B59E"/>
            </a:solidFill>
          </c:spPr>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65000"/>
                        <a:lumOff val="3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Sheet1!$D$2</c:f>
              <c:numCache>
                <c:formatCode>General</c:formatCode>
                <c:ptCount val="1"/>
                <c:pt idx="0">
                  <c:v>40</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Series 3</c:v>
                      </c:pt>
                    </c:strCache>
                  </c:strRef>
                </c15:tx>
              </c15:filteredSeriesTitle>
            </c:ext>
            <c:ext xmlns:c15="http://schemas.microsoft.com/office/drawing/2012/chart" uri="{02D57815-91ED-43cb-92C2-25804820EDAC}">
              <c15:filteredCategoryTitle>
                <c15:cat>
                  <c:numRef>
                    <c:extLst>
                      <c:ext uri="{02D57815-91ED-43cb-92C2-25804820EDAC}">
                        <c15:formulaRef>
                          <c15:sqref>Sheet1!$A$2</c15:sqref>
                        </c15:formulaRef>
                      </c:ext>
                    </c:extLst>
                    <c:numCache>
                      <c:formatCode>General</c:formatCode>
                      <c:ptCount val="1"/>
                      <c:pt idx="0">
                        <c:v>2015</c:v>
                      </c:pt>
                    </c:numCache>
                  </c:numRef>
                </c15:cat>
              </c15:filteredCategoryTitle>
            </c:ext>
            <c:ext xmlns:c16="http://schemas.microsoft.com/office/drawing/2014/chart" uri="{C3380CC4-5D6E-409C-BE32-E72D297353CC}">
              <c16:uniqueId val="{00000006-D302-40EA-88FA-01A92917DA51}"/>
            </c:ext>
          </c:extLst>
        </c:ser>
        <c:ser>
          <c:idx val="3"/>
          <c:order val="3"/>
          <c:spPr>
            <a:solidFill>
              <a:srgbClr val="17B59E"/>
            </a:solidFill>
            <a:scene3d>
              <a:camera prst="orthographicFront"/>
              <a:lightRig rig="threePt" dir="t"/>
            </a:scene3d>
            <a:sp3d/>
          </c:spPr>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65000"/>
                        <a:lumOff val="3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Sheet1!$E$2</c:f>
              <c:numCache>
                <c:formatCode>General</c:formatCode>
                <c:ptCount val="1"/>
                <c:pt idx="0">
                  <c:v>50</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Series 32</c:v>
                      </c:pt>
                    </c:strCache>
                  </c:strRef>
                </c15:tx>
              </c15:filteredSeriesTitle>
            </c:ext>
            <c:ext xmlns:c15="http://schemas.microsoft.com/office/drawing/2012/chart" uri="{02D57815-91ED-43cb-92C2-25804820EDAC}">
              <c15:filteredCategoryTitle>
                <c15:cat>
                  <c:numRef>
                    <c:extLst>
                      <c:ext uri="{02D57815-91ED-43cb-92C2-25804820EDAC}">
                        <c15:formulaRef>
                          <c15:sqref>Sheet1!$A$2</c15:sqref>
                        </c15:formulaRef>
                      </c:ext>
                    </c:extLst>
                    <c:numCache>
                      <c:formatCode>General</c:formatCode>
                      <c:ptCount val="1"/>
                      <c:pt idx="0">
                        <c:v>2015</c:v>
                      </c:pt>
                    </c:numCache>
                  </c:numRef>
                </c15:cat>
              </c15:filteredCategoryTitle>
            </c:ext>
            <c:ext xmlns:c16="http://schemas.microsoft.com/office/drawing/2014/chart" uri="{C3380CC4-5D6E-409C-BE32-E72D297353CC}">
              <c16:uniqueId val="{00000007-D302-40EA-88FA-01A92917DA51}"/>
            </c:ext>
          </c:extLst>
        </c:ser>
        <c:ser>
          <c:idx val="4"/>
          <c:order val="4"/>
          <c:spPr>
            <a:solidFill>
              <a:srgbClr val="17B59E"/>
            </a:solidFill>
          </c:spPr>
          <c:invertIfNegative val="0"/>
          <c:dPt>
            <c:idx val="0"/>
            <c:invertIfNegative val="0"/>
            <c:bubble3D val="0"/>
            <c:extLst>
              <c:ext xmlns:c16="http://schemas.microsoft.com/office/drawing/2014/chart" uri="{C3380CC4-5D6E-409C-BE32-E72D297353CC}">
                <c16:uniqueId val="{00000009-D302-40EA-88FA-01A92917DA51}"/>
              </c:ext>
            </c:extLst>
          </c:dPt>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65000"/>
                        <a:lumOff val="3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Sheet1!$F$2</c:f>
              <c:numCache>
                <c:formatCode>General</c:formatCode>
                <c:ptCount val="1"/>
                <c:pt idx="0">
                  <c:v>100</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Series 322</c:v>
                      </c:pt>
                    </c:strCache>
                  </c:strRef>
                </c15:tx>
              </c15:filteredSeriesTitle>
            </c:ext>
            <c:ext xmlns:c15="http://schemas.microsoft.com/office/drawing/2012/chart" uri="{02D57815-91ED-43cb-92C2-25804820EDAC}">
              <c15:filteredCategoryTitle>
                <c15:cat>
                  <c:numRef>
                    <c:extLst>
                      <c:ext uri="{02D57815-91ED-43cb-92C2-25804820EDAC}">
                        <c15:formulaRef>
                          <c15:sqref>Sheet1!$A$2</c15:sqref>
                        </c15:formulaRef>
                      </c:ext>
                    </c:extLst>
                    <c:numCache>
                      <c:formatCode>General</c:formatCode>
                      <c:ptCount val="1"/>
                      <c:pt idx="0">
                        <c:v>2015</c:v>
                      </c:pt>
                    </c:numCache>
                  </c:numRef>
                </c15:cat>
              </c15:filteredCategoryTitle>
            </c:ext>
            <c:ext xmlns:c16="http://schemas.microsoft.com/office/drawing/2014/chart" uri="{C3380CC4-5D6E-409C-BE32-E72D297353CC}">
              <c16:uniqueId val="{0000000A-D302-40EA-88FA-01A92917DA51}"/>
            </c:ext>
          </c:extLst>
        </c:ser>
        <c:dLbls>
          <c:showLegendKey val="0"/>
          <c:showVal val="0"/>
          <c:showCatName val="0"/>
          <c:showSerName val="0"/>
          <c:showPercent val="0"/>
          <c:showBubbleSize val="0"/>
        </c:dLbls>
        <c:gapWidth val="178"/>
        <c:overlap val="-15"/>
        <c:axId val="311648640"/>
        <c:axId val="311650176"/>
      </c:barChart>
      <c:dateAx>
        <c:axId val="311648640"/>
        <c:scaling>
          <c:orientation val="maxMin"/>
        </c:scaling>
        <c:delete val="0"/>
        <c:axPos val="b"/>
        <c:numFmt formatCode="General" sourceLinked="0"/>
        <c:majorTickMark val="out"/>
        <c:minorTickMark val="none"/>
        <c:tickLblPos val="nextTo"/>
        <c:spPr>
          <a:noFill/>
        </c:spPr>
        <c:txPr>
          <a:bodyPr rot="-60000000" spcFirstLastPara="0" vertOverflow="ellipsis" vert="horz" wrap="square" anchor="t" anchorCtr="1"/>
          <a:lstStyle/>
          <a:p>
            <a:pPr>
              <a:defRPr lang="zh-CN" sz="1050" b="1" i="0" u="none" strike="noStrike" kern="1200" baseline="0">
                <a:solidFill>
                  <a:schemeClr val="tx1">
                    <a:lumMod val="65000"/>
                    <a:lumOff val="35000"/>
                  </a:schemeClr>
                </a:solidFill>
                <a:latin typeface="+mn-lt"/>
                <a:ea typeface="+mn-ea"/>
                <a:cs typeface="+mn-cs"/>
              </a:defRPr>
            </a:pPr>
            <a:endParaRPr lang="zh-CN"/>
          </a:p>
        </c:txPr>
        <c:crossAx val="311650176"/>
        <c:crosses val="autoZero"/>
        <c:auto val="0"/>
        <c:lblOffset val="100"/>
        <c:baseTimeUnit val="days"/>
      </c:dateAx>
      <c:valAx>
        <c:axId val="311650176"/>
        <c:scaling>
          <c:orientation val="minMax"/>
        </c:scaling>
        <c:delete val="0"/>
        <c:axPos val="r"/>
        <c:majorGridlines>
          <c:spPr>
            <a:ln w="22225" cap="flat" cmpd="sng" algn="ctr">
              <a:solidFill>
                <a:prstClr val="white">
                  <a:lumMod val="85000"/>
                  <a:alpha val="48000"/>
                </a:prstClr>
              </a:solidFill>
              <a:prstDash val="sysDot"/>
              <a:round/>
            </a:ln>
          </c:spPr>
        </c:majorGridlines>
        <c:numFmt formatCode="General" sourceLinked="0"/>
        <c:majorTickMark val="none"/>
        <c:minorTickMark val="in"/>
        <c:tickLblPos val="low"/>
        <c:spPr>
          <a:noFill/>
          <a:ln w="6350" cap="flat" cmpd="sng" algn="ctr">
            <a:solidFill>
              <a:schemeClr val="bg1">
                <a:lumMod val="85000"/>
              </a:schemeClr>
            </a:solidFill>
            <a:prstDash val="solid"/>
            <a:round/>
          </a:ln>
        </c:spPr>
        <c:txPr>
          <a:bodyPr rot="-60000000" spcFirstLastPara="0" vertOverflow="ellipsis" vert="horz" wrap="square" anchor="ctr" anchorCtr="1"/>
          <a:lstStyle/>
          <a:p>
            <a:pPr>
              <a:defRPr lang="zh-CN" sz="1000" b="1" i="0" u="none" strike="noStrike" kern="1200" baseline="0">
                <a:solidFill>
                  <a:schemeClr val="tx1">
                    <a:lumMod val="65000"/>
                    <a:lumOff val="35000"/>
                  </a:schemeClr>
                </a:solidFill>
                <a:latin typeface="+mn-lt"/>
                <a:ea typeface="+mn-ea"/>
                <a:cs typeface="+mn-cs"/>
              </a:defRPr>
            </a:pPr>
            <a:endParaRPr lang="zh-CN"/>
          </a:p>
        </c:txPr>
        <c:crossAx val="311648640"/>
        <c:crossesAt val="2014"/>
        <c:crossBetween val="between"/>
      </c:valAx>
    </c:plotArea>
    <c:plotVisOnly val="1"/>
    <c:dispBlanksAs val="gap"/>
    <c:showDLblsOverMax val="0"/>
  </c:chart>
  <c:txPr>
    <a:bodyPr/>
    <a:lstStyle/>
    <a:p>
      <a:pPr>
        <a:defRPr lang="zh-CN" sz="1000" b="1">
          <a:solidFill>
            <a:schemeClr val="tx1">
              <a:lumMod val="65000"/>
              <a:lumOff val="35000"/>
            </a:schemeClr>
          </a:solidFill>
        </a:defRPr>
      </a:pPr>
      <a:endParaRPr lang="zh-CN"/>
    </a:p>
  </c:txPr>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2" dt="2019-09-28T13:47:25.174" idx="1">
    <p:pos x="5500" y="882"/>
    <p:text>图中，ABCDEFGH这8个字（word）在按照一定的规则进行更新，其中深蓝色方块是事先定义好的非线性逻辑函数，上文已经做过铺垫红色田字方块代表 mod $ 2^{32} $ addition，即将两个数字加在一起，如果结果大于$ 2^{32} ，你必须除以，你必须除以，你必须除以 2^{32} $并找到余数。
ABCDEFGH一开始的初始值分别为$ H_{i-1}(0),H_{i-1}(1),…,H_{i-1}(7) ，$Kt是第t个密钥，对应我们上文提到的64个常量，Wt是本区块产生第t个word。原消息被切成固定长度512-bit的区块，对每一个区块，产生64个word，通过重复运行循环n次对ABCDEFGH这八个字循环加密。
最后一次循环所产生的八个字合起来即是第i个块对应到的散列字符串$ H_{i}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noProof="1"/>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noProof="1" smtClean="0"/>
            </a:lvl1pPr>
          </a:lstStyle>
          <a:p>
            <a:pPr>
              <a:defRPr/>
            </a:pPr>
            <a:fld id="{843730D4-DAA0-4961-8D66-8018B71D47DD}" type="datetimeFigureOut">
              <a:rPr lang="zh-CN" altLang="en-US"/>
              <a:pPr>
                <a:defRPr/>
              </a:pPr>
              <a:t>2019/10/26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noProof="1"/>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noProof="1"/>
            </a:lvl1pPr>
          </a:lstStyle>
          <a:p>
            <a:fld id="{53CB15B2-6539-414E-885F-134AB7BAEF7A}" type="slidenum">
              <a:rPr altLang="en-US"/>
              <a:pPr/>
              <a:t>‹#›</a:t>
            </a:fld>
            <a:endParaRPr lang="zh-CN" altLang="en-US"/>
          </a:p>
        </p:txBody>
      </p:sp>
    </p:spTree>
    <p:extLst>
      <p:ext uri="{BB962C8B-B14F-4D97-AF65-F5344CB8AC3E}">
        <p14:creationId xmlns:p14="http://schemas.microsoft.com/office/powerpoint/2010/main" val="3152064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noProof="1"/>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noProof="1"/>
            </a:lvl1pPr>
          </a:lstStyle>
          <a:p>
            <a:pPr>
              <a:defRPr/>
            </a:pPr>
            <a:fld id="{F20F0E08-FCD4-40FB-9946-C51233C97953}" type="datetimeFigureOut">
              <a:rPr lang="zh-CN" altLang="en-US"/>
              <a:pPr>
                <a:defRPr/>
              </a:pPr>
              <a:t>2019/10/26</a:t>
            </a:fld>
            <a:endParaRPr lang="zh-CN" altLang="en-US"/>
          </a:p>
        </p:txBody>
      </p:sp>
      <p:sp>
        <p:nvSpPr>
          <p:cNvPr id="2052" name="幻灯片图像占位符 3"/>
          <p:cNvSpPr>
            <a:spLocks noGrp="1" noRot="1" noChangeAspect="1" noChangeArrowheads="1"/>
          </p:cNvSpPr>
          <p:nvPr>
            <p:ph type="sldImg" idx="4294967295"/>
          </p:nvPr>
        </p:nvSpPr>
        <p:spPr bwMode="auto">
          <a:xfrm>
            <a:off x="381000" y="685800"/>
            <a:ext cx="6096000" cy="34290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3077" name="备注占位符 4"/>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noProof="1"/>
            </a:lvl1pPr>
          </a:lstStyle>
          <a:p>
            <a:fld id="{70CA4341-F6FF-475E-A543-0194832CB00B}" type="slidenum">
              <a:rPr altLang="en-US"/>
              <a:pPr/>
              <a:t>‹#›</a:t>
            </a:fld>
            <a:endParaRPr lang="zh-CN" altLang="en-US"/>
          </a:p>
        </p:txBody>
      </p:sp>
    </p:spTree>
    <p:extLst>
      <p:ext uri="{BB962C8B-B14F-4D97-AF65-F5344CB8AC3E}">
        <p14:creationId xmlns:p14="http://schemas.microsoft.com/office/powerpoint/2010/main" val="2121857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18382" algn="l" rtl="0" eaLnBrk="0" fontAlgn="base" hangingPunct="0">
      <a:spcBef>
        <a:spcPct val="30000"/>
      </a:spcBef>
      <a:spcAft>
        <a:spcPct val="0"/>
      </a:spcAft>
      <a:defRPr sz="900" kern="1200">
        <a:solidFill>
          <a:schemeClr val="tx1"/>
        </a:solidFill>
        <a:latin typeface="+mn-lt"/>
        <a:ea typeface="+mn-ea"/>
        <a:cs typeface="+mn-cs"/>
      </a:defRPr>
    </a:lvl2pPr>
    <a:lvl3pPr marL="637874" algn="l" rtl="0" eaLnBrk="0" fontAlgn="base" hangingPunct="0">
      <a:spcBef>
        <a:spcPct val="30000"/>
      </a:spcBef>
      <a:spcAft>
        <a:spcPct val="0"/>
      </a:spcAft>
      <a:defRPr sz="900" kern="1200">
        <a:solidFill>
          <a:schemeClr val="tx1"/>
        </a:solidFill>
        <a:latin typeface="+mn-lt"/>
        <a:ea typeface="+mn-ea"/>
        <a:cs typeface="+mn-cs"/>
      </a:defRPr>
    </a:lvl3pPr>
    <a:lvl4pPr marL="957365" algn="l" rtl="0" eaLnBrk="0" fontAlgn="base" hangingPunct="0">
      <a:spcBef>
        <a:spcPct val="30000"/>
      </a:spcBef>
      <a:spcAft>
        <a:spcPct val="0"/>
      </a:spcAft>
      <a:defRPr sz="900" kern="1200">
        <a:solidFill>
          <a:schemeClr val="tx1"/>
        </a:solidFill>
        <a:latin typeface="+mn-lt"/>
        <a:ea typeface="+mn-ea"/>
        <a:cs typeface="+mn-cs"/>
      </a:defRPr>
    </a:lvl4pPr>
    <a:lvl5pPr marL="1276856" algn="l" rtl="0" eaLnBrk="0" fontAlgn="base" hangingPunct="0">
      <a:spcBef>
        <a:spcPct val="30000"/>
      </a:spcBef>
      <a:spcAft>
        <a:spcPct val="0"/>
      </a:spcAft>
      <a:defRPr sz="900" kern="1200">
        <a:solidFill>
          <a:schemeClr val="tx1"/>
        </a:solidFill>
        <a:latin typeface="+mn-lt"/>
        <a:ea typeface="+mn-ea"/>
        <a:cs typeface="+mn-cs"/>
      </a:defRPr>
    </a:lvl5pPr>
    <a:lvl6pPr marL="1597013" algn="l" defTabSz="638539" rtl="0" eaLnBrk="1" latinLnBrk="0" hangingPunct="1">
      <a:defRPr sz="900" kern="1200">
        <a:solidFill>
          <a:schemeClr val="tx1"/>
        </a:solidFill>
        <a:latin typeface="+mn-lt"/>
        <a:ea typeface="+mn-ea"/>
        <a:cs typeface="+mn-cs"/>
      </a:defRPr>
    </a:lvl6pPr>
    <a:lvl7pPr marL="1916504" algn="l" defTabSz="638539" rtl="0" eaLnBrk="1" latinLnBrk="0" hangingPunct="1">
      <a:defRPr sz="900" kern="1200">
        <a:solidFill>
          <a:schemeClr val="tx1"/>
        </a:solidFill>
        <a:latin typeface="+mn-lt"/>
        <a:ea typeface="+mn-ea"/>
        <a:cs typeface="+mn-cs"/>
      </a:defRPr>
    </a:lvl7pPr>
    <a:lvl8pPr marL="2235996" algn="l" defTabSz="638539" rtl="0" eaLnBrk="1" latinLnBrk="0" hangingPunct="1">
      <a:defRPr sz="900" kern="1200">
        <a:solidFill>
          <a:schemeClr val="tx1"/>
        </a:solidFill>
        <a:latin typeface="+mn-lt"/>
        <a:ea typeface="+mn-ea"/>
        <a:cs typeface="+mn-cs"/>
      </a:defRPr>
    </a:lvl8pPr>
    <a:lvl9pPr marL="2555487" algn="l" defTabSz="638539"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5123" name="备注占位符 2"/>
          <p:cNvSpPr>
            <a:spLocks noGrp="1" noChangeArrowheads="1"/>
          </p:cNvSpPr>
          <p:nvPr>
            <p:ph type="body" idx="4294967295"/>
          </p:nvPr>
        </p:nvSpPr>
        <p:spPr/>
        <p:txBody>
          <a:bodyPr/>
          <a:lstStyle/>
          <a:p>
            <a:endParaRPr lang="zh-CN" altLang="en-US"/>
          </a:p>
        </p:txBody>
      </p:sp>
      <p:sp>
        <p:nvSpPr>
          <p:cNvPr id="512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10EB9B-026B-4DBF-B0DF-F17B4B439C9D}" type="slidenum">
              <a:rPr altLang="en-US"/>
              <a:pPr/>
              <a:t>1</a:t>
            </a:fld>
            <a:endParaRPr lang="zh-CN" altLang="en-US"/>
          </a:p>
        </p:txBody>
      </p:sp>
    </p:spTree>
    <p:extLst>
      <p:ext uri="{BB962C8B-B14F-4D97-AF65-F5344CB8AC3E}">
        <p14:creationId xmlns:p14="http://schemas.microsoft.com/office/powerpoint/2010/main" val="2175481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5603" name="备注占位符 2"/>
          <p:cNvSpPr>
            <a:spLocks noGrp="1" noChangeArrowheads="1"/>
          </p:cNvSpPr>
          <p:nvPr>
            <p:ph type="body" idx="4294967295"/>
          </p:nvPr>
        </p:nvSpPr>
        <p:spPr/>
        <p:txBody>
          <a:bodyPr/>
          <a:lstStyle/>
          <a:p>
            <a:endParaRPr lang="zh-CN" altLang="en-US"/>
          </a:p>
        </p:txBody>
      </p:sp>
      <p:sp>
        <p:nvSpPr>
          <p:cNvPr id="2560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7829C7-A71E-4408-BC14-D8CAF07AD45B}" type="slidenum">
              <a:rPr altLang="en-US"/>
              <a:pPr/>
              <a:t>10</a:t>
            </a:fld>
            <a:endParaRPr lang="zh-CN" altLang="en-US"/>
          </a:p>
        </p:txBody>
      </p:sp>
    </p:spTree>
    <p:extLst>
      <p:ext uri="{BB962C8B-B14F-4D97-AF65-F5344CB8AC3E}">
        <p14:creationId xmlns:p14="http://schemas.microsoft.com/office/powerpoint/2010/main" val="2926106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5603" name="备注占位符 2"/>
          <p:cNvSpPr>
            <a:spLocks noGrp="1" noChangeArrowheads="1"/>
          </p:cNvSpPr>
          <p:nvPr>
            <p:ph type="body" idx="4294967295"/>
          </p:nvPr>
        </p:nvSpPr>
        <p:spPr/>
        <p:txBody>
          <a:bodyPr/>
          <a:lstStyle/>
          <a:p>
            <a:endParaRPr lang="zh-CN" altLang="en-US"/>
          </a:p>
        </p:txBody>
      </p:sp>
      <p:sp>
        <p:nvSpPr>
          <p:cNvPr id="2560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7829C7-A71E-4408-BC14-D8CAF07AD45B}" type="slidenum">
              <a:rPr altLang="en-US"/>
              <a:pPr/>
              <a:t>11</a:t>
            </a:fld>
            <a:endParaRPr lang="zh-CN" altLang="en-US"/>
          </a:p>
        </p:txBody>
      </p:sp>
    </p:spTree>
    <p:extLst>
      <p:ext uri="{BB962C8B-B14F-4D97-AF65-F5344CB8AC3E}">
        <p14:creationId xmlns:p14="http://schemas.microsoft.com/office/powerpoint/2010/main" val="839896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9219" name="备注占位符 2"/>
          <p:cNvSpPr>
            <a:spLocks noGrp="1" noChangeArrowheads="1"/>
          </p:cNvSpPr>
          <p:nvPr>
            <p:ph type="body" idx="4294967295"/>
          </p:nvPr>
        </p:nvSpPr>
        <p:spPr/>
        <p:txBody>
          <a:bodyPr/>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A1F82C-B601-4AB2-AEE9-68535FDD5228}" type="slidenum">
              <a:rPr altLang="en-US"/>
              <a:pPr/>
              <a:t>12</a:t>
            </a:fld>
            <a:endParaRPr lang="zh-CN" altLang="en-US"/>
          </a:p>
        </p:txBody>
      </p:sp>
    </p:spTree>
    <p:extLst>
      <p:ext uri="{BB962C8B-B14F-4D97-AF65-F5344CB8AC3E}">
        <p14:creationId xmlns:p14="http://schemas.microsoft.com/office/powerpoint/2010/main" val="4259706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5603" name="备注占位符 2"/>
          <p:cNvSpPr>
            <a:spLocks noGrp="1" noChangeArrowheads="1"/>
          </p:cNvSpPr>
          <p:nvPr>
            <p:ph type="body" idx="4294967295"/>
          </p:nvPr>
        </p:nvSpPr>
        <p:spPr/>
        <p:txBody>
          <a:bodyPr/>
          <a:lstStyle/>
          <a:p>
            <a:endParaRPr lang="zh-CN" altLang="en-US"/>
          </a:p>
        </p:txBody>
      </p:sp>
      <p:sp>
        <p:nvSpPr>
          <p:cNvPr id="2560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7829C7-A71E-4408-BC14-D8CAF07AD45B}" type="slidenum">
              <a:rPr altLang="en-US"/>
              <a:pPr/>
              <a:t>13</a:t>
            </a:fld>
            <a:endParaRPr lang="zh-CN" altLang="en-US"/>
          </a:p>
        </p:txBody>
      </p:sp>
    </p:spTree>
    <p:extLst>
      <p:ext uri="{BB962C8B-B14F-4D97-AF65-F5344CB8AC3E}">
        <p14:creationId xmlns:p14="http://schemas.microsoft.com/office/powerpoint/2010/main" val="148567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5603" name="备注占位符 2"/>
          <p:cNvSpPr>
            <a:spLocks noGrp="1" noChangeArrowheads="1"/>
          </p:cNvSpPr>
          <p:nvPr>
            <p:ph type="body" idx="4294967295"/>
          </p:nvPr>
        </p:nvSpPr>
        <p:spPr/>
        <p:txBody>
          <a:bodyPr/>
          <a:lstStyle/>
          <a:p>
            <a:endParaRPr lang="zh-CN" altLang="en-US"/>
          </a:p>
        </p:txBody>
      </p:sp>
      <p:sp>
        <p:nvSpPr>
          <p:cNvPr id="2560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7829C7-A71E-4408-BC14-D8CAF07AD45B}" type="slidenum">
              <a:rPr altLang="en-US"/>
              <a:pPr/>
              <a:t>14</a:t>
            </a:fld>
            <a:endParaRPr lang="zh-CN" altLang="en-US"/>
          </a:p>
        </p:txBody>
      </p:sp>
    </p:spTree>
    <p:extLst>
      <p:ext uri="{BB962C8B-B14F-4D97-AF65-F5344CB8AC3E}">
        <p14:creationId xmlns:p14="http://schemas.microsoft.com/office/powerpoint/2010/main" val="2745018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5603" name="备注占位符 2"/>
          <p:cNvSpPr>
            <a:spLocks noGrp="1" noChangeArrowheads="1"/>
          </p:cNvSpPr>
          <p:nvPr>
            <p:ph type="body" idx="4294967295"/>
          </p:nvPr>
        </p:nvSpPr>
        <p:spPr/>
        <p:txBody>
          <a:bodyPr/>
          <a:lstStyle/>
          <a:p>
            <a:endParaRPr lang="zh-CN" altLang="en-US"/>
          </a:p>
        </p:txBody>
      </p:sp>
      <p:sp>
        <p:nvSpPr>
          <p:cNvPr id="2560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7829C7-A71E-4408-BC14-D8CAF07AD45B}" type="slidenum">
              <a:rPr altLang="en-US"/>
              <a:pPr/>
              <a:t>15</a:t>
            </a:fld>
            <a:endParaRPr lang="zh-CN" altLang="en-US"/>
          </a:p>
        </p:txBody>
      </p:sp>
    </p:spTree>
    <p:extLst>
      <p:ext uri="{BB962C8B-B14F-4D97-AF65-F5344CB8AC3E}">
        <p14:creationId xmlns:p14="http://schemas.microsoft.com/office/powerpoint/2010/main" val="3640979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5603" name="备注占位符 2"/>
          <p:cNvSpPr>
            <a:spLocks noGrp="1" noChangeArrowheads="1"/>
          </p:cNvSpPr>
          <p:nvPr>
            <p:ph type="body" idx="4294967295"/>
          </p:nvPr>
        </p:nvSpPr>
        <p:spPr/>
        <p:txBody>
          <a:bodyPr/>
          <a:lstStyle/>
          <a:p>
            <a:endParaRPr lang="zh-CN" altLang="en-US"/>
          </a:p>
        </p:txBody>
      </p:sp>
      <p:sp>
        <p:nvSpPr>
          <p:cNvPr id="2560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7829C7-A71E-4408-BC14-D8CAF07AD45B}" type="slidenum">
              <a:rPr altLang="en-US"/>
              <a:pPr/>
              <a:t>16</a:t>
            </a:fld>
            <a:endParaRPr lang="zh-CN" altLang="en-US"/>
          </a:p>
        </p:txBody>
      </p:sp>
    </p:spTree>
    <p:extLst>
      <p:ext uri="{BB962C8B-B14F-4D97-AF65-F5344CB8AC3E}">
        <p14:creationId xmlns:p14="http://schemas.microsoft.com/office/powerpoint/2010/main" val="3672798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5603" name="备注占位符 2"/>
          <p:cNvSpPr>
            <a:spLocks noGrp="1" noChangeArrowheads="1"/>
          </p:cNvSpPr>
          <p:nvPr>
            <p:ph type="body" idx="4294967295"/>
          </p:nvPr>
        </p:nvSpPr>
        <p:spPr/>
        <p:txBody>
          <a:bodyPr/>
          <a:lstStyle/>
          <a:p>
            <a:endParaRPr lang="zh-CN" altLang="en-US"/>
          </a:p>
        </p:txBody>
      </p:sp>
      <p:sp>
        <p:nvSpPr>
          <p:cNvPr id="2560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7829C7-A71E-4408-BC14-D8CAF07AD45B}" type="slidenum">
              <a:rPr altLang="en-US"/>
              <a:pPr/>
              <a:t>17</a:t>
            </a:fld>
            <a:endParaRPr lang="zh-CN" altLang="en-US"/>
          </a:p>
        </p:txBody>
      </p:sp>
    </p:spTree>
    <p:extLst>
      <p:ext uri="{BB962C8B-B14F-4D97-AF65-F5344CB8AC3E}">
        <p14:creationId xmlns:p14="http://schemas.microsoft.com/office/powerpoint/2010/main" val="431967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5603" name="备注占位符 2"/>
          <p:cNvSpPr>
            <a:spLocks noGrp="1" noChangeArrowheads="1"/>
          </p:cNvSpPr>
          <p:nvPr>
            <p:ph type="body" idx="4294967295"/>
          </p:nvPr>
        </p:nvSpPr>
        <p:spPr/>
        <p:txBody>
          <a:bodyPr/>
          <a:lstStyle/>
          <a:p>
            <a:endParaRPr lang="zh-CN" altLang="en-US"/>
          </a:p>
        </p:txBody>
      </p:sp>
      <p:sp>
        <p:nvSpPr>
          <p:cNvPr id="2560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7829C7-A71E-4408-BC14-D8CAF07AD45B}" type="slidenum">
              <a:rPr altLang="en-US"/>
              <a:pPr/>
              <a:t>18</a:t>
            </a:fld>
            <a:endParaRPr lang="zh-CN" altLang="en-US"/>
          </a:p>
        </p:txBody>
      </p:sp>
    </p:spTree>
    <p:extLst>
      <p:ext uri="{BB962C8B-B14F-4D97-AF65-F5344CB8AC3E}">
        <p14:creationId xmlns:p14="http://schemas.microsoft.com/office/powerpoint/2010/main" val="3923649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5603" name="备注占位符 2"/>
          <p:cNvSpPr>
            <a:spLocks noGrp="1" noChangeArrowheads="1"/>
          </p:cNvSpPr>
          <p:nvPr>
            <p:ph type="body" idx="4294967295"/>
          </p:nvPr>
        </p:nvSpPr>
        <p:spPr/>
        <p:txBody>
          <a:bodyPr/>
          <a:lstStyle/>
          <a:p>
            <a:endParaRPr lang="zh-CN" altLang="en-US"/>
          </a:p>
        </p:txBody>
      </p:sp>
      <p:sp>
        <p:nvSpPr>
          <p:cNvPr id="2560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7829C7-A71E-4408-BC14-D8CAF07AD45B}" type="slidenum">
              <a:rPr altLang="en-US"/>
              <a:pPr/>
              <a:t>19</a:t>
            </a:fld>
            <a:endParaRPr lang="zh-CN" altLang="en-US"/>
          </a:p>
        </p:txBody>
      </p:sp>
    </p:spTree>
    <p:extLst>
      <p:ext uri="{BB962C8B-B14F-4D97-AF65-F5344CB8AC3E}">
        <p14:creationId xmlns:p14="http://schemas.microsoft.com/office/powerpoint/2010/main" val="1012189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7171" name="备注占位符 2"/>
          <p:cNvSpPr>
            <a:spLocks noGrp="1" noChangeArrowheads="1"/>
          </p:cNvSpPr>
          <p:nvPr>
            <p:ph type="body" idx="4294967295"/>
          </p:nvPr>
        </p:nvSpPr>
        <p:spPr/>
        <p:txBody>
          <a:bodyPr/>
          <a:lstStyle/>
          <a:p>
            <a:endParaRPr lang="zh-CN" altLang="en-US"/>
          </a:p>
        </p:txBody>
      </p:sp>
      <p:sp>
        <p:nvSpPr>
          <p:cNvPr id="71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68492C4-473B-4884-9882-18225C6ED146}" type="slidenum">
              <a:rPr altLang="en-US"/>
              <a:pPr/>
              <a:t>2</a:t>
            </a:fld>
            <a:endParaRPr lang="zh-CN" altLang="en-US"/>
          </a:p>
        </p:txBody>
      </p:sp>
    </p:spTree>
    <p:extLst>
      <p:ext uri="{BB962C8B-B14F-4D97-AF65-F5344CB8AC3E}">
        <p14:creationId xmlns:p14="http://schemas.microsoft.com/office/powerpoint/2010/main" val="3522450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37891" name="备注占位符 2"/>
          <p:cNvSpPr>
            <a:spLocks noGrp="1" noChangeArrowheads="1"/>
          </p:cNvSpPr>
          <p:nvPr>
            <p:ph type="body" idx="4294967295"/>
          </p:nvPr>
        </p:nvSpPr>
        <p:spPr/>
        <p:txBody>
          <a:bodyPr/>
          <a:lstStyle/>
          <a:p>
            <a:endParaRPr lang="zh-CN" altLang="en-US"/>
          </a:p>
        </p:txBody>
      </p:sp>
      <p:sp>
        <p:nvSpPr>
          <p:cNvPr id="3789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3A60DE-3294-4AF8-B174-28228D1CAE8A}" type="slidenum">
              <a:rPr altLang="en-US"/>
              <a:pPr/>
              <a:t>20</a:t>
            </a:fld>
            <a:endParaRPr lang="zh-CN" altLang="en-US"/>
          </a:p>
        </p:txBody>
      </p:sp>
    </p:spTree>
    <p:extLst>
      <p:ext uri="{BB962C8B-B14F-4D97-AF65-F5344CB8AC3E}">
        <p14:creationId xmlns:p14="http://schemas.microsoft.com/office/powerpoint/2010/main" val="15846816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9699" name="备注占位符 2"/>
          <p:cNvSpPr>
            <a:spLocks noGrp="1" noChangeArrowheads="1"/>
          </p:cNvSpPr>
          <p:nvPr>
            <p:ph type="body" idx="4294967295"/>
          </p:nvPr>
        </p:nvSpPr>
        <p:spPr/>
        <p:txBody>
          <a:bodyPr/>
          <a:lstStyle/>
          <a:p>
            <a:endParaRPr lang="zh-CN" altLang="en-US"/>
          </a:p>
        </p:txBody>
      </p:sp>
      <p:sp>
        <p:nvSpPr>
          <p:cNvPr id="297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BD9F74D-7FA8-488F-9913-4BD0933A4EC5}" type="slidenum">
              <a:rPr altLang="en-US"/>
              <a:pPr/>
              <a:t>21</a:t>
            </a:fld>
            <a:endParaRPr lang="zh-CN" altLang="en-US"/>
          </a:p>
        </p:txBody>
      </p:sp>
    </p:spTree>
    <p:extLst>
      <p:ext uri="{BB962C8B-B14F-4D97-AF65-F5344CB8AC3E}">
        <p14:creationId xmlns:p14="http://schemas.microsoft.com/office/powerpoint/2010/main" val="3279483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31747" name="备注占位符 2"/>
          <p:cNvSpPr>
            <a:spLocks noGrp="1" noChangeArrowheads="1"/>
          </p:cNvSpPr>
          <p:nvPr>
            <p:ph type="body" idx="4294967295"/>
          </p:nvPr>
        </p:nvSpPr>
        <p:spPr/>
        <p:txBody>
          <a:bodyPr/>
          <a:lstStyle/>
          <a:p>
            <a:endParaRPr lang="zh-CN" altLang="en-US"/>
          </a:p>
        </p:txBody>
      </p:sp>
      <p:sp>
        <p:nvSpPr>
          <p:cNvPr id="3174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6CCB4E9-9D0A-45DF-9453-F94144BC618C}" type="slidenum">
              <a:rPr altLang="en-US"/>
              <a:pPr/>
              <a:t>22</a:t>
            </a:fld>
            <a:endParaRPr lang="zh-CN" altLang="en-US"/>
          </a:p>
        </p:txBody>
      </p:sp>
    </p:spTree>
    <p:extLst>
      <p:ext uri="{BB962C8B-B14F-4D97-AF65-F5344CB8AC3E}">
        <p14:creationId xmlns:p14="http://schemas.microsoft.com/office/powerpoint/2010/main" val="4215642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35843" name="备注占位符 2"/>
          <p:cNvSpPr>
            <a:spLocks noGrp="1" noChangeArrowheads="1"/>
          </p:cNvSpPr>
          <p:nvPr>
            <p:ph type="body" idx="4294967295"/>
          </p:nvPr>
        </p:nvSpPr>
        <p:spPr/>
        <p:txBody>
          <a:bodyPr/>
          <a:lstStyle/>
          <a:p>
            <a:endParaRPr lang="zh-CN" altLang="en-US"/>
          </a:p>
        </p:txBody>
      </p:sp>
      <p:sp>
        <p:nvSpPr>
          <p:cNvPr id="3584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912F663-DB0F-4E3C-9FC8-1AC94C39FE5A}" type="slidenum">
              <a:rPr altLang="en-US"/>
              <a:pPr/>
              <a:t>23</a:t>
            </a:fld>
            <a:endParaRPr lang="zh-CN" altLang="en-US"/>
          </a:p>
        </p:txBody>
      </p:sp>
    </p:spTree>
    <p:extLst>
      <p:ext uri="{BB962C8B-B14F-4D97-AF65-F5344CB8AC3E}">
        <p14:creationId xmlns:p14="http://schemas.microsoft.com/office/powerpoint/2010/main" val="3877999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19459" name="备注占位符 2"/>
          <p:cNvSpPr>
            <a:spLocks noGrp="1" noChangeArrowheads="1"/>
          </p:cNvSpPr>
          <p:nvPr>
            <p:ph type="body" idx="4294967295"/>
          </p:nvPr>
        </p:nvSpPr>
        <p:spPr/>
        <p:txBody>
          <a:bodyPr/>
          <a:lstStyle/>
          <a:p>
            <a:endParaRPr lang="zh-CN" altLang="en-US"/>
          </a:p>
        </p:txBody>
      </p:sp>
      <p:sp>
        <p:nvSpPr>
          <p:cNvPr id="1946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4682E7B-842F-4305-9FA6-D4A70FEFB1CB}" type="slidenum">
              <a:rPr altLang="en-US"/>
              <a:pPr/>
              <a:t>24</a:t>
            </a:fld>
            <a:endParaRPr lang="zh-CN" altLang="en-US"/>
          </a:p>
        </p:txBody>
      </p:sp>
    </p:spTree>
    <p:extLst>
      <p:ext uri="{BB962C8B-B14F-4D97-AF65-F5344CB8AC3E}">
        <p14:creationId xmlns:p14="http://schemas.microsoft.com/office/powerpoint/2010/main" val="2186615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9219" name="备注占位符 2"/>
          <p:cNvSpPr>
            <a:spLocks noGrp="1" noChangeArrowheads="1"/>
          </p:cNvSpPr>
          <p:nvPr>
            <p:ph type="body" idx="4294967295"/>
          </p:nvPr>
        </p:nvSpPr>
        <p:spPr/>
        <p:txBody>
          <a:bodyPr/>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A1F82C-B601-4AB2-AEE9-68535FDD5228}" type="slidenum">
              <a:rPr altLang="en-US"/>
              <a:pPr/>
              <a:t>25</a:t>
            </a:fld>
            <a:endParaRPr lang="zh-CN" altLang="en-US"/>
          </a:p>
        </p:txBody>
      </p:sp>
    </p:spTree>
    <p:extLst>
      <p:ext uri="{BB962C8B-B14F-4D97-AF65-F5344CB8AC3E}">
        <p14:creationId xmlns:p14="http://schemas.microsoft.com/office/powerpoint/2010/main" val="10565519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39939" name="备注占位符 2"/>
          <p:cNvSpPr>
            <a:spLocks noGrp="1" noChangeArrowheads="1"/>
          </p:cNvSpPr>
          <p:nvPr>
            <p:ph type="body" idx="4294967295"/>
          </p:nvPr>
        </p:nvSpPr>
        <p:spPr/>
        <p:txBody>
          <a:bodyPr/>
          <a:lstStyle/>
          <a:p>
            <a:endParaRPr lang="zh-CN" altLang="en-US"/>
          </a:p>
        </p:txBody>
      </p:sp>
      <p:sp>
        <p:nvSpPr>
          <p:cNvPr id="399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8262D4A-BD17-46EA-B4C9-4B1C5907CA78}" type="slidenum">
              <a:rPr altLang="en-US"/>
              <a:pPr/>
              <a:t>26</a:t>
            </a:fld>
            <a:endParaRPr lang="zh-CN" altLang="en-US"/>
          </a:p>
        </p:txBody>
      </p:sp>
    </p:spTree>
    <p:extLst>
      <p:ext uri="{BB962C8B-B14F-4D97-AF65-F5344CB8AC3E}">
        <p14:creationId xmlns:p14="http://schemas.microsoft.com/office/powerpoint/2010/main" val="17037107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46083" name="备注占位符 2"/>
          <p:cNvSpPr>
            <a:spLocks noGrp="1" noChangeArrowheads="1"/>
          </p:cNvSpPr>
          <p:nvPr>
            <p:ph type="body" idx="4294967295"/>
          </p:nvPr>
        </p:nvSpPr>
        <p:spPr/>
        <p:txBody>
          <a:bodyPr/>
          <a:lstStyle/>
          <a:p>
            <a:endParaRPr lang="zh-CN" altLang="en-US"/>
          </a:p>
        </p:txBody>
      </p:sp>
      <p:sp>
        <p:nvSpPr>
          <p:cNvPr id="4608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AE591A0-3760-4EEB-8685-57D159029A34}" type="slidenum">
              <a:rPr altLang="en-US"/>
              <a:pPr/>
              <a:t>27</a:t>
            </a:fld>
            <a:endParaRPr lang="zh-CN" altLang="en-US"/>
          </a:p>
        </p:txBody>
      </p:sp>
    </p:spTree>
    <p:extLst>
      <p:ext uri="{BB962C8B-B14F-4D97-AF65-F5344CB8AC3E}">
        <p14:creationId xmlns:p14="http://schemas.microsoft.com/office/powerpoint/2010/main" val="9898939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ChangeArrowheads="1" noTextEdit="1"/>
          </p:cNvSpPr>
          <p:nvPr>
            <p:ph type="sldImg" idx="4294967295"/>
          </p:nvPr>
        </p:nvSpPr>
        <p:spPr>
          <a:xfrm>
            <a:off x="2286000" y="514350"/>
            <a:ext cx="4572000" cy="2571750"/>
          </a:xfrm>
          <a:ln>
            <a:miter lim="800000"/>
          </a:ln>
        </p:spPr>
      </p:sp>
      <p:sp>
        <p:nvSpPr>
          <p:cNvPr id="41987" name="Notes Placeholder 2"/>
          <p:cNvSpPr>
            <a:spLocks noGrp="1" noChangeArrowheads="1"/>
          </p:cNvSpPr>
          <p:nvPr>
            <p:ph type="body" idx="4294967295"/>
          </p:nvPr>
        </p:nvSpPr>
        <p:spPr/>
        <p:txBody>
          <a:bodyPr/>
          <a:lstStyle/>
          <a:p>
            <a:endParaRPr lang="en-US" altLang="en-US">
              <a:ea typeface="宋体" pitchFamily="2" charset="-122"/>
            </a:endParaRPr>
          </a:p>
        </p:txBody>
      </p:sp>
      <p:sp>
        <p:nvSpPr>
          <p:cNvPr id="41988" name="Header Placeholder 3"/>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My First Template</a:t>
            </a:r>
          </a:p>
        </p:txBody>
      </p:sp>
    </p:spTree>
    <p:extLst>
      <p:ext uri="{BB962C8B-B14F-4D97-AF65-F5344CB8AC3E}">
        <p14:creationId xmlns:p14="http://schemas.microsoft.com/office/powerpoint/2010/main" val="5414807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44035" name="备注占位符 2"/>
          <p:cNvSpPr>
            <a:spLocks noGrp="1" noChangeArrowheads="1"/>
          </p:cNvSpPr>
          <p:nvPr>
            <p:ph type="body" idx="4294967295"/>
          </p:nvPr>
        </p:nvSpPr>
        <p:spPr/>
        <p:txBody>
          <a:bodyPr/>
          <a:lstStyle/>
          <a:p>
            <a:endParaRPr lang="zh-CN" altLang="en-US"/>
          </a:p>
        </p:txBody>
      </p:sp>
      <p:sp>
        <p:nvSpPr>
          <p:cNvPr id="4403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A338069-61B5-440D-ADF5-D23FC9F6D346}" type="slidenum">
              <a:rPr altLang="en-US"/>
              <a:pPr/>
              <a:t>29</a:t>
            </a:fld>
            <a:endParaRPr lang="zh-CN" altLang="en-US"/>
          </a:p>
        </p:txBody>
      </p:sp>
    </p:spTree>
    <p:extLst>
      <p:ext uri="{BB962C8B-B14F-4D97-AF65-F5344CB8AC3E}">
        <p14:creationId xmlns:p14="http://schemas.microsoft.com/office/powerpoint/2010/main" val="2873267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9219" name="备注占位符 2"/>
          <p:cNvSpPr>
            <a:spLocks noGrp="1" noChangeArrowheads="1"/>
          </p:cNvSpPr>
          <p:nvPr>
            <p:ph type="body" idx="4294967295"/>
          </p:nvPr>
        </p:nvSpPr>
        <p:spPr/>
        <p:txBody>
          <a:bodyPr/>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A1F82C-B601-4AB2-AEE9-68535FDD5228}" type="slidenum">
              <a:rPr altLang="en-US"/>
              <a:pPr/>
              <a:t>3</a:t>
            </a:fld>
            <a:endParaRPr lang="zh-CN" altLang="en-US"/>
          </a:p>
        </p:txBody>
      </p:sp>
    </p:spTree>
    <p:extLst>
      <p:ext uri="{BB962C8B-B14F-4D97-AF65-F5344CB8AC3E}">
        <p14:creationId xmlns:p14="http://schemas.microsoft.com/office/powerpoint/2010/main" val="5592168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9219" name="备注占位符 2"/>
          <p:cNvSpPr>
            <a:spLocks noGrp="1" noChangeArrowheads="1"/>
          </p:cNvSpPr>
          <p:nvPr>
            <p:ph type="body" idx="4294967295"/>
          </p:nvPr>
        </p:nvSpPr>
        <p:spPr/>
        <p:txBody>
          <a:bodyPr/>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A1F82C-B601-4AB2-AEE9-68535FDD5228}" type="slidenum">
              <a:rPr altLang="en-US"/>
              <a:pPr/>
              <a:t>30</a:t>
            </a:fld>
            <a:endParaRPr lang="zh-CN" altLang="en-US"/>
          </a:p>
        </p:txBody>
      </p:sp>
    </p:spTree>
    <p:extLst>
      <p:ext uri="{BB962C8B-B14F-4D97-AF65-F5344CB8AC3E}">
        <p14:creationId xmlns:p14="http://schemas.microsoft.com/office/powerpoint/2010/main" val="2851720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46083" name="备注占位符 2"/>
          <p:cNvSpPr>
            <a:spLocks noGrp="1" noChangeArrowheads="1"/>
          </p:cNvSpPr>
          <p:nvPr>
            <p:ph type="body" idx="4294967295"/>
          </p:nvPr>
        </p:nvSpPr>
        <p:spPr/>
        <p:txBody>
          <a:bodyPr/>
          <a:lstStyle/>
          <a:p>
            <a:endParaRPr lang="zh-CN" altLang="en-US"/>
          </a:p>
        </p:txBody>
      </p:sp>
      <p:sp>
        <p:nvSpPr>
          <p:cNvPr id="4608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AE591A0-3760-4EEB-8685-57D159029A34}" type="slidenum">
              <a:rPr altLang="en-US"/>
              <a:pPr/>
              <a:t>31</a:t>
            </a:fld>
            <a:endParaRPr lang="zh-CN" altLang="en-US"/>
          </a:p>
        </p:txBody>
      </p:sp>
    </p:spTree>
    <p:extLst>
      <p:ext uri="{BB962C8B-B14F-4D97-AF65-F5344CB8AC3E}">
        <p14:creationId xmlns:p14="http://schemas.microsoft.com/office/powerpoint/2010/main" val="26006331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46083" name="备注占位符 2"/>
          <p:cNvSpPr>
            <a:spLocks noGrp="1" noChangeArrowheads="1"/>
          </p:cNvSpPr>
          <p:nvPr>
            <p:ph type="body" idx="4294967295"/>
          </p:nvPr>
        </p:nvSpPr>
        <p:spPr/>
        <p:txBody>
          <a:bodyPr/>
          <a:lstStyle/>
          <a:p>
            <a:endParaRPr lang="zh-CN" altLang="en-US"/>
          </a:p>
        </p:txBody>
      </p:sp>
      <p:sp>
        <p:nvSpPr>
          <p:cNvPr id="4608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AE591A0-3760-4EEB-8685-57D159029A34}" type="slidenum">
              <a:rPr altLang="en-US"/>
              <a:pPr/>
              <a:t>32</a:t>
            </a:fld>
            <a:endParaRPr lang="zh-CN" altLang="en-US"/>
          </a:p>
        </p:txBody>
      </p:sp>
    </p:spTree>
    <p:extLst>
      <p:ext uri="{BB962C8B-B14F-4D97-AF65-F5344CB8AC3E}">
        <p14:creationId xmlns:p14="http://schemas.microsoft.com/office/powerpoint/2010/main" val="11107270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5123" name="备注占位符 2"/>
          <p:cNvSpPr>
            <a:spLocks noGrp="1" noChangeArrowheads="1"/>
          </p:cNvSpPr>
          <p:nvPr>
            <p:ph type="body" idx="4294967295"/>
          </p:nvPr>
        </p:nvSpPr>
        <p:spPr/>
        <p:txBody>
          <a:bodyPr/>
          <a:lstStyle/>
          <a:p>
            <a:endParaRPr lang="zh-CN" altLang="en-US"/>
          </a:p>
        </p:txBody>
      </p:sp>
      <p:sp>
        <p:nvSpPr>
          <p:cNvPr id="512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10EB9B-026B-4DBF-B0DF-F17B4B439C9D}" type="slidenum">
              <a:rPr altLang="en-US"/>
              <a:pPr/>
              <a:t>33</a:t>
            </a:fld>
            <a:endParaRPr lang="zh-CN" altLang="en-US"/>
          </a:p>
        </p:txBody>
      </p:sp>
    </p:spTree>
    <p:extLst>
      <p:ext uri="{BB962C8B-B14F-4D97-AF65-F5344CB8AC3E}">
        <p14:creationId xmlns:p14="http://schemas.microsoft.com/office/powerpoint/2010/main" val="923181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5603" name="备注占位符 2"/>
          <p:cNvSpPr>
            <a:spLocks noGrp="1" noChangeArrowheads="1"/>
          </p:cNvSpPr>
          <p:nvPr>
            <p:ph type="body" idx="4294967295"/>
          </p:nvPr>
        </p:nvSpPr>
        <p:spPr/>
        <p:txBody>
          <a:bodyPr/>
          <a:lstStyle/>
          <a:p>
            <a:endParaRPr lang="zh-CN" altLang="en-US"/>
          </a:p>
        </p:txBody>
      </p:sp>
      <p:sp>
        <p:nvSpPr>
          <p:cNvPr id="2560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7829C7-A71E-4408-BC14-D8CAF07AD45B}" type="slidenum">
              <a:rPr altLang="en-US"/>
              <a:pPr/>
              <a:t>4</a:t>
            </a:fld>
            <a:endParaRPr lang="zh-CN" altLang="en-US"/>
          </a:p>
        </p:txBody>
      </p:sp>
    </p:spTree>
    <p:extLst>
      <p:ext uri="{BB962C8B-B14F-4D97-AF65-F5344CB8AC3E}">
        <p14:creationId xmlns:p14="http://schemas.microsoft.com/office/powerpoint/2010/main" val="864270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7651" name="备注占位符 2"/>
          <p:cNvSpPr>
            <a:spLocks noGrp="1" noChangeArrowheads="1"/>
          </p:cNvSpPr>
          <p:nvPr>
            <p:ph type="body" idx="4294967295"/>
          </p:nvPr>
        </p:nvSpPr>
        <p:spPr/>
        <p:txBody>
          <a:bodyPr/>
          <a:lstStyle/>
          <a:p>
            <a:endParaRPr lang="zh-CN" altLang="en-US"/>
          </a:p>
        </p:txBody>
      </p:sp>
      <p:sp>
        <p:nvSpPr>
          <p:cNvPr id="2765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47F58C-7459-4DEE-840F-2EBC2D08B0DD}" type="slidenum">
              <a:rPr altLang="en-US"/>
              <a:pPr/>
              <a:t>5</a:t>
            </a:fld>
            <a:endParaRPr lang="zh-CN" altLang="en-US"/>
          </a:p>
        </p:txBody>
      </p:sp>
    </p:spTree>
    <p:extLst>
      <p:ext uri="{BB962C8B-B14F-4D97-AF65-F5344CB8AC3E}">
        <p14:creationId xmlns:p14="http://schemas.microsoft.com/office/powerpoint/2010/main" val="218225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9219" name="备注占位符 2"/>
          <p:cNvSpPr>
            <a:spLocks noGrp="1" noChangeArrowheads="1"/>
          </p:cNvSpPr>
          <p:nvPr>
            <p:ph type="body" idx="4294967295"/>
          </p:nvPr>
        </p:nvSpPr>
        <p:spPr/>
        <p:txBody>
          <a:bodyPr/>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A1F82C-B601-4AB2-AEE9-68535FDD5228}" type="slidenum">
              <a:rPr altLang="en-US"/>
              <a:pPr/>
              <a:t>6</a:t>
            </a:fld>
            <a:endParaRPr lang="zh-CN" altLang="en-US"/>
          </a:p>
        </p:txBody>
      </p:sp>
    </p:spTree>
    <p:extLst>
      <p:ext uri="{BB962C8B-B14F-4D97-AF65-F5344CB8AC3E}">
        <p14:creationId xmlns:p14="http://schemas.microsoft.com/office/powerpoint/2010/main" val="2869562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5603" name="备注占位符 2"/>
          <p:cNvSpPr>
            <a:spLocks noGrp="1" noChangeArrowheads="1"/>
          </p:cNvSpPr>
          <p:nvPr>
            <p:ph type="body" idx="4294967295"/>
          </p:nvPr>
        </p:nvSpPr>
        <p:spPr/>
        <p:txBody>
          <a:bodyPr/>
          <a:lstStyle/>
          <a:p>
            <a:endParaRPr lang="zh-CN" altLang="en-US"/>
          </a:p>
        </p:txBody>
      </p:sp>
      <p:sp>
        <p:nvSpPr>
          <p:cNvPr id="2560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7829C7-A71E-4408-BC14-D8CAF07AD45B}" type="slidenum">
              <a:rPr altLang="en-US"/>
              <a:pPr/>
              <a:t>7</a:t>
            </a:fld>
            <a:endParaRPr lang="zh-CN" altLang="en-US"/>
          </a:p>
        </p:txBody>
      </p:sp>
    </p:spTree>
    <p:extLst>
      <p:ext uri="{BB962C8B-B14F-4D97-AF65-F5344CB8AC3E}">
        <p14:creationId xmlns:p14="http://schemas.microsoft.com/office/powerpoint/2010/main" val="2196447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5603" name="备注占位符 2"/>
          <p:cNvSpPr>
            <a:spLocks noGrp="1" noChangeArrowheads="1"/>
          </p:cNvSpPr>
          <p:nvPr>
            <p:ph type="body" idx="4294967295"/>
          </p:nvPr>
        </p:nvSpPr>
        <p:spPr/>
        <p:txBody>
          <a:bodyPr/>
          <a:lstStyle/>
          <a:p>
            <a:endParaRPr lang="zh-CN" altLang="en-US"/>
          </a:p>
        </p:txBody>
      </p:sp>
      <p:sp>
        <p:nvSpPr>
          <p:cNvPr id="2560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7829C7-A71E-4408-BC14-D8CAF07AD45B}" type="slidenum">
              <a:rPr altLang="en-US"/>
              <a:pPr/>
              <a:t>8</a:t>
            </a:fld>
            <a:endParaRPr lang="zh-CN" altLang="en-US"/>
          </a:p>
        </p:txBody>
      </p:sp>
    </p:spTree>
    <p:extLst>
      <p:ext uri="{BB962C8B-B14F-4D97-AF65-F5344CB8AC3E}">
        <p14:creationId xmlns:p14="http://schemas.microsoft.com/office/powerpoint/2010/main" val="4039090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5603" name="备注占位符 2"/>
          <p:cNvSpPr>
            <a:spLocks noGrp="1" noChangeArrowheads="1"/>
          </p:cNvSpPr>
          <p:nvPr>
            <p:ph type="body" idx="4294967295"/>
          </p:nvPr>
        </p:nvSpPr>
        <p:spPr/>
        <p:txBody>
          <a:bodyPr/>
          <a:lstStyle/>
          <a:p>
            <a:endParaRPr lang="zh-CN" altLang="en-US"/>
          </a:p>
        </p:txBody>
      </p:sp>
      <p:sp>
        <p:nvSpPr>
          <p:cNvPr id="2560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7829C7-A71E-4408-BC14-D8CAF07AD45B}" type="slidenum">
              <a:rPr altLang="en-US"/>
              <a:pPr/>
              <a:t>9</a:t>
            </a:fld>
            <a:endParaRPr lang="zh-CN" altLang="en-US"/>
          </a:p>
        </p:txBody>
      </p:sp>
    </p:spTree>
    <p:extLst>
      <p:ext uri="{BB962C8B-B14F-4D97-AF65-F5344CB8AC3E}">
        <p14:creationId xmlns:p14="http://schemas.microsoft.com/office/powerpoint/2010/main" val="1395399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19981" y="824885"/>
            <a:ext cx="6719888" cy="1754776"/>
          </a:xfrm>
        </p:spPr>
        <p:txBody>
          <a:bodyPr anchor="b"/>
          <a:lstStyle>
            <a:lvl1pPr algn="ctr">
              <a:defRPr sz="4409"/>
            </a:lvl1pPr>
          </a:lstStyle>
          <a:p>
            <a:r>
              <a:rPr lang="zh-CN" altLang="en-US"/>
              <a:t>单击此处编辑母版标题样式</a:t>
            </a:r>
            <a:endParaRPr lang="en-US" dirty="0"/>
          </a:p>
        </p:txBody>
      </p:sp>
      <p:sp>
        <p:nvSpPr>
          <p:cNvPr id="3" name="Subtitle 2"/>
          <p:cNvSpPr>
            <a:spLocks noGrp="1"/>
          </p:cNvSpPr>
          <p:nvPr>
            <p:ph type="subTitle" idx="1"/>
          </p:nvPr>
        </p:nvSpPr>
        <p:spPr>
          <a:xfrm>
            <a:off x="1119981" y="2647331"/>
            <a:ext cx="6719888" cy="1216909"/>
          </a:xfrm>
        </p:spPr>
        <p:txBody>
          <a:bodyPr/>
          <a:lstStyle>
            <a:lvl1pPr marL="0" indent="0" algn="ctr">
              <a:buNone/>
              <a:defRPr sz="1764"/>
            </a:lvl1pPr>
            <a:lvl2pPr marL="335996" indent="0" algn="ctr">
              <a:buNone/>
              <a:defRPr sz="1470"/>
            </a:lvl2pPr>
            <a:lvl3pPr marL="671993" indent="0" algn="ctr">
              <a:buNone/>
              <a:defRPr sz="1323"/>
            </a:lvl3pPr>
            <a:lvl4pPr marL="1007989" indent="0" algn="ctr">
              <a:buNone/>
              <a:defRPr sz="1176"/>
            </a:lvl4pPr>
            <a:lvl5pPr marL="1343985" indent="0" algn="ctr">
              <a:buNone/>
              <a:defRPr sz="1176"/>
            </a:lvl5pPr>
            <a:lvl6pPr marL="1679981" indent="0" algn="ctr">
              <a:buNone/>
              <a:defRPr sz="1176"/>
            </a:lvl6pPr>
            <a:lvl7pPr marL="2015978" indent="0" algn="ctr">
              <a:buNone/>
              <a:defRPr sz="1176"/>
            </a:lvl7pPr>
            <a:lvl8pPr marL="2351974" indent="0" algn="ctr">
              <a:buNone/>
              <a:defRPr sz="1176"/>
            </a:lvl8pPr>
            <a:lvl9pPr marL="2687970" indent="0" algn="ctr">
              <a:buNone/>
              <a:defRPr sz="1176"/>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63A56D01-2764-4F3F-81D1-FEDBA43AD549}" type="datetimeFigureOut">
              <a:rPr lang="zh-CN" altLang="en-US" smtClean="0"/>
              <a:pPr>
                <a:defRPr/>
              </a:pPr>
              <a:t>2019/10/26</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81A012C-3782-4128-B36B-91F05AF1EE8F}" type="slidenum">
              <a:rPr lang="en-US" altLang="zh-CN" smtClean="0"/>
              <a:pPr/>
              <a:t>‹#›</a:t>
            </a:fld>
            <a:endParaRPr lang="zh-CN" altLang="en-US"/>
          </a:p>
        </p:txBody>
      </p:sp>
    </p:spTree>
    <p:extLst>
      <p:ext uri="{BB962C8B-B14F-4D97-AF65-F5344CB8AC3E}">
        <p14:creationId xmlns:p14="http://schemas.microsoft.com/office/powerpoint/2010/main" val="2038106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63A56D01-2764-4F3F-81D1-FEDBA43AD549}" type="datetimeFigureOut">
              <a:rPr lang="zh-CN" altLang="en-US" smtClean="0"/>
              <a:pPr>
                <a:defRPr/>
              </a:pPr>
              <a:t>2019/10/26</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81A012C-3782-4128-B36B-91F05AF1EE8F}" type="slidenum">
              <a:rPr lang="en-US" altLang="zh-CN" smtClean="0"/>
              <a:pPr/>
              <a:t>‹#›</a:t>
            </a:fld>
            <a:endParaRPr lang="zh-CN" altLang="en-US"/>
          </a:p>
        </p:txBody>
      </p:sp>
    </p:spTree>
    <p:extLst>
      <p:ext uri="{BB962C8B-B14F-4D97-AF65-F5344CB8AC3E}">
        <p14:creationId xmlns:p14="http://schemas.microsoft.com/office/powerpoint/2010/main" val="950242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1892" y="268350"/>
            <a:ext cx="1931968" cy="427143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15990" y="268350"/>
            <a:ext cx="5683905" cy="427143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63A56D01-2764-4F3F-81D1-FEDBA43AD549}" type="datetimeFigureOut">
              <a:rPr lang="zh-CN" altLang="en-US" smtClean="0"/>
              <a:pPr>
                <a:defRPr/>
              </a:pPr>
              <a:t>2019/10/26</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81A012C-3782-4128-B36B-91F05AF1EE8F}" type="slidenum">
              <a:rPr lang="en-US" altLang="zh-CN" smtClean="0"/>
              <a:pPr/>
              <a:t>‹#›</a:t>
            </a:fld>
            <a:endParaRPr lang="zh-CN" altLang="en-US"/>
          </a:p>
        </p:txBody>
      </p:sp>
    </p:spTree>
    <p:extLst>
      <p:ext uri="{BB962C8B-B14F-4D97-AF65-F5344CB8AC3E}">
        <p14:creationId xmlns:p14="http://schemas.microsoft.com/office/powerpoint/2010/main" val="4072089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EE00D82-2001-449E-AD90-3BB6FC1EF930}" type="datetimeFigureOut">
              <a:rPr lang="zh-CN" altLang="en-US"/>
              <a:pPr>
                <a:defRPr/>
              </a:pPr>
              <a:t>2019/10/26</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CB47F294-569F-46BE-9414-D1C28A8AC9F5}" type="slidenum">
              <a:rPr altLang="en-US"/>
              <a:pPr/>
              <a:t>‹#›</a:t>
            </a:fld>
            <a:endParaRPr lang="zh-CN" altLang="en-US"/>
          </a:p>
        </p:txBody>
      </p:sp>
    </p:spTree>
    <p:extLst>
      <p:ext uri="{BB962C8B-B14F-4D97-AF65-F5344CB8AC3E}">
        <p14:creationId xmlns:p14="http://schemas.microsoft.com/office/powerpoint/2010/main" val="3881119234"/>
      </p:ext>
    </p:extLst>
  </p:cSld>
  <p:clrMapOvr>
    <a:masterClrMapping/>
  </p:clrMapOvr>
  <mc:AlternateContent xmlns:mc="http://schemas.openxmlformats.org/markup-compatibility/2006" xmlns:p14="http://schemas.microsoft.com/office/powerpoint/2010/main">
    <mc:Choice Requires="p14">
      <p:transition spd="slow" p14:dur="1300" advTm="0">
        <p14:pan dir="u"/>
      </p:transition>
    </mc:Choice>
    <mc:Fallback xmlns="">
      <p:transition spd="slow"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71990" y="1565764"/>
            <a:ext cx="7615873" cy="1080400"/>
          </a:xfrm>
        </p:spPr>
        <p:txBody>
          <a:bodyPr/>
          <a:lstStyle/>
          <a:p>
            <a:r>
              <a:rPr lang="zh-CN" altLang="en-US"/>
              <a:t>单击此处编辑母版标题样式</a:t>
            </a:r>
          </a:p>
        </p:txBody>
      </p:sp>
      <p:sp>
        <p:nvSpPr>
          <p:cNvPr id="3" name="副标题 2"/>
          <p:cNvSpPr>
            <a:spLocks noGrp="1"/>
          </p:cNvSpPr>
          <p:nvPr>
            <p:ph type="subTitle" idx="1"/>
          </p:nvPr>
        </p:nvSpPr>
        <p:spPr>
          <a:xfrm>
            <a:off x="1343978" y="2856177"/>
            <a:ext cx="6271895" cy="1288080"/>
          </a:xfrm>
        </p:spPr>
        <p:txBody>
          <a:bodyPr/>
          <a:lstStyle>
            <a:lvl1pPr marL="0" indent="0" algn="ctr">
              <a:buNone/>
              <a:defRPr>
                <a:solidFill>
                  <a:schemeClr val="tx1">
                    <a:tint val="75000"/>
                  </a:schemeClr>
                </a:solidFill>
              </a:defRPr>
            </a:lvl1pPr>
            <a:lvl2pPr marL="399974" indent="0" algn="ctr">
              <a:buNone/>
              <a:defRPr>
                <a:solidFill>
                  <a:schemeClr val="tx1">
                    <a:tint val="75000"/>
                  </a:schemeClr>
                </a:solidFill>
              </a:defRPr>
            </a:lvl2pPr>
            <a:lvl3pPr marL="799947" indent="0" algn="ctr">
              <a:buNone/>
              <a:defRPr>
                <a:solidFill>
                  <a:schemeClr val="tx1">
                    <a:tint val="75000"/>
                  </a:schemeClr>
                </a:solidFill>
              </a:defRPr>
            </a:lvl3pPr>
            <a:lvl4pPr marL="1199921" indent="0" algn="ctr">
              <a:buNone/>
              <a:defRPr>
                <a:solidFill>
                  <a:schemeClr val="tx1">
                    <a:tint val="75000"/>
                  </a:schemeClr>
                </a:solidFill>
              </a:defRPr>
            </a:lvl4pPr>
            <a:lvl5pPr marL="1599894" indent="0" algn="ctr">
              <a:buNone/>
              <a:defRPr>
                <a:solidFill>
                  <a:schemeClr val="tx1">
                    <a:tint val="75000"/>
                  </a:schemeClr>
                </a:solidFill>
              </a:defRPr>
            </a:lvl5pPr>
            <a:lvl6pPr marL="1999867" indent="0" algn="ctr">
              <a:buNone/>
              <a:defRPr>
                <a:solidFill>
                  <a:schemeClr val="tx1">
                    <a:tint val="75000"/>
                  </a:schemeClr>
                </a:solidFill>
              </a:defRPr>
            </a:lvl6pPr>
            <a:lvl7pPr marL="2399842" indent="0" algn="ctr">
              <a:buNone/>
              <a:defRPr>
                <a:solidFill>
                  <a:schemeClr val="tx1">
                    <a:tint val="75000"/>
                  </a:schemeClr>
                </a:solidFill>
              </a:defRPr>
            </a:lvl7pPr>
            <a:lvl8pPr marL="2799815" indent="0" algn="ctr">
              <a:buNone/>
              <a:defRPr>
                <a:solidFill>
                  <a:schemeClr val="tx1">
                    <a:tint val="75000"/>
                  </a:schemeClr>
                </a:solidFill>
              </a:defRPr>
            </a:lvl8pPr>
            <a:lvl9pPr marL="319978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06869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49332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07767" y="3238868"/>
            <a:ext cx="7615873" cy="1001062"/>
          </a:xfrm>
        </p:spPr>
        <p:txBody>
          <a:bodyPr anchor="t"/>
          <a:lstStyle>
            <a:lvl1pPr algn="l">
              <a:defRPr sz="3500" b="1" cap="all"/>
            </a:lvl1pPr>
          </a:lstStyle>
          <a:p>
            <a:r>
              <a:rPr lang="zh-CN" altLang="en-US"/>
              <a:t>单击此处编辑母版标题样式</a:t>
            </a:r>
          </a:p>
        </p:txBody>
      </p:sp>
      <p:sp>
        <p:nvSpPr>
          <p:cNvPr id="3" name="文本占位符 2"/>
          <p:cNvSpPr>
            <a:spLocks noGrp="1"/>
          </p:cNvSpPr>
          <p:nvPr>
            <p:ph type="body" idx="1"/>
          </p:nvPr>
        </p:nvSpPr>
        <p:spPr>
          <a:xfrm>
            <a:off x="707767" y="2136300"/>
            <a:ext cx="7615873" cy="1102568"/>
          </a:xfrm>
        </p:spPr>
        <p:txBody>
          <a:bodyPr anchor="b"/>
          <a:lstStyle>
            <a:lvl1pPr marL="0" indent="0">
              <a:buNone/>
              <a:defRPr sz="1700">
                <a:solidFill>
                  <a:schemeClr val="tx1">
                    <a:tint val="75000"/>
                  </a:schemeClr>
                </a:solidFill>
              </a:defRPr>
            </a:lvl1pPr>
            <a:lvl2pPr marL="399974" indent="0">
              <a:buNone/>
              <a:defRPr sz="1600">
                <a:solidFill>
                  <a:schemeClr val="tx1">
                    <a:tint val="75000"/>
                  </a:schemeClr>
                </a:solidFill>
              </a:defRPr>
            </a:lvl2pPr>
            <a:lvl3pPr marL="799947" indent="0">
              <a:buNone/>
              <a:defRPr sz="1400">
                <a:solidFill>
                  <a:schemeClr val="tx1">
                    <a:tint val="75000"/>
                  </a:schemeClr>
                </a:solidFill>
              </a:defRPr>
            </a:lvl3pPr>
            <a:lvl4pPr marL="1199921" indent="0">
              <a:buNone/>
              <a:defRPr sz="1200">
                <a:solidFill>
                  <a:schemeClr val="tx1">
                    <a:tint val="75000"/>
                  </a:schemeClr>
                </a:solidFill>
              </a:defRPr>
            </a:lvl4pPr>
            <a:lvl5pPr marL="1599894" indent="0">
              <a:buNone/>
              <a:defRPr sz="1200">
                <a:solidFill>
                  <a:schemeClr val="tx1">
                    <a:tint val="75000"/>
                  </a:schemeClr>
                </a:solidFill>
              </a:defRPr>
            </a:lvl5pPr>
            <a:lvl6pPr marL="1999867" indent="0">
              <a:buNone/>
              <a:defRPr sz="1200">
                <a:solidFill>
                  <a:schemeClr val="tx1">
                    <a:tint val="75000"/>
                  </a:schemeClr>
                </a:solidFill>
              </a:defRPr>
            </a:lvl6pPr>
            <a:lvl7pPr marL="2399842" indent="0">
              <a:buNone/>
              <a:defRPr sz="1200">
                <a:solidFill>
                  <a:schemeClr val="tx1">
                    <a:tint val="75000"/>
                  </a:schemeClr>
                </a:solidFill>
              </a:defRPr>
            </a:lvl7pPr>
            <a:lvl8pPr marL="2799815" indent="0">
              <a:buNone/>
              <a:defRPr sz="1200">
                <a:solidFill>
                  <a:schemeClr val="tx1">
                    <a:tint val="75000"/>
                  </a:schemeClr>
                </a:solidFill>
              </a:defRPr>
            </a:lvl8pPr>
            <a:lvl9pPr marL="3199788"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4138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47994" y="1176073"/>
            <a:ext cx="3957267" cy="3326374"/>
          </a:xfrm>
        </p:spPr>
        <p:txBody>
          <a:bodyPr/>
          <a:lstStyle>
            <a:lvl1pPr>
              <a:defRPr sz="2400"/>
            </a:lvl1pPr>
            <a:lvl2pPr>
              <a:defRPr sz="21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54590" y="1176073"/>
            <a:ext cx="3957267" cy="3326374"/>
          </a:xfrm>
        </p:spPr>
        <p:txBody>
          <a:bodyPr/>
          <a:lstStyle>
            <a:lvl1pPr>
              <a:defRPr sz="2400"/>
            </a:lvl1pPr>
            <a:lvl2pPr>
              <a:defRPr sz="21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43370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47994" y="1128238"/>
            <a:ext cx="3958823" cy="470195"/>
          </a:xfrm>
        </p:spPr>
        <p:txBody>
          <a:bodyPr anchor="b"/>
          <a:lstStyle>
            <a:lvl1pPr marL="0" indent="0">
              <a:buNone/>
              <a:defRPr sz="2100" b="1"/>
            </a:lvl1pPr>
            <a:lvl2pPr marL="399974" indent="0">
              <a:buNone/>
              <a:defRPr sz="1700" b="1"/>
            </a:lvl2pPr>
            <a:lvl3pPr marL="799947" indent="0">
              <a:buNone/>
              <a:defRPr sz="1600" b="1"/>
            </a:lvl3pPr>
            <a:lvl4pPr marL="1199921" indent="0">
              <a:buNone/>
              <a:defRPr sz="1400" b="1"/>
            </a:lvl4pPr>
            <a:lvl5pPr marL="1599894" indent="0">
              <a:buNone/>
              <a:defRPr sz="1400" b="1"/>
            </a:lvl5pPr>
            <a:lvl6pPr marL="1999867" indent="0">
              <a:buNone/>
              <a:defRPr sz="1400" b="1"/>
            </a:lvl6pPr>
            <a:lvl7pPr marL="2399842" indent="0">
              <a:buNone/>
              <a:defRPr sz="1400" b="1"/>
            </a:lvl7pPr>
            <a:lvl8pPr marL="2799815" indent="0">
              <a:buNone/>
              <a:defRPr sz="1400" b="1"/>
            </a:lvl8pPr>
            <a:lvl9pPr marL="3199788"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47994" y="1598433"/>
            <a:ext cx="3958823" cy="2904014"/>
          </a:xfrm>
        </p:spPr>
        <p:txBody>
          <a:bodyPr/>
          <a:lstStyle>
            <a:lvl1pPr>
              <a:defRPr sz="2100"/>
            </a:lvl1pPr>
            <a:lvl2pPr>
              <a:defRPr sz="17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51481" y="1128238"/>
            <a:ext cx="3960378" cy="470195"/>
          </a:xfrm>
        </p:spPr>
        <p:txBody>
          <a:bodyPr anchor="b"/>
          <a:lstStyle>
            <a:lvl1pPr marL="0" indent="0">
              <a:buNone/>
              <a:defRPr sz="2100" b="1"/>
            </a:lvl1pPr>
            <a:lvl2pPr marL="399974" indent="0">
              <a:buNone/>
              <a:defRPr sz="1700" b="1"/>
            </a:lvl2pPr>
            <a:lvl3pPr marL="799947" indent="0">
              <a:buNone/>
              <a:defRPr sz="1600" b="1"/>
            </a:lvl3pPr>
            <a:lvl4pPr marL="1199921" indent="0">
              <a:buNone/>
              <a:defRPr sz="1400" b="1"/>
            </a:lvl4pPr>
            <a:lvl5pPr marL="1599894" indent="0">
              <a:buNone/>
              <a:defRPr sz="1400" b="1"/>
            </a:lvl5pPr>
            <a:lvl6pPr marL="1999867" indent="0">
              <a:buNone/>
              <a:defRPr sz="1400" b="1"/>
            </a:lvl6pPr>
            <a:lvl7pPr marL="2399842" indent="0">
              <a:buNone/>
              <a:defRPr sz="1400" b="1"/>
            </a:lvl7pPr>
            <a:lvl8pPr marL="2799815" indent="0">
              <a:buNone/>
              <a:defRPr sz="1400" b="1"/>
            </a:lvl8pPr>
            <a:lvl9pPr marL="3199788"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51481" y="1598433"/>
            <a:ext cx="3960378" cy="2904014"/>
          </a:xfrm>
        </p:spPr>
        <p:txBody>
          <a:bodyPr/>
          <a:lstStyle>
            <a:lvl1pPr>
              <a:defRPr sz="2100"/>
            </a:lvl1pPr>
            <a:lvl2pPr>
              <a:defRPr sz="17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2019/10/26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84110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2019/10/26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459762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2019/10/26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32655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63A56D01-2764-4F3F-81D1-FEDBA43AD549}" type="datetimeFigureOut">
              <a:rPr lang="zh-CN" altLang="en-US" smtClean="0"/>
              <a:pPr>
                <a:defRPr/>
              </a:pPr>
              <a:t>2019/10/26</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81A012C-3782-4128-B36B-91F05AF1EE8F}" type="slidenum">
              <a:rPr lang="en-US" altLang="zh-CN" smtClean="0"/>
              <a:pPr/>
              <a:t>‹#›</a:t>
            </a:fld>
            <a:endParaRPr lang="zh-CN" altLang="en-US"/>
          </a:p>
        </p:txBody>
      </p:sp>
    </p:spTree>
    <p:extLst>
      <p:ext uri="{BB962C8B-B14F-4D97-AF65-F5344CB8AC3E}">
        <p14:creationId xmlns:p14="http://schemas.microsoft.com/office/powerpoint/2010/main" val="20724621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47994" y="200679"/>
            <a:ext cx="2947729" cy="854053"/>
          </a:xfrm>
        </p:spPr>
        <p:txBody>
          <a:bodyPr anchor="b"/>
          <a:lstStyle>
            <a:lvl1pPr algn="l">
              <a:defRPr sz="1700" b="1"/>
            </a:lvl1pPr>
          </a:lstStyle>
          <a:p>
            <a:r>
              <a:rPr lang="zh-CN" altLang="en-US"/>
              <a:t>单击此处编辑母版标题样式</a:t>
            </a:r>
          </a:p>
        </p:txBody>
      </p:sp>
      <p:sp>
        <p:nvSpPr>
          <p:cNvPr id="3" name="内容占位符 2"/>
          <p:cNvSpPr>
            <a:spLocks noGrp="1"/>
          </p:cNvSpPr>
          <p:nvPr>
            <p:ph idx="1"/>
          </p:nvPr>
        </p:nvSpPr>
        <p:spPr>
          <a:xfrm>
            <a:off x="3503052" y="200679"/>
            <a:ext cx="5008805" cy="4301768"/>
          </a:xfrm>
        </p:spPr>
        <p:txBody>
          <a:bodyPr/>
          <a:lstStyle>
            <a:lvl1pPr>
              <a:defRPr sz="2800"/>
            </a:lvl1pPr>
            <a:lvl2pPr>
              <a:defRPr sz="2400"/>
            </a:lvl2pPr>
            <a:lvl3pPr>
              <a:defRPr sz="21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47994" y="1054733"/>
            <a:ext cx="2947729" cy="3447714"/>
          </a:xfrm>
        </p:spPr>
        <p:txBody>
          <a:bodyPr/>
          <a:lstStyle>
            <a:lvl1pPr marL="0" indent="0">
              <a:buNone/>
              <a:defRPr sz="1200"/>
            </a:lvl1pPr>
            <a:lvl2pPr marL="399974" indent="0">
              <a:buNone/>
              <a:defRPr sz="1000"/>
            </a:lvl2pPr>
            <a:lvl3pPr marL="799947" indent="0">
              <a:buNone/>
              <a:defRPr sz="900"/>
            </a:lvl3pPr>
            <a:lvl4pPr marL="1199921" indent="0">
              <a:buNone/>
              <a:defRPr sz="800"/>
            </a:lvl4pPr>
            <a:lvl5pPr marL="1599894" indent="0">
              <a:buNone/>
              <a:defRPr sz="800"/>
            </a:lvl5pPr>
            <a:lvl6pPr marL="1999867" indent="0">
              <a:buNone/>
              <a:defRPr sz="800"/>
            </a:lvl6pPr>
            <a:lvl7pPr marL="2399842" indent="0">
              <a:buNone/>
              <a:defRPr sz="800"/>
            </a:lvl7pPr>
            <a:lvl8pPr marL="2799815" indent="0">
              <a:buNone/>
              <a:defRPr sz="800"/>
            </a:lvl8pPr>
            <a:lvl9pPr marL="319978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467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56193" y="3528219"/>
            <a:ext cx="5375910" cy="416526"/>
          </a:xfrm>
        </p:spPr>
        <p:txBody>
          <a:bodyPr anchor="b"/>
          <a:lstStyle>
            <a:lvl1pPr algn="l">
              <a:defRPr sz="1700" b="1"/>
            </a:lvl1pPr>
          </a:lstStyle>
          <a:p>
            <a:r>
              <a:rPr lang="zh-CN" altLang="en-US"/>
              <a:t>单击此处编辑母版标题样式</a:t>
            </a:r>
          </a:p>
        </p:txBody>
      </p:sp>
      <p:sp>
        <p:nvSpPr>
          <p:cNvPr id="3" name="图片占位符 2"/>
          <p:cNvSpPr>
            <a:spLocks noGrp="1"/>
          </p:cNvSpPr>
          <p:nvPr>
            <p:ph type="pic" idx="1"/>
          </p:nvPr>
        </p:nvSpPr>
        <p:spPr>
          <a:xfrm>
            <a:off x="1756193" y="450361"/>
            <a:ext cx="5375910" cy="3024188"/>
          </a:xfrm>
        </p:spPr>
        <p:txBody>
          <a:bodyPr/>
          <a:lstStyle>
            <a:lvl1pPr marL="0" indent="0">
              <a:buNone/>
              <a:defRPr sz="2800"/>
            </a:lvl1pPr>
            <a:lvl2pPr marL="399974" indent="0">
              <a:buNone/>
              <a:defRPr sz="2400"/>
            </a:lvl2pPr>
            <a:lvl3pPr marL="799947" indent="0">
              <a:buNone/>
              <a:defRPr sz="2100"/>
            </a:lvl3pPr>
            <a:lvl4pPr marL="1199921" indent="0">
              <a:buNone/>
              <a:defRPr sz="1700"/>
            </a:lvl4pPr>
            <a:lvl5pPr marL="1599894" indent="0">
              <a:buNone/>
              <a:defRPr sz="1700"/>
            </a:lvl5pPr>
            <a:lvl6pPr marL="1999867" indent="0">
              <a:buNone/>
              <a:defRPr sz="1700"/>
            </a:lvl6pPr>
            <a:lvl7pPr marL="2399842" indent="0">
              <a:buNone/>
              <a:defRPr sz="1700"/>
            </a:lvl7pPr>
            <a:lvl8pPr marL="2799815" indent="0">
              <a:buNone/>
              <a:defRPr sz="1700"/>
            </a:lvl8pPr>
            <a:lvl9pPr marL="3199788" indent="0">
              <a:buNone/>
              <a:defRPr sz="1700"/>
            </a:lvl9pPr>
          </a:lstStyle>
          <a:p>
            <a:endParaRPr lang="zh-CN" altLang="en-US"/>
          </a:p>
        </p:txBody>
      </p:sp>
      <p:sp>
        <p:nvSpPr>
          <p:cNvPr id="4" name="文本占位符 3"/>
          <p:cNvSpPr>
            <a:spLocks noGrp="1"/>
          </p:cNvSpPr>
          <p:nvPr>
            <p:ph type="body" sz="half" idx="2"/>
          </p:nvPr>
        </p:nvSpPr>
        <p:spPr>
          <a:xfrm>
            <a:off x="1756193" y="3944746"/>
            <a:ext cx="5375910" cy="591536"/>
          </a:xfrm>
        </p:spPr>
        <p:txBody>
          <a:bodyPr/>
          <a:lstStyle>
            <a:lvl1pPr marL="0" indent="0">
              <a:buNone/>
              <a:defRPr sz="1200"/>
            </a:lvl1pPr>
            <a:lvl2pPr marL="399974" indent="0">
              <a:buNone/>
              <a:defRPr sz="1000"/>
            </a:lvl2pPr>
            <a:lvl3pPr marL="799947" indent="0">
              <a:buNone/>
              <a:defRPr sz="900"/>
            </a:lvl3pPr>
            <a:lvl4pPr marL="1199921" indent="0">
              <a:buNone/>
              <a:defRPr sz="800"/>
            </a:lvl4pPr>
            <a:lvl5pPr marL="1599894" indent="0">
              <a:buNone/>
              <a:defRPr sz="800"/>
            </a:lvl5pPr>
            <a:lvl6pPr marL="1999867" indent="0">
              <a:buNone/>
              <a:defRPr sz="800"/>
            </a:lvl6pPr>
            <a:lvl7pPr marL="2399842" indent="0">
              <a:buNone/>
              <a:defRPr sz="800"/>
            </a:lvl7pPr>
            <a:lvl8pPr marL="2799815" indent="0">
              <a:buNone/>
              <a:defRPr sz="800"/>
            </a:lvl8pPr>
            <a:lvl9pPr marL="319978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58470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715168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95891" y="201847"/>
            <a:ext cx="2015966" cy="4300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47992" y="201847"/>
            <a:ext cx="5898568" cy="4300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69692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11323" y="1256579"/>
            <a:ext cx="7727871" cy="2096630"/>
          </a:xfrm>
        </p:spPr>
        <p:txBody>
          <a:bodyPr anchor="b"/>
          <a:lstStyle>
            <a:lvl1pPr>
              <a:defRPr sz="4409"/>
            </a:lvl1pPr>
          </a:lstStyle>
          <a:p>
            <a:r>
              <a:rPr lang="zh-CN" altLang="en-US"/>
              <a:t>单击此处编辑母版标题样式</a:t>
            </a:r>
            <a:endParaRPr lang="en-US" dirty="0"/>
          </a:p>
        </p:txBody>
      </p:sp>
      <p:sp>
        <p:nvSpPr>
          <p:cNvPr id="3" name="Text Placeholder 2"/>
          <p:cNvSpPr>
            <a:spLocks noGrp="1"/>
          </p:cNvSpPr>
          <p:nvPr>
            <p:ph type="body" idx="1"/>
          </p:nvPr>
        </p:nvSpPr>
        <p:spPr>
          <a:xfrm>
            <a:off x="611323" y="3373044"/>
            <a:ext cx="7727871" cy="1102568"/>
          </a:xfrm>
        </p:spPr>
        <p:txBody>
          <a:bodyPr/>
          <a:lstStyle>
            <a:lvl1pPr marL="0" indent="0">
              <a:buNone/>
              <a:defRPr sz="1764">
                <a:solidFill>
                  <a:schemeClr val="tx1">
                    <a:tint val="75000"/>
                  </a:schemeClr>
                </a:solidFill>
              </a:defRPr>
            </a:lvl1pPr>
            <a:lvl2pPr marL="335996" indent="0">
              <a:buNone/>
              <a:defRPr sz="1470">
                <a:solidFill>
                  <a:schemeClr val="tx1">
                    <a:tint val="75000"/>
                  </a:schemeClr>
                </a:solidFill>
              </a:defRPr>
            </a:lvl2pPr>
            <a:lvl3pPr marL="671993" indent="0">
              <a:buNone/>
              <a:defRPr sz="1323">
                <a:solidFill>
                  <a:schemeClr val="tx1">
                    <a:tint val="75000"/>
                  </a:schemeClr>
                </a:solidFill>
              </a:defRPr>
            </a:lvl3pPr>
            <a:lvl4pPr marL="1007989" indent="0">
              <a:buNone/>
              <a:defRPr sz="1176">
                <a:solidFill>
                  <a:schemeClr val="tx1">
                    <a:tint val="75000"/>
                  </a:schemeClr>
                </a:solidFill>
              </a:defRPr>
            </a:lvl4pPr>
            <a:lvl5pPr marL="1343985" indent="0">
              <a:buNone/>
              <a:defRPr sz="1176">
                <a:solidFill>
                  <a:schemeClr val="tx1">
                    <a:tint val="75000"/>
                  </a:schemeClr>
                </a:solidFill>
              </a:defRPr>
            </a:lvl5pPr>
            <a:lvl6pPr marL="1679981" indent="0">
              <a:buNone/>
              <a:defRPr sz="1176">
                <a:solidFill>
                  <a:schemeClr val="tx1">
                    <a:tint val="75000"/>
                  </a:schemeClr>
                </a:solidFill>
              </a:defRPr>
            </a:lvl6pPr>
            <a:lvl7pPr marL="2015978" indent="0">
              <a:buNone/>
              <a:defRPr sz="1176">
                <a:solidFill>
                  <a:schemeClr val="tx1">
                    <a:tint val="75000"/>
                  </a:schemeClr>
                </a:solidFill>
              </a:defRPr>
            </a:lvl7pPr>
            <a:lvl8pPr marL="2351974" indent="0">
              <a:buNone/>
              <a:defRPr sz="1176">
                <a:solidFill>
                  <a:schemeClr val="tx1">
                    <a:tint val="75000"/>
                  </a:schemeClr>
                </a:solidFill>
              </a:defRPr>
            </a:lvl8pPr>
            <a:lvl9pPr marL="2687970" indent="0">
              <a:buNone/>
              <a:defRPr sz="1176">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63A56D01-2764-4F3F-81D1-FEDBA43AD549}" type="datetimeFigureOut">
              <a:rPr lang="zh-CN" altLang="en-US" smtClean="0"/>
              <a:pPr>
                <a:defRPr/>
              </a:pPr>
              <a:t>2019/10/26</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81A012C-3782-4128-B36B-91F05AF1EE8F}" type="slidenum">
              <a:rPr lang="en-US" altLang="zh-CN" smtClean="0"/>
              <a:pPr/>
              <a:t>‹#›</a:t>
            </a:fld>
            <a:endParaRPr lang="zh-CN" altLang="en-US"/>
          </a:p>
        </p:txBody>
      </p:sp>
    </p:spTree>
    <p:extLst>
      <p:ext uri="{BB962C8B-B14F-4D97-AF65-F5344CB8AC3E}">
        <p14:creationId xmlns:p14="http://schemas.microsoft.com/office/powerpoint/2010/main" val="1790739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5990" y="1341750"/>
            <a:ext cx="3807936" cy="319803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535924" y="1341750"/>
            <a:ext cx="3807936" cy="319803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63A56D01-2764-4F3F-81D1-FEDBA43AD549}" type="datetimeFigureOut">
              <a:rPr lang="zh-CN" altLang="en-US" smtClean="0"/>
              <a:pPr>
                <a:defRPr/>
              </a:pPr>
              <a:t>2019/10/26</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481A012C-3782-4128-B36B-91F05AF1EE8F}" type="slidenum">
              <a:rPr lang="en-US" altLang="zh-CN" smtClean="0"/>
              <a:pPr/>
              <a:t>‹#›</a:t>
            </a:fld>
            <a:endParaRPr lang="zh-CN" altLang="en-US"/>
          </a:p>
        </p:txBody>
      </p:sp>
    </p:spTree>
    <p:extLst>
      <p:ext uri="{BB962C8B-B14F-4D97-AF65-F5344CB8AC3E}">
        <p14:creationId xmlns:p14="http://schemas.microsoft.com/office/powerpoint/2010/main" val="130830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17157" y="268350"/>
            <a:ext cx="7727871" cy="97422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17157" y="1235577"/>
            <a:ext cx="3790436" cy="605537"/>
          </a:xfrm>
        </p:spPr>
        <p:txBody>
          <a:bodyPr anchor="b"/>
          <a:lstStyle>
            <a:lvl1pPr marL="0" indent="0">
              <a:buNone/>
              <a:defRPr sz="1764" b="1"/>
            </a:lvl1pPr>
            <a:lvl2pPr marL="335996" indent="0">
              <a:buNone/>
              <a:defRPr sz="1470" b="1"/>
            </a:lvl2pPr>
            <a:lvl3pPr marL="671993" indent="0">
              <a:buNone/>
              <a:defRPr sz="1323" b="1"/>
            </a:lvl3pPr>
            <a:lvl4pPr marL="1007989" indent="0">
              <a:buNone/>
              <a:defRPr sz="1176" b="1"/>
            </a:lvl4pPr>
            <a:lvl5pPr marL="1343985" indent="0">
              <a:buNone/>
              <a:defRPr sz="1176" b="1"/>
            </a:lvl5pPr>
            <a:lvl6pPr marL="1679981" indent="0">
              <a:buNone/>
              <a:defRPr sz="1176" b="1"/>
            </a:lvl6pPr>
            <a:lvl7pPr marL="2015978" indent="0">
              <a:buNone/>
              <a:defRPr sz="1176" b="1"/>
            </a:lvl7pPr>
            <a:lvl8pPr marL="2351974" indent="0">
              <a:buNone/>
              <a:defRPr sz="1176" b="1"/>
            </a:lvl8pPr>
            <a:lvl9pPr marL="2687970" indent="0">
              <a:buNone/>
              <a:defRPr sz="1176" b="1"/>
            </a:lvl9pPr>
          </a:lstStyle>
          <a:p>
            <a:pPr lvl="0"/>
            <a:r>
              <a:rPr lang="zh-CN" altLang="en-US"/>
              <a:t>单击此处编辑母版文本样式</a:t>
            </a:r>
          </a:p>
        </p:txBody>
      </p:sp>
      <p:sp>
        <p:nvSpPr>
          <p:cNvPr id="4" name="Content Placeholder 3"/>
          <p:cNvSpPr>
            <a:spLocks noGrp="1"/>
          </p:cNvSpPr>
          <p:nvPr>
            <p:ph sz="half" idx="2"/>
          </p:nvPr>
        </p:nvSpPr>
        <p:spPr>
          <a:xfrm>
            <a:off x="617157" y="1841114"/>
            <a:ext cx="3790436" cy="270800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35924" y="1235577"/>
            <a:ext cx="3809103" cy="605537"/>
          </a:xfrm>
        </p:spPr>
        <p:txBody>
          <a:bodyPr anchor="b"/>
          <a:lstStyle>
            <a:lvl1pPr marL="0" indent="0">
              <a:buNone/>
              <a:defRPr sz="1764" b="1"/>
            </a:lvl1pPr>
            <a:lvl2pPr marL="335996" indent="0">
              <a:buNone/>
              <a:defRPr sz="1470" b="1"/>
            </a:lvl2pPr>
            <a:lvl3pPr marL="671993" indent="0">
              <a:buNone/>
              <a:defRPr sz="1323" b="1"/>
            </a:lvl3pPr>
            <a:lvl4pPr marL="1007989" indent="0">
              <a:buNone/>
              <a:defRPr sz="1176" b="1"/>
            </a:lvl4pPr>
            <a:lvl5pPr marL="1343985" indent="0">
              <a:buNone/>
              <a:defRPr sz="1176" b="1"/>
            </a:lvl5pPr>
            <a:lvl6pPr marL="1679981" indent="0">
              <a:buNone/>
              <a:defRPr sz="1176" b="1"/>
            </a:lvl6pPr>
            <a:lvl7pPr marL="2015978" indent="0">
              <a:buNone/>
              <a:defRPr sz="1176" b="1"/>
            </a:lvl7pPr>
            <a:lvl8pPr marL="2351974" indent="0">
              <a:buNone/>
              <a:defRPr sz="1176" b="1"/>
            </a:lvl8pPr>
            <a:lvl9pPr marL="2687970" indent="0">
              <a:buNone/>
              <a:defRPr sz="1176" b="1"/>
            </a:lvl9pPr>
          </a:lstStyle>
          <a:p>
            <a:pPr lvl="0"/>
            <a:r>
              <a:rPr lang="zh-CN" altLang="en-US"/>
              <a:t>单击此处编辑母版文本样式</a:t>
            </a:r>
          </a:p>
        </p:txBody>
      </p:sp>
      <p:sp>
        <p:nvSpPr>
          <p:cNvPr id="6" name="Content Placeholder 5"/>
          <p:cNvSpPr>
            <a:spLocks noGrp="1"/>
          </p:cNvSpPr>
          <p:nvPr>
            <p:ph sz="quarter" idx="4"/>
          </p:nvPr>
        </p:nvSpPr>
        <p:spPr>
          <a:xfrm>
            <a:off x="4535924" y="1841114"/>
            <a:ext cx="3809103" cy="270800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63A56D01-2764-4F3F-81D1-FEDBA43AD549}" type="datetimeFigureOut">
              <a:rPr lang="zh-CN" altLang="en-US" smtClean="0"/>
              <a:pPr>
                <a:defRPr/>
              </a:pPr>
              <a:t>2019/10/26</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481A012C-3782-4128-B36B-91F05AF1EE8F}" type="slidenum">
              <a:rPr lang="en-US" altLang="zh-CN" smtClean="0"/>
              <a:pPr/>
              <a:t>‹#›</a:t>
            </a:fld>
            <a:endParaRPr lang="zh-CN" altLang="en-US"/>
          </a:p>
        </p:txBody>
      </p:sp>
      <p:sp>
        <p:nvSpPr>
          <p:cNvPr id="11" name="矩形 10"/>
          <p:cNvSpPr/>
          <p:nvPr userDrawn="1"/>
        </p:nvSpPr>
        <p:spPr>
          <a:xfrm>
            <a:off x="6784117" y="4680336"/>
            <a:ext cx="775136" cy="246221"/>
          </a:xfrm>
          <a:prstGeom prst="rect">
            <a:avLst/>
          </a:prstGeom>
        </p:spPr>
        <p:txBody>
          <a:bodyPr wrap="square">
            <a:spAutoFit/>
          </a:bodyPr>
          <a:lstStyle/>
          <a:p>
            <a:pPr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eaLnBrk="1" fontAlgn="auto" hangingPunct="1">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eaLnBrk="1" fontAlgn="auto" hangingPunct="1">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eaLnBrk="1" fontAlgn="auto" hangingPunct="1">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eaLnBrk="1" fontAlgn="auto" hangingPunct="1">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eaLnBrk="1" fontAlgn="auto" hangingPunct="1">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eaLnBrk="1" fontAlgn="auto" hangingPunct="1">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eaLnBrk="1" fontAlgn="auto" hangingPunct="1">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eaLnBrk="1" fontAlgn="auto" hangingPunct="1">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773959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63A56D01-2764-4F3F-81D1-FEDBA43AD549}" type="datetimeFigureOut">
              <a:rPr lang="zh-CN" altLang="en-US" smtClean="0"/>
              <a:pPr>
                <a:defRPr/>
              </a:pPr>
              <a:t>2019/10/26</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481A012C-3782-4128-B36B-91F05AF1EE8F}" type="slidenum">
              <a:rPr lang="en-US" altLang="zh-CN" smtClean="0"/>
              <a:pPr/>
              <a:t>‹#›</a:t>
            </a:fld>
            <a:endParaRPr lang="zh-CN" altLang="en-US"/>
          </a:p>
        </p:txBody>
      </p:sp>
    </p:spTree>
    <p:extLst>
      <p:ext uri="{BB962C8B-B14F-4D97-AF65-F5344CB8AC3E}">
        <p14:creationId xmlns:p14="http://schemas.microsoft.com/office/powerpoint/2010/main" val="3854814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E156C02-6AC0-4150-BF14-3C2902387D77}" type="datetimeFigureOut">
              <a:rPr lang="zh-CN" altLang="en-US" smtClean="0"/>
              <a:pPr>
                <a:defRPr/>
              </a:pPr>
              <a:t>2019/10/26</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287B9ED6-FA7E-4333-AD61-EE26BDBEFB97}" type="slidenum">
              <a:rPr lang="en-US" altLang="zh-CN" smtClean="0"/>
              <a:pPr/>
              <a:t>‹#›</a:t>
            </a:fld>
            <a:endParaRPr lang="zh-CN" altLang="en-US"/>
          </a:p>
        </p:txBody>
      </p:sp>
    </p:spTree>
    <p:extLst>
      <p:ext uri="{BB962C8B-B14F-4D97-AF65-F5344CB8AC3E}">
        <p14:creationId xmlns:p14="http://schemas.microsoft.com/office/powerpoint/2010/main" val="30951518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17157" y="336021"/>
            <a:ext cx="2889785" cy="1176073"/>
          </a:xfrm>
        </p:spPr>
        <p:txBody>
          <a:bodyPr anchor="b"/>
          <a:lstStyle>
            <a:lvl1pPr>
              <a:defRPr sz="2352"/>
            </a:lvl1pPr>
          </a:lstStyle>
          <a:p>
            <a:r>
              <a:rPr lang="zh-CN" altLang="en-US"/>
              <a:t>单击此处编辑母版标题样式</a:t>
            </a:r>
            <a:endParaRPr lang="en-US" dirty="0"/>
          </a:p>
        </p:txBody>
      </p:sp>
      <p:sp>
        <p:nvSpPr>
          <p:cNvPr id="3" name="Content Placeholder 2"/>
          <p:cNvSpPr>
            <a:spLocks noGrp="1"/>
          </p:cNvSpPr>
          <p:nvPr>
            <p:ph idx="1"/>
          </p:nvPr>
        </p:nvSpPr>
        <p:spPr>
          <a:xfrm>
            <a:off x="3809103" y="725712"/>
            <a:ext cx="4535924" cy="3581889"/>
          </a:xfrm>
        </p:spPr>
        <p:txBody>
          <a:bodyPr/>
          <a:lstStyle>
            <a:lvl1pPr>
              <a:defRPr sz="2352"/>
            </a:lvl1pPr>
            <a:lvl2pPr>
              <a:defRPr sz="2058"/>
            </a:lvl2pPr>
            <a:lvl3pPr>
              <a:defRPr sz="1764"/>
            </a:lvl3pPr>
            <a:lvl4pPr>
              <a:defRPr sz="1470"/>
            </a:lvl4pPr>
            <a:lvl5pPr>
              <a:defRPr sz="1470"/>
            </a:lvl5pPr>
            <a:lvl6pPr>
              <a:defRPr sz="1470"/>
            </a:lvl6pPr>
            <a:lvl7pPr>
              <a:defRPr sz="1470"/>
            </a:lvl7pPr>
            <a:lvl8pPr>
              <a:defRPr sz="1470"/>
            </a:lvl8pPr>
            <a:lvl9pPr>
              <a:defRPr sz="147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17157" y="1512094"/>
            <a:ext cx="2889785" cy="2801341"/>
          </a:xfrm>
        </p:spPr>
        <p:txBody>
          <a:bodyPr/>
          <a:lstStyle>
            <a:lvl1pPr marL="0" indent="0">
              <a:buNone/>
              <a:defRPr sz="1176"/>
            </a:lvl1pPr>
            <a:lvl2pPr marL="335996" indent="0">
              <a:buNone/>
              <a:defRPr sz="1029"/>
            </a:lvl2pPr>
            <a:lvl3pPr marL="671993" indent="0">
              <a:buNone/>
              <a:defRPr sz="882"/>
            </a:lvl3pPr>
            <a:lvl4pPr marL="1007989" indent="0">
              <a:buNone/>
              <a:defRPr sz="735"/>
            </a:lvl4pPr>
            <a:lvl5pPr marL="1343985" indent="0">
              <a:buNone/>
              <a:defRPr sz="735"/>
            </a:lvl5pPr>
            <a:lvl6pPr marL="1679981" indent="0">
              <a:buNone/>
              <a:defRPr sz="735"/>
            </a:lvl6pPr>
            <a:lvl7pPr marL="2015978" indent="0">
              <a:buNone/>
              <a:defRPr sz="735"/>
            </a:lvl7pPr>
            <a:lvl8pPr marL="2351974" indent="0">
              <a:buNone/>
              <a:defRPr sz="735"/>
            </a:lvl8pPr>
            <a:lvl9pPr marL="2687970" indent="0">
              <a:buNone/>
              <a:defRPr sz="73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63A56D01-2764-4F3F-81D1-FEDBA43AD549}" type="datetimeFigureOut">
              <a:rPr lang="zh-CN" altLang="en-US" smtClean="0"/>
              <a:pPr>
                <a:defRPr/>
              </a:pPr>
              <a:t>2019/10/26</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481A012C-3782-4128-B36B-91F05AF1EE8F}" type="slidenum">
              <a:rPr lang="en-US" altLang="zh-CN" smtClean="0"/>
              <a:pPr/>
              <a:t>‹#›</a:t>
            </a:fld>
            <a:endParaRPr lang="zh-CN" altLang="en-US"/>
          </a:p>
        </p:txBody>
      </p:sp>
    </p:spTree>
    <p:extLst>
      <p:ext uri="{BB962C8B-B14F-4D97-AF65-F5344CB8AC3E}">
        <p14:creationId xmlns:p14="http://schemas.microsoft.com/office/powerpoint/2010/main" val="3798674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17157" y="336021"/>
            <a:ext cx="2889785" cy="1176073"/>
          </a:xfrm>
        </p:spPr>
        <p:txBody>
          <a:bodyPr anchor="b"/>
          <a:lstStyle>
            <a:lvl1pPr>
              <a:defRPr sz="2352"/>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09103" y="725712"/>
            <a:ext cx="4535924" cy="3581889"/>
          </a:xfrm>
        </p:spPr>
        <p:txBody>
          <a:bodyPr anchor="t"/>
          <a:lstStyle>
            <a:lvl1pPr marL="0" indent="0">
              <a:buNone/>
              <a:defRPr sz="2352"/>
            </a:lvl1pPr>
            <a:lvl2pPr marL="335996" indent="0">
              <a:buNone/>
              <a:defRPr sz="2058"/>
            </a:lvl2pPr>
            <a:lvl3pPr marL="671993" indent="0">
              <a:buNone/>
              <a:defRPr sz="1764"/>
            </a:lvl3pPr>
            <a:lvl4pPr marL="1007989" indent="0">
              <a:buNone/>
              <a:defRPr sz="1470"/>
            </a:lvl4pPr>
            <a:lvl5pPr marL="1343985" indent="0">
              <a:buNone/>
              <a:defRPr sz="1470"/>
            </a:lvl5pPr>
            <a:lvl6pPr marL="1679981" indent="0">
              <a:buNone/>
              <a:defRPr sz="1470"/>
            </a:lvl6pPr>
            <a:lvl7pPr marL="2015978" indent="0">
              <a:buNone/>
              <a:defRPr sz="1470"/>
            </a:lvl7pPr>
            <a:lvl8pPr marL="2351974" indent="0">
              <a:buNone/>
              <a:defRPr sz="1470"/>
            </a:lvl8pPr>
            <a:lvl9pPr marL="2687970" indent="0">
              <a:buNone/>
              <a:defRPr sz="1470"/>
            </a:lvl9pPr>
          </a:lstStyle>
          <a:p>
            <a:r>
              <a:rPr lang="zh-CN" altLang="en-US"/>
              <a:t>单击图标添加图片</a:t>
            </a:r>
            <a:endParaRPr lang="en-US" dirty="0"/>
          </a:p>
        </p:txBody>
      </p:sp>
      <p:sp>
        <p:nvSpPr>
          <p:cNvPr id="4" name="Text Placeholder 3"/>
          <p:cNvSpPr>
            <a:spLocks noGrp="1"/>
          </p:cNvSpPr>
          <p:nvPr>
            <p:ph type="body" sz="half" idx="2"/>
          </p:nvPr>
        </p:nvSpPr>
        <p:spPr>
          <a:xfrm>
            <a:off x="617157" y="1512094"/>
            <a:ext cx="2889785" cy="2801341"/>
          </a:xfrm>
        </p:spPr>
        <p:txBody>
          <a:bodyPr/>
          <a:lstStyle>
            <a:lvl1pPr marL="0" indent="0">
              <a:buNone/>
              <a:defRPr sz="1176"/>
            </a:lvl1pPr>
            <a:lvl2pPr marL="335996" indent="0">
              <a:buNone/>
              <a:defRPr sz="1029"/>
            </a:lvl2pPr>
            <a:lvl3pPr marL="671993" indent="0">
              <a:buNone/>
              <a:defRPr sz="882"/>
            </a:lvl3pPr>
            <a:lvl4pPr marL="1007989" indent="0">
              <a:buNone/>
              <a:defRPr sz="735"/>
            </a:lvl4pPr>
            <a:lvl5pPr marL="1343985" indent="0">
              <a:buNone/>
              <a:defRPr sz="735"/>
            </a:lvl5pPr>
            <a:lvl6pPr marL="1679981" indent="0">
              <a:buNone/>
              <a:defRPr sz="735"/>
            </a:lvl6pPr>
            <a:lvl7pPr marL="2015978" indent="0">
              <a:buNone/>
              <a:defRPr sz="735"/>
            </a:lvl7pPr>
            <a:lvl8pPr marL="2351974" indent="0">
              <a:buNone/>
              <a:defRPr sz="735"/>
            </a:lvl8pPr>
            <a:lvl9pPr marL="2687970" indent="0">
              <a:buNone/>
              <a:defRPr sz="73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63A56D01-2764-4F3F-81D1-FEDBA43AD549}" type="datetimeFigureOut">
              <a:rPr lang="zh-CN" altLang="en-US" smtClean="0"/>
              <a:pPr>
                <a:defRPr/>
              </a:pPr>
              <a:t>2019/10/26</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481A012C-3782-4128-B36B-91F05AF1EE8F}" type="slidenum">
              <a:rPr lang="en-US" altLang="zh-CN" smtClean="0"/>
              <a:pPr/>
              <a:t>‹#›</a:t>
            </a:fld>
            <a:endParaRPr lang="zh-CN" altLang="en-US"/>
          </a:p>
        </p:txBody>
      </p:sp>
    </p:spTree>
    <p:extLst>
      <p:ext uri="{BB962C8B-B14F-4D97-AF65-F5344CB8AC3E}">
        <p14:creationId xmlns:p14="http://schemas.microsoft.com/office/powerpoint/2010/main" val="1049986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5990" y="268350"/>
            <a:ext cx="7727871" cy="9742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15990" y="1341750"/>
            <a:ext cx="7727871" cy="319803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15990" y="4671624"/>
            <a:ext cx="2015966" cy="268350"/>
          </a:xfrm>
          <a:prstGeom prst="rect">
            <a:avLst/>
          </a:prstGeom>
        </p:spPr>
        <p:txBody>
          <a:bodyPr vert="horz" lIns="91440" tIns="45720" rIns="91440" bIns="45720" rtlCol="0" anchor="ctr"/>
          <a:lstStyle>
            <a:lvl1pPr algn="l">
              <a:defRPr sz="882">
                <a:solidFill>
                  <a:schemeClr val="tx1">
                    <a:tint val="75000"/>
                  </a:schemeClr>
                </a:solidFill>
              </a:defRPr>
            </a:lvl1pPr>
          </a:lstStyle>
          <a:p>
            <a:pPr>
              <a:defRPr/>
            </a:pPr>
            <a:fld id="{63A56D01-2764-4F3F-81D1-FEDBA43AD549}" type="datetimeFigureOut">
              <a:rPr lang="zh-CN" altLang="en-US" smtClean="0"/>
              <a:pPr>
                <a:defRPr/>
              </a:pPr>
              <a:t>2019/10/26</a:t>
            </a:fld>
            <a:endParaRPr lang="zh-CN" altLang="en-US"/>
          </a:p>
        </p:txBody>
      </p:sp>
      <p:sp>
        <p:nvSpPr>
          <p:cNvPr id="5" name="Footer Placeholder 4"/>
          <p:cNvSpPr>
            <a:spLocks noGrp="1"/>
          </p:cNvSpPr>
          <p:nvPr>
            <p:ph type="ftr" sz="quarter" idx="3"/>
          </p:nvPr>
        </p:nvSpPr>
        <p:spPr>
          <a:xfrm>
            <a:off x="2967951" y="4671624"/>
            <a:ext cx="3023949" cy="268350"/>
          </a:xfrm>
          <a:prstGeom prst="rect">
            <a:avLst/>
          </a:prstGeom>
        </p:spPr>
        <p:txBody>
          <a:bodyPr vert="horz" lIns="91440" tIns="45720" rIns="91440" bIns="45720" rtlCol="0" anchor="ctr"/>
          <a:lstStyle>
            <a:lvl1pPr algn="ctr">
              <a:defRPr sz="882">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6327894" y="4671624"/>
            <a:ext cx="2015966" cy="268350"/>
          </a:xfrm>
          <a:prstGeom prst="rect">
            <a:avLst/>
          </a:prstGeom>
        </p:spPr>
        <p:txBody>
          <a:bodyPr vert="horz" lIns="91440" tIns="45720" rIns="91440" bIns="45720" rtlCol="0" anchor="ctr"/>
          <a:lstStyle>
            <a:lvl1pPr algn="r">
              <a:defRPr sz="882">
                <a:solidFill>
                  <a:schemeClr val="tx1">
                    <a:tint val="75000"/>
                  </a:schemeClr>
                </a:solidFill>
              </a:defRPr>
            </a:lvl1pPr>
          </a:lstStyle>
          <a:p>
            <a:fld id="{481A012C-3782-4128-B36B-91F05AF1EE8F}" type="slidenum">
              <a:rPr lang="en-US" altLang="zh-CN" smtClean="0"/>
              <a:pPr/>
              <a:t>‹#›</a:t>
            </a:fld>
            <a:endParaRPr lang="zh-CN" altLang="en-US"/>
          </a:p>
        </p:txBody>
      </p:sp>
    </p:spTree>
    <p:extLst>
      <p:ext uri="{BB962C8B-B14F-4D97-AF65-F5344CB8AC3E}">
        <p14:creationId xmlns:p14="http://schemas.microsoft.com/office/powerpoint/2010/main" val="277690209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mc:AlternateContent xmlns:mc="http://schemas.openxmlformats.org/markup-compatibility/2006" xmlns:p14="http://schemas.microsoft.com/office/powerpoint/2010/main">
    <mc:Choice Requires="p14">
      <p:transition spd="slow" p14:dur="1300">
        <p14:pan dir="u"/>
      </p:transition>
    </mc:Choice>
    <mc:Fallback xmlns="">
      <p:transition spd="slow" advTm="0">
        <p:fade/>
      </p:transition>
    </mc:Fallback>
  </mc:AlternateContent>
  <p:txStyles>
    <p:titleStyle>
      <a:lvl1pPr algn="l" defTabSz="671993" rtl="0" eaLnBrk="1" latinLnBrk="0" hangingPunct="1">
        <a:lnSpc>
          <a:spcPct val="90000"/>
        </a:lnSpc>
        <a:spcBef>
          <a:spcPct val="0"/>
        </a:spcBef>
        <a:buNone/>
        <a:defRPr sz="3234" kern="1200">
          <a:solidFill>
            <a:schemeClr val="tx1"/>
          </a:solidFill>
          <a:latin typeface="+mj-lt"/>
          <a:ea typeface="+mj-ea"/>
          <a:cs typeface="+mj-cs"/>
        </a:defRPr>
      </a:lvl1pPr>
    </p:titleStyle>
    <p:bodyStyle>
      <a:lvl1pPr marL="167998" indent="-167998" algn="l" defTabSz="671993" rtl="0" eaLnBrk="1" latinLnBrk="0" hangingPunct="1">
        <a:lnSpc>
          <a:spcPct val="90000"/>
        </a:lnSpc>
        <a:spcBef>
          <a:spcPts val="735"/>
        </a:spcBef>
        <a:buFont typeface="Arial" panose="020B0604020202020204" pitchFamily="34" charset="0"/>
        <a:buChar char="•"/>
        <a:defRPr sz="2058" kern="1200">
          <a:solidFill>
            <a:schemeClr val="tx1"/>
          </a:solidFill>
          <a:latin typeface="+mn-lt"/>
          <a:ea typeface="+mn-ea"/>
          <a:cs typeface="+mn-cs"/>
        </a:defRPr>
      </a:lvl1pPr>
      <a:lvl2pPr marL="503994" indent="-167998" algn="l" defTabSz="671993" rtl="0" eaLnBrk="1" latinLnBrk="0" hangingPunct="1">
        <a:lnSpc>
          <a:spcPct val="90000"/>
        </a:lnSpc>
        <a:spcBef>
          <a:spcPts val="367"/>
        </a:spcBef>
        <a:buFont typeface="Arial" panose="020B0604020202020204" pitchFamily="34" charset="0"/>
        <a:buChar char="•"/>
        <a:defRPr sz="1764" kern="1200">
          <a:solidFill>
            <a:schemeClr val="tx1"/>
          </a:solidFill>
          <a:latin typeface="+mn-lt"/>
          <a:ea typeface="+mn-ea"/>
          <a:cs typeface="+mn-cs"/>
        </a:defRPr>
      </a:lvl2pPr>
      <a:lvl3pPr marL="839991" indent="-167998" algn="l" defTabSz="671993" rtl="0" eaLnBrk="1" latinLnBrk="0" hangingPunct="1">
        <a:lnSpc>
          <a:spcPct val="90000"/>
        </a:lnSpc>
        <a:spcBef>
          <a:spcPts val="367"/>
        </a:spcBef>
        <a:buFont typeface="Arial" panose="020B0604020202020204" pitchFamily="34" charset="0"/>
        <a:buChar char="•"/>
        <a:defRPr sz="1470" kern="1200">
          <a:solidFill>
            <a:schemeClr val="tx1"/>
          </a:solidFill>
          <a:latin typeface="+mn-lt"/>
          <a:ea typeface="+mn-ea"/>
          <a:cs typeface="+mn-cs"/>
        </a:defRPr>
      </a:lvl3pPr>
      <a:lvl4pPr marL="1175987" indent="-167998" algn="l" defTabSz="671993" rtl="0" eaLnBrk="1" latinLnBrk="0" hangingPunct="1">
        <a:lnSpc>
          <a:spcPct val="90000"/>
        </a:lnSpc>
        <a:spcBef>
          <a:spcPts val="367"/>
        </a:spcBef>
        <a:buFont typeface="Arial" panose="020B0604020202020204" pitchFamily="34" charset="0"/>
        <a:buChar char="•"/>
        <a:defRPr sz="1323" kern="1200">
          <a:solidFill>
            <a:schemeClr val="tx1"/>
          </a:solidFill>
          <a:latin typeface="+mn-lt"/>
          <a:ea typeface="+mn-ea"/>
          <a:cs typeface="+mn-cs"/>
        </a:defRPr>
      </a:lvl4pPr>
      <a:lvl5pPr marL="1511983" indent="-167998" algn="l" defTabSz="671993" rtl="0" eaLnBrk="1" latinLnBrk="0" hangingPunct="1">
        <a:lnSpc>
          <a:spcPct val="90000"/>
        </a:lnSpc>
        <a:spcBef>
          <a:spcPts val="367"/>
        </a:spcBef>
        <a:buFont typeface="Arial" panose="020B0604020202020204" pitchFamily="34" charset="0"/>
        <a:buChar char="•"/>
        <a:defRPr sz="1323" kern="1200">
          <a:solidFill>
            <a:schemeClr val="tx1"/>
          </a:solidFill>
          <a:latin typeface="+mn-lt"/>
          <a:ea typeface="+mn-ea"/>
          <a:cs typeface="+mn-cs"/>
        </a:defRPr>
      </a:lvl5pPr>
      <a:lvl6pPr marL="1847980" indent="-167998" algn="l" defTabSz="671993" rtl="0" eaLnBrk="1" latinLnBrk="0" hangingPunct="1">
        <a:lnSpc>
          <a:spcPct val="90000"/>
        </a:lnSpc>
        <a:spcBef>
          <a:spcPts val="367"/>
        </a:spcBef>
        <a:buFont typeface="Arial" panose="020B0604020202020204" pitchFamily="34" charset="0"/>
        <a:buChar char="•"/>
        <a:defRPr sz="1323" kern="1200">
          <a:solidFill>
            <a:schemeClr val="tx1"/>
          </a:solidFill>
          <a:latin typeface="+mn-lt"/>
          <a:ea typeface="+mn-ea"/>
          <a:cs typeface="+mn-cs"/>
        </a:defRPr>
      </a:lvl6pPr>
      <a:lvl7pPr marL="2183976" indent="-167998" algn="l" defTabSz="671993" rtl="0" eaLnBrk="1" latinLnBrk="0" hangingPunct="1">
        <a:lnSpc>
          <a:spcPct val="90000"/>
        </a:lnSpc>
        <a:spcBef>
          <a:spcPts val="367"/>
        </a:spcBef>
        <a:buFont typeface="Arial" panose="020B0604020202020204" pitchFamily="34" charset="0"/>
        <a:buChar char="•"/>
        <a:defRPr sz="1323" kern="1200">
          <a:solidFill>
            <a:schemeClr val="tx1"/>
          </a:solidFill>
          <a:latin typeface="+mn-lt"/>
          <a:ea typeface="+mn-ea"/>
          <a:cs typeface="+mn-cs"/>
        </a:defRPr>
      </a:lvl7pPr>
      <a:lvl8pPr marL="2519972" indent="-167998" algn="l" defTabSz="671993" rtl="0" eaLnBrk="1" latinLnBrk="0" hangingPunct="1">
        <a:lnSpc>
          <a:spcPct val="90000"/>
        </a:lnSpc>
        <a:spcBef>
          <a:spcPts val="367"/>
        </a:spcBef>
        <a:buFont typeface="Arial" panose="020B0604020202020204" pitchFamily="34" charset="0"/>
        <a:buChar char="•"/>
        <a:defRPr sz="1323" kern="1200">
          <a:solidFill>
            <a:schemeClr val="tx1"/>
          </a:solidFill>
          <a:latin typeface="+mn-lt"/>
          <a:ea typeface="+mn-ea"/>
          <a:cs typeface="+mn-cs"/>
        </a:defRPr>
      </a:lvl8pPr>
      <a:lvl9pPr marL="2855968" indent="-167998" algn="l" defTabSz="671993" rtl="0" eaLnBrk="1" latinLnBrk="0" hangingPunct="1">
        <a:lnSpc>
          <a:spcPct val="90000"/>
        </a:lnSpc>
        <a:spcBef>
          <a:spcPts val="367"/>
        </a:spcBef>
        <a:buFont typeface="Arial" panose="020B0604020202020204" pitchFamily="34" charset="0"/>
        <a:buChar char="•"/>
        <a:defRPr sz="1323" kern="1200">
          <a:solidFill>
            <a:schemeClr val="tx1"/>
          </a:solidFill>
          <a:latin typeface="+mn-lt"/>
          <a:ea typeface="+mn-ea"/>
          <a:cs typeface="+mn-cs"/>
        </a:defRPr>
      </a:lvl9pPr>
    </p:bodyStyle>
    <p:otherStyle>
      <a:defPPr>
        <a:defRPr lang="en-US"/>
      </a:defPPr>
      <a:lvl1pPr marL="0" algn="l" defTabSz="671993" rtl="0" eaLnBrk="1" latinLnBrk="0" hangingPunct="1">
        <a:defRPr sz="1323" kern="1200">
          <a:solidFill>
            <a:schemeClr val="tx1"/>
          </a:solidFill>
          <a:latin typeface="+mn-lt"/>
          <a:ea typeface="+mn-ea"/>
          <a:cs typeface="+mn-cs"/>
        </a:defRPr>
      </a:lvl1pPr>
      <a:lvl2pPr marL="335996" algn="l" defTabSz="671993" rtl="0" eaLnBrk="1" latinLnBrk="0" hangingPunct="1">
        <a:defRPr sz="1323" kern="1200">
          <a:solidFill>
            <a:schemeClr val="tx1"/>
          </a:solidFill>
          <a:latin typeface="+mn-lt"/>
          <a:ea typeface="+mn-ea"/>
          <a:cs typeface="+mn-cs"/>
        </a:defRPr>
      </a:lvl2pPr>
      <a:lvl3pPr marL="671993" algn="l" defTabSz="671993" rtl="0" eaLnBrk="1" latinLnBrk="0" hangingPunct="1">
        <a:defRPr sz="1323" kern="1200">
          <a:solidFill>
            <a:schemeClr val="tx1"/>
          </a:solidFill>
          <a:latin typeface="+mn-lt"/>
          <a:ea typeface="+mn-ea"/>
          <a:cs typeface="+mn-cs"/>
        </a:defRPr>
      </a:lvl3pPr>
      <a:lvl4pPr marL="1007989" algn="l" defTabSz="671993" rtl="0" eaLnBrk="1" latinLnBrk="0" hangingPunct="1">
        <a:defRPr sz="1323" kern="1200">
          <a:solidFill>
            <a:schemeClr val="tx1"/>
          </a:solidFill>
          <a:latin typeface="+mn-lt"/>
          <a:ea typeface="+mn-ea"/>
          <a:cs typeface="+mn-cs"/>
        </a:defRPr>
      </a:lvl4pPr>
      <a:lvl5pPr marL="1343985" algn="l" defTabSz="671993" rtl="0" eaLnBrk="1" latinLnBrk="0" hangingPunct="1">
        <a:defRPr sz="1323" kern="1200">
          <a:solidFill>
            <a:schemeClr val="tx1"/>
          </a:solidFill>
          <a:latin typeface="+mn-lt"/>
          <a:ea typeface="+mn-ea"/>
          <a:cs typeface="+mn-cs"/>
        </a:defRPr>
      </a:lvl5pPr>
      <a:lvl6pPr marL="1679981" algn="l" defTabSz="671993" rtl="0" eaLnBrk="1" latinLnBrk="0" hangingPunct="1">
        <a:defRPr sz="1323" kern="1200">
          <a:solidFill>
            <a:schemeClr val="tx1"/>
          </a:solidFill>
          <a:latin typeface="+mn-lt"/>
          <a:ea typeface="+mn-ea"/>
          <a:cs typeface="+mn-cs"/>
        </a:defRPr>
      </a:lvl6pPr>
      <a:lvl7pPr marL="2015978" algn="l" defTabSz="671993" rtl="0" eaLnBrk="1" latinLnBrk="0" hangingPunct="1">
        <a:defRPr sz="1323" kern="1200">
          <a:solidFill>
            <a:schemeClr val="tx1"/>
          </a:solidFill>
          <a:latin typeface="+mn-lt"/>
          <a:ea typeface="+mn-ea"/>
          <a:cs typeface="+mn-cs"/>
        </a:defRPr>
      </a:lvl7pPr>
      <a:lvl8pPr marL="2351974" algn="l" defTabSz="671993" rtl="0" eaLnBrk="1" latinLnBrk="0" hangingPunct="1">
        <a:defRPr sz="1323" kern="1200">
          <a:solidFill>
            <a:schemeClr val="tx1"/>
          </a:solidFill>
          <a:latin typeface="+mn-lt"/>
          <a:ea typeface="+mn-ea"/>
          <a:cs typeface="+mn-cs"/>
        </a:defRPr>
      </a:lvl8pPr>
      <a:lvl9pPr marL="2687970" algn="l" defTabSz="671993" rtl="0" eaLnBrk="1" latinLnBrk="0" hangingPunct="1">
        <a:defRPr sz="132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47993" y="201846"/>
            <a:ext cx="8063865" cy="840052"/>
          </a:xfrm>
          <a:prstGeom prst="rect">
            <a:avLst/>
          </a:prstGeom>
        </p:spPr>
        <p:txBody>
          <a:bodyPr vert="horz" lIns="79995" tIns="39997" rIns="79995" bIns="39997" rtlCol="0" anchor="ctr">
            <a:normAutofit/>
          </a:bodyPr>
          <a:lstStyle/>
          <a:p>
            <a:r>
              <a:rPr lang="zh-CN" altLang="en-US"/>
              <a:t>单击此处编辑母版标题样式</a:t>
            </a:r>
          </a:p>
        </p:txBody>
      </p:sp>
      <p:sp>
        <p:nvSpPr>
          <p:cNvPr id="3" name="文本占位符 2"/>
          <p:cNvSpPr>
            <a:spLocks noGrp="1"/>
          </p:cNvSpPr>
          <p:nvPr>
            <p:ph type="body" idx="1"/>
          </p:nvPr>
        </p:nvSpPr>
        <p:spPr>
          <a:xfrm>
            <a:off x="447993" y="1176073"/>
            <a:ext cx="8063865" cy="3326374"/>
          </a:xfrm>
          <a:prstGeom prst="rect">
            <a:avLst/>
          </a:prstGeom>
        </p:spPr>
        <p:txBody>
          <a:bodyPr vert="horz" lIns="79995" tIns="39997" rIns="79995" bIns="39997"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47992" y="4671625"/>
            <a:ext cx="2090632" cy="268350"/>
          </a:xfrm>
          <a:prstGeom prst="rect">
            <a:avLst/>
          </a:prstGeom>
        </p:spPr>
        <p:txBody>
          <a:bodyPr vert="horz" lIns="79995" tIns="39997" rIns="79995" bIns="39997" rtlCol="0" anchor="ctr"/>
          <a:lstStyle>
            <a:lvl1pPr algn="l">
              <a:defRPr sz="1000">
                <a:solidFill>
                  <a:schemeClr val="tx1">
                    <a:tint val="75000"/>
                  </a:schemeClr>
                </a:solidFill>
              </a:defRPr>
            </a:lvl1pPr>
          </a:lstStyle>
          <a:p>
            <a:pPr defTabSz="799947" eaLnBrk="1" fontAlgn="auto" hangingPunct="1">
              <a:spcBef>
                <a:spcPts val="0"/>
              </a:spcBef>
              <a:spcAft>
                <a:spcPts val="0"/>
              </a:spcAft>
            </a:pPr>
            <a:fld id="{530820CF-B880-4189-942D-D702A7CBA730}" type="datetimeFigureOut">
              <a:rPr lang="zh-CN" altLang="en-US" smtClean="0">
                <a:solidFill>
                  <a:prstClr val="black">
                    <a:tint val="75000"/>
                  </a:prstClr>
                </a:solidFill>
                <a:latin typeface="Calibri"/>
                <a:ea typeface="宋体"/>
              </a:rPr>
              <a:pPr defTabSz="799947" eaLnBrk="1" fontAlgn="auto" hangingPunct="1">
                <a:spcBef>
                  <a:spcPts val="0"/>
                </a:spcBef>
                <a:spcAft>
                  <a:spcPts val="0"/>
                </a:spcAft>
              </a:pPr>
              <a:t>2019/10/26</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3"/>
          </p:nvPr>
        </p:nvSpPr>
        <p:spPr>
          <a:xfrm>
            <a:off x="3061282" y="4671625"/>
            <a:ext cx="2837286" cy="268350"/>
          </a:xfrm>
          <a:prstGeom prst="rect">
            <a:avLst/>
          </a:prstGeom>
        </p:spPr>
        <p:txBody>
          <a:bodyPr vert="horz" lIns="79995" tIns="39997" rIns="79995" bIns="39997" rtlCol="0" anchor="ctr"/>
          <a:lstStyle>
            <a:lvl1pPr algn="ctr">
              <a:defRPr sz="1000">
                <a:solidFill>
                  <a:schemeClr val="tx1">
                    <a:tint val="75000"/>
                  </a:schemeClr>
                </a:solidFill>
              </a:defRPr>
            </a:lvl1pPr>
          </a:lstStyle>
          <a:p>
            <a:pPr defTabSz="799947" eaLnBrk="1" fontAlgn="auto" hangingPunct="1">
              <a:spcBef>
                <a:spcPts val="0"/>
              </a:spcBef>
              <a:spcAft>
                <a:spcPts val="0"/>
              </a:spcAft>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6421226" y="4671625"/>
            <a:ext cx="2090632" cy="268350"/>
          </a:xfrm>
          <a:prstGeom prst="rect">
            <a:avLst/>
          </a:prstGeom>
        </p:spPr>
        <p:txBody>
          <a:bodyPr vert="horz" lIns="79995" tIns="39997" rIns="79995" bIns="39997" rtlCol="0" anchor="ctr"/>
          <a:lstStyle>
            <a:lvl1pPr algn="r">
              <a:defRPr sz="1000">
                <a:solidFill>
                  <a:schemeClr val="tx1">
                    <a:tint val="75000"/>
                  </a:schemeClr>
                </a:solidFill>
              </a:defRPr>
            </a:lvl1pPr>
          </a:lstStyle>
          <a:p>
            <a:pPr defTabSz="799947" eaLnBrk="1" fontAlgn="auto" hangingPunct="1">
              <a:spcBef>
                <a:spcPts val="0"/>
              </a:spcBef>
              <a:spcAft>
                <a:spcPts val="0"/>
              </a:spcAft>
            </a:pPr>
            <a:fld id="{0C913308-F349-4B6D-A68A-DD1791B4A57B}" type="slidenum">
              <a:rPr lang="zh-CN" altLang="en-US" smtClean="0">
                <a:solidFill>
                  <a:prstClr val="black">
                    <a:tint val="75000"/>
                  </a:prstClr>
                </a:solidFill>
                <a:latin typeface="Calibri"/>
                <a:ea typeface="宋体"/>
              </a:rPr>
              <a:pPr defTabSz="799947" eaLnBrk="1" fontAlgn="auto" hangingPunct="1">
                <a:spcBef>
                  <a:spcPts val="0"/>
                </a:spcBef>
                <a:spcAft>
                  <a:spcPts val="0"/>
                </a:spcAft>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7417693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ctr" defTabSz="799947" rtl="0" eaLnBrk="1" latinLnBrk="0" hangingPunct="1">
        <a:spcBef>
          <a:spcPct val="0"/>
        </a:spcBef>
        <a:buNone/>
        <a:defRPr sz="3800" kern="1200">
          <a:solidFill>
            <a:schemeClr val="tx1"/>
          </a:solidFill>
          <a:latin typeface="+mj-lt"/>
          <a:ea typeface="+mj-ea"/>
          <a:cs typeface="+mj-cs"/>
        </a:defRPr>
      </a:lvl1pPr>
    </p:titleStyle>
    <p:bodyStyle>
      <a:lvl1pPr marL="299980" indent="-299980" algn="l" defTabSz="799947"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649957" indent="-249983" algn="l" defTabSz="799947"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999935" indent="-199986" algn="l" defTabSz="799947"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1399907" indent="-199986" algn="l" defTabSz="799947" rtl="0" eaLnBrk="1" latinLnBrk="0" hangingPunct="1">
        <a:spcBef>
          <a:spcPct val="20000"/>
        </a:spcBef>
        <a:buFont typeface="Arial" pitchFamily="34" charset="0"/>
        <a:buChar char="–"/>
        <a:defRPr sz="1700" kern="1200">
          <a:solidFill>
            <a:schemeClr val="tx1"/>
          </a:solidFill>
          <a:latin typeface="+mn-lt"/>
          <a:ea typeface="+mn-ea"/>
          <a:cs typeface="+mn-cs"/>
        </a:defRPr>
      </a:lvl4pPr>
      <a:lvl5pPr marL="1799881" indent="-199986" algn="l" defTabSz="799947" rtl="0" eaLnBrk="1" latinLnBrk="0" hangingPunct="1">
        <a:spcBef>
          <a:spcPct val="20000"/>
        </a:spcBef>
        <a:buFont typeface="Arial" pitchFamily="34" charset="0"/>
        <a:buChar char="»"/>
        <a:defRPr sz="1700" kern="1200">
          <a:solidFill>
            <a:schemeClr val="tx1"/>
          </a:solidFill>
          <a:latin typeface="+mn-lt"/>
          <a:ea typeface="+mn-ea"/>
          <a:cs typeface="+mn-cs"/>
        </a:defRPr>
      </a:lvl5pPr>
      <a:lvl6pPr marL="2199855" indent="-199986" algn="l" defTabSz="799947"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99828" indent="-199986" algn="l" defTabSz="799947"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99802" indent="-199986" algn="l" defTabSz="799947"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99775" indent="-199986" algn="l" defTabSz="799947"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zh-CN"/>
      </a:defPPr>
      <a:lvl1pPr marL="0" algn="l" defTabSz="799947" rtl="0" eaLnBrk="1" latinLnBrk="0" hangingPunct="1">
        <a:defRPr sz="1600" kern="1200">
          <a:solidFill>
            <a:schemeClr val="tx1"/>
          </a:solidFill>
          <a:latin typeface="+mn-lt"/>
          <a:ea typeface="+mn-ea"/>
          <a:cs typeface="+mn-cs"/>
        </a:defRPr>
      </a:lvl1pPr>
      <a:lvl2pPr marL="399974" algn="l" defTabSz="799947" rtl="0" eaLnBrk="1" latinLnBrk="0" hangingPunct="1">
        <a:defRPr sz="1600" kern="1200">
          <a:solidFill>
            <a:schemeClr val="tx1"/>
          </a:solidFill>
          <a:latin typeface="+mn-lt"/>
          <a:ea typeface="+mn-ea"/>
          <a:cs typeface="+mn-cs"/>
        </a:defRPr>
      </a:lvl2pPr>
      <a:lvl3pPr marL="799947" algn="l" defTabSz="799947" rtl="0" eaLnBrk="1" latinLnBrk="0" hangingPunct="1">
        <a:defRPr sz="1600" kern="1200">
          <a:solidFill>
            <a:schemeClr val="tx1"/>
          </a:solidFill>
          <a:latin typeface="+mn-lt"/>
          <a:ea typeface="+mn-ea"/>
          <a:cs typeface="+mn-cs"/>
        </a:defRPr>
      </a:lvl3pPr>
      <a:lvl4pPr marL="1199921" algn="l" defTabSz="799947" rtl="0" eaLnBrk="1" latinLnBrk="0" hangingPunct="1">
        <a:defRPr sz="1600" kern="1200">
          <a:solidFill>
            <a:schemeClr val="tx1"/>
          </a:solidFill>
          <a:latin typeface="+mn-lt"/>
          <a:ea typeface="+mn-ea"/>
          <a:cs typeface="+mn-cs"/>
        </a:defRPr>
      </a:lvl4pPr>
      <a:lvl5pPr marL="1599894" algn="l" defTabSz="799947" rtl="0" eaLnBrk="1" latinLnBrk="0" hangingPunct="1">
        <a:defRPr sz="1600" kern="1200">
          <a:solidFill>
            <a:schemeClr val="tx1"/>
          </a:solidFill>
          <a:latin typeface="+mn-lt"/>
          <a:ea typeface="+mn-ea"/>
          <a:cs typeface="+mn-cs"/>
        </a:defRPr>
      </a:lvl5pPr>
      <a:lvl6pPr marL="1999867" algn="l" defTabSz="799947" rtl="0" eaLnBrk="1" latinLnBrk="0" hangingPunct="1">
        <a:defRPr sz="1600" kern="1200">
          <a:solidFill>
            <a:schemeClr val="tx1"/>
          </a:solidFill>
          <a:latin typeface="+mn-lt"/>
          <a:ea typeface="+mn-ea"/>
          <a:cs typeface="+mn-cs"/>
        </a:defRPr>
      </a:lvl6pPr>
      <a:lvl7pPr marL="2399842" algn="l" defTabSz="799947" rtl="0" eaLnBrk="1" latinLnBrk="0" hangingPunct="1">
        <a:defRPr sz="1600" kern="1200">
          <a:solidFill>
            <a:schemeClr val="tx1"/>
          </a:solidFill>
          <a:latin typeface="+mn-lt"/>
          <a:ea typeface="+mn-ea"/>
          <a:cs typeface="+mn-cs"/>
        </a:defRPr>
      </a:lvl7pPr>
      <a:lvl8pPr marL="2799815" algn="l" defTabSz="799947" rtl="0" eaLnBrk="1" latinLnBrk="0" hangingPunct="1">
        <a:defRPr sz="1600" kern="1200">
          <a:solidFill>
            <a:schemeClr val="tx1"/>
          </a:solidFill>
          <a:latin typeface="+mn-lt"/>
          <a:ea typeface="+mn-ea"/>
          <a:cs typeface="+mn-cs"/>
        </a:defRPr>
      </a:lvl8pPr>
      <a:lvl9pPr marL="3199788" algn="l" defTabSz="799947"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chart" Target="../charts/chart2.xml"/><Relationship Id="rId4" Type="http://schemas.openxmlformats.org/officeDocument/2006/relationships/chart" Target="../charts/char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4.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26.png"/><Relationship Id="rId1" Type="http://schemas.openxmlformats.org/officeDocument/2006/relationships/slideLayout" Target="../slideLayouts/slideLayout14.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25.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comments" Target="../comments/commen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2212318" y="1221178"/>
            <a:ext cx="4698722" cy="769441"/>
          </a:xfrm>
          <a:prstGeom prst="rect">
            <a:avLst/>
          </a:prstGeom>
          <a:noFill/>
        </p:spPr>
        <p:txBody>
          <a:bodyPr wrap="none" rtlCol="0">
            <a:spAutoFit/>
          </a:bodyPr>
          <a:lstStyle/>
          <a:p>
            <a:r>
              <a:rPr lang="zh-CN" altLang="en-US" sz="4400" dirty="0">
                <a:solidFill>
                  <a:srgbClr val="17B59E"/>
                </a:solidFill>
                <a:latin typeface="微软雅黑" panose="020B0503020204020204" pitchFamily="34" charset="-122"/>
                <a:ea typeface="微软雅黑" panose="020B0503020204020204" pitchFamily="34" charset="-122"/>
              </a:rPr>
              <a:t>区块链中的密码学</a:t>
            </a:r>
          </a:p>
        </p:txBody>
      </p:sp>
      <p:sp>
        <p:nvSpPr>
          <p:cNvPr id="5" name="文本框 4"/>
          <p:cNvSpPr txBox="1"/>
          <p:nvPr/>
        </p:nvSpPr>
        <p:spPr>
          <a:xfrm>
            <a:off x="3327829" y="2266240"/>
            <a:ext cx="1261884" cy="253916"/>
          </a:xfrm>
          <a:prstGeom prst="rect">
            <a:avLst/>
          </a:prstGeom>
          <a:noFill/>
        </p:spPr>
        <p:txBody>
          <a:bodyPr wrap="none" rtlCol="0">
            <a:spAutoFit/>
          </a:bodyPr>
          <a:lstStyle/>
          <a:p>
            <a:r>
              <a:rPr lang="zh-CN" altLang="en-US" sz="1050" dirty="0">
                <a:solidFill>
                  <a:srgbClr val="17B59E"/>
                </a:solidFill>
                <a:latin typeface="微软雅黑" panose="020B0503020204020204" pitchFamily="34" charset="-122"/>
                <a:ea typeface="微软雅黑" panose="020B0503020204020204" pitchFamily="34" charset="-122"/>
              </a:rPr>
              <a:t>汇报人：王泽祺、</a:t>
            </a: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300" fill="hold"/>
                                        <p:tgtEl>
                                          <p:spTgt spid="3"/>
                                        </p:tgtEl>
                                        <p:attrNameLst>
                                          <p:attrName>ppt_y</p:attrName>
                                        </p:attrNameLst>
                                      </p:cBhvr>
                                      <p:tavLst>
                                        <p:tav tm="0">
                                          <p:val>
                                            <p:strVal val="#ppt_y"/>
                                          </p:val>
                                        </p:tav>
                                        <p:tav tm="100000">
                                          <p:val>
                                            <p:strVal val="#ppt_y"/>
                                          </p:val>
                                        </p:tav>
                                      </p:tavLst>
                                    </p:anim>
                                    <p:anim calcmode="lin" valueType="num">
                                      <p:cBhvr>
                                        <p:cTn id="9" dur="3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3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300" tmFilter="0,0; .5, 1; 1, 1"/>
                                        <p:tgtEl>
                                          <p:spTgt spid="3"/>
                                        </p:tgtEl>
                                      </p:cBhvr>
                                    </p:animEffect>
                                  </p:childTnLst>
                                </p:cTn>
                              </p:par>
                            </p:childTnLst>
                          </p:cTn>
                        </p:par>
                        <p:par>
                          <p:cTn id="12" fill="hold">
                            <p:stCondLst>
                              <p:cond delay="51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extLst>
    <p:ext uri="{E180D4A7-C9FB-4DFB-919C-405C955672EB}">
      <p14:showEvtLst xmlns:p14="http://schemas.microsoft.com/office/powerpoint/2010/main">
        <p14:playEvt time="8" objId="8"/>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41" name="文本框 40"/>
          <p:cNvSpPr txBox="1"/>
          <p:nvPr/>
        </p:nvSpPr>
        <p:spPr>
          <a:xfrm>
            <a:off x="447590" y="359976"/>
            <a:ext cx="1338828" cy="338554"/>
          </a:xfrm>
          <a:prstGeom prst="rect">
            <a:avLst/>
          </a:prstGeom>
          <a:noFill/>
        </p:spPr>
        <p:txBody>
          <a:bodyPr wrap="none" rtlCol="0">
            <a:spAutoFit/>
          </a:bodyPr>
          <a:lstStyle/>
          <a:p>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Merkle</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树</a:t>
            </a:r>
          </a:p>
        </p:txBody>
      </p:sp>
      <p:sp>
        <p:nvSpPr>
          <p:cNvPr id="39" name="Freeform 56"/>
          <p:cNvSpPr/>
          <p:nvPr/>
        </p:nvSpPr>
        <p:spPr bwMode="auto">
          <a:xfrm>
            <a:off x="4280004" y="1911047"/>
            <a:ext cx="469862" cy="381759"/>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bg1"/>
          </a:solidFill>
          <a:ln>
            <a:noFill/>
          </a:ln>
        </p:spPr>
        <p:txBody>
          <a:bodyPr vert="horz" wrap="square" lIns="67391" tIns="33696" rIns="67391" bIns="33696" numCol="1" anchor="t" anchorCtr="0" compatLnSpc="1"/>
          <a:lstStyle/>
          <a:p>
            <a:endParaRPr lang="en-US" dirty="0">
              <a:latin typeface="微软雅黑" panose="020B0503020204020204" pitchFamily="34" charset="-122"/>
            </a:endParaRPr>
          </a:p>
        </p:txBody>
      </p:sp>
      <p:sp>
        <p:nvSpPr>
          <p:cNvPr id="14" name="矩形 13">
            <a:extLst>
              <a:ext uri="{FF2B5EF4-FFF2-40B4-BE49-F238E27FC236}">
                <a16:creationId xmlns:a16="http://schemas.microsoft.com/office/drawing/2014/main" id="{3442039F-A7C4-4078-BA71-B97EB6DF01BE}"/>
              </a:ext>
            </a:extLst>
          </p:cNvPr>
          <p:cNvSpPr/>
          <p:nvPr/>
        </p:nvSpPr>
        <p:spPr>
          <a:xfrm>
            <a:off x="447589" y="1093180"/>
            <a:ext cx="4680390" cy="2552686"/>
          </a:xfrm>
          <a:prstGeom prst="rect">
            <a:avLst/>
          </a:prstGeom>
        </p:spPr>
        <p:txBody>
          <a:bodyPr wrap="square">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在区块链中，</a:t>
            </a:r>
            <a:r>
              <a:rPr lang="de-DE" altLang="zh-CN" sz="1200" dirty="0">
                <a:latin typeface="微软雅黑" panose="020B0503020204020204" pitchFamily="34" charset="-122"/>
                <a:ea typeface="微软雅黑" panose="020B0503020204020204" pitchFamily="34" charset="-122"/>
              </a:rPr>
              <a:t>Merkl</a:t>
            </a:r>
            <a:r>
              <a:rPr lang="zh-CN" altLang="zh-CN" sz="1200" dirty="0">
                <a:latin typeface="微软雅黑" panose="020B0503020204020204" pitchFamily="34" charset="-122"/>
                <a:ea typeface="微软雅黑" panose="020B0503020204020204" pitchFamily="34" charset="-122"/>
              </a:rPr>
              <a:t>树也被广泛应用。</a:t>
            </a:r>
            <a:r>
              <a:rPr lang="de-DE" altLang="zh-CN" sz="1200" dirty="0">
                <a:latin typeface="微软雅黑" panose="020B0503020204020204" pitchFamily="34" charset="-122"/>
                <a:ea typeface="微软雅黑" panose="020B0503020204020204" pitchFamily="34" charset="-122"/>
              </a:rPr>
              <a:t>Merkle</a:t>
            </a:r>
            <a:r>
              <a:rPr lang="zh-CN" altLang="zh-CN" sz="1200" dirty="0">
                <a:latin typeface="微软雅黑" panose="020B0503020204020204" pitchFamily="34" charset="-122"/>
                <a:ea typeface="微软雅黑" panose="020B0503020204020204" pitchFamily="34" charset="-122"/>
              </a:rPr>
              <a:t>树类似于数据结构中的树形结构，主要为二叉树与多叉树，在节点中保存信息的哈希值。在区块链的数据区块中数据结构主要为二叉 </a:t>
            </a:r>
            <a:r>
              <a:rPr lang="de-DE" altLang="zh-CN" sz="1200" dirty="0">
                <a:latin typeface="微软雅黑" panose="020B0503020204020204" pitchFamily="34" charset="-122"/>
                <a:ea typeface="微软雅黑" panose="020B0503020204020204" pitchFamily="34" charset="-122"/>
              </a:rPr>
              <a:t>Merkle</a:t>
            </a:r>
            <a:r>
              <a:rPr lang="zh-CN" altLang="zh-CN" sz="1200" dirty="0">
                <a:latin typeface="微软雅黑" panose="020B0503020204020204" pitchFamily="34" charset="-122"/>
                <a:ea typeface="微软雅黑" panose="020B0503020204020204" pitchFamily="34" charset="-122"/>
              </a:rPr>
              <a:t>树，每个交易记录对应于一个哈希值，并对应于</a:t>
            </a:r>
            <a:r>
              <a:rPr lang="de-DE" altLang="zh-CN" sz="1200" dirty="0">
                <a:latin typeface="微软雅黑" panose="020B0503020204020204" pitchFamily="34" charset="-122"/>
                <a:ea typeface="微软雅黑" panose="020B0503020204020204" pitchFamily="34" charset="-122"/>
              </a:rPr>
              <a:t>Merkle</a:t>
            </a:r>
            <a:r>
              <a:rPr lang="zh-CN" altLang="zh-CN" sz="1200" dirty="0">
                <a:latin typeface="微软雅黑" panose="020B0503020204020204" pitchFamily="34" charset="-122"/>
                <a:ea typeface="微软雅黑" panose="020B0503020204020204" pitchFamily="34" charset="-122"/>
              </a:rPr>
              <a:t>树的叶子节点，两个叶子节点再次两两配对哈希计算，通过递归的方式直到最后一个哈希值作为</a:t>
            </a:r>
            <a:r>
              <a:rPr lang="de-DE" altLang="zh-CN" sz="1200" dirty="0">
                <a:latin typeface="微软雅黑" panose="020B0503020204020204" pitchFamily="34" charset="-122"/>
                <a:ea typeface="微软雅黑" panose="020B0503020204020204" pitchFamily="34" charset="-122"/>
              </a:rPr>
              <a:t>Merkle</a:t>
            </a:r>
            <a:r>
              <a:rPr lang="zh-CN" altLang="zh-CN" sz="1200" dirty="0">
                <a:latin typeface="微软雅黑" panose="020B0503020204020204" pitchFamily="34" charset="-122"/>
                <a:ea typeface="微软雅黑" panose="020B0503020204020204" pitchFamily="34" charset="-122"/>
              </a:rPr>
              <a:t>树根存入区块体。</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如图２所示，叶子节点</a:t>
            </a:r>
            <a:r>
              <a:rPr lang="de-DE" altLang="zh-CN" sz="1200" dirty="0">
                <a:latin typeface="微软雅黑" panose="020B0503020204020204" pitchFamily="34" charset="-122"/>
                <a:ea typeface="微软雅黑" panose="020B0503020204020204" pitchFamily="34" charset="-122"/>
              </a:rPr>
              <a:t>hash0</a:t>
            </a:r>
            <a:r>
              <a:rPr lang="zh-CN" altLang="zh-CN" sz="1200" dirty="0">
                <a:latin typeface="微软雅黑" panose="020B0503020204020204" pitchFamily="34" charset="-122"/>
                <a:ea typeface="微软雅黑" panose="020B0503020204020204" pitchFamily="34" charset="-122"/>
              </a:rPr>
              <a:t>、</a:t>
            </a:r>
            <a:r>
              <a:rPr lang="de-DE" altLang="zh-CN" sz="1200" dirty="0">
                <a:latin typeface="微软雅黑" panose="020B0503020204020204" pitchFamily="34" charset="-122"/>
                <a:ea typeface="微软雅黑" panose="020B0503020204020204" pitchFamily="34" charset="-122"/>
              </a:rPr>
              <a:t>hash1</a:t>
            </a:r>
            <a:r>
              <a:rPr lang="zh-CN" altLang="zh-CN" sz="1200" dirty="0">
                <a:latin typeface="微软雅黑" panose="020B0503020204020204" pitchFamily="34" charset="-122"/>
                <a:ea typeface="微软雅黑" panose="020B0503020204020204" pitchFamily="34" charset="-122"/>
              </a:rPr>
              <a:t>分别存储交易</a:t>
            </a:r>
            <a:r>
              <a:rPr lang="de-DE" altLang="zh-CN" sz="1200" dirty="0">
                <a:latin typeface="微软雅黑" panose="020B0503020204020204" pitchFamily="34" charset="-122"/>
                <a:ea typeface="微软雅黑" panose="020B0503020204020204" pitchFamily="34" charset="-122"/>
              </a:rPr>
              <a:t>0</a:t>
            </a:r>
            <a:r>
              <a:rPr lang="zh-CN" altLang="zh-CN" sz="1200" dirty="0">
                <a:latin typeface="微软雅黑" panose="020B0503020204020204" pitchFamily="34" charset="-122"/>
                <a:ea typeface="微软雅黑" panose="020B0503020204020204" pitchFamily="34" charset="-122"/>
              </a:rPr>
              <a:t>、交易</a:t>
            </a:r>
            <a:r>
              <a:rPr lang="de-DE" altLang="zh-CN" sz="1200" dirty="0">
                <a:latin typeface="微软雅黑" panose="020B0503020204020204" pitchFamily="34" charset="-122"/>
                <a:ea typeface="微软雅黑" panose="020B0503020204020204" pitchFamily="34" charset="-122"/>
              </a:rPr>
              <a:t>1</a:t>
            </a:r>
            <a:r>
              <a:rPr lang="zh-CN" altLang="zh-CN" sz="1200" dirty="0">
                <a:latin typeface="微软雅黑" panose="020B0503020204020204" pitchFamily="34" charset="-122"/>
                <a:ea typeface="微软雅黑" panose="020B0503020204020204" pitchFamily="34" charset="-122"/>
              </a:rPr>
              <a:t>的哈希值，非叶子节点</a:t>
            </a:r>
            <a:r>
              <a:rPr lang="de-DE" altLang="zh-CN" sz="1200" dirty="0">
                <a:latin typeface="微软雅黑" panose="020B0503020204020204" pitchFamily="34" charset="-122"/>
                <a:ea typeface="微软雅黑" panose="020B0503020204020204" pitchFamily="34" charset="-122"/>
              </a:rPr>
              <a:t>hash01</a:t>
            </a:r>
            <a:r>
              <a:rPr lang="zh-CN" altLang="zh-CN" sz="1200" dirty="0">
                <a:latin typeface="微软雅黑" panose="020B0503020204020204" pitchFamily="34" charset="-122"/>
                <a:ea typeface="微软雅黑" panose="020B0503020204020204" pitchFamily="34" charset="-122"/>
              </a:rPr>
              <a:t>存储其子节点的哈希值，根节点通过计算其子节点的值得到。</a:t>
            </a:r>
            <a:endParaRPr lang="zh-CN" altLang="en-US" sz="1200" dirty="0">
              <a:latin typeface="微软雅黑" panose="020B0503020204020204" pitchFamily="34" charset="-122"/>
              <a:ea typeface="微软雅黑" panose="020B0503020204020204" pitchFamily="34" charset="-122"/>
            </a:endParaRPr>
          </a:p>
        </p:txBody>
      </p:sp>
      <p:pic>
        <p:nvPicPr>
          <p:cNvPr id="22" name="图片 21">
            <a:extLst>
              <a:ext uri="{FF2B5EF4-FFF2-40B4-BE49-F238E27FC236}">
                <a16:creationId xmlns:a16="http://schemas.microsoft.com/office/drawing/2014/main" id="{6B31D67D-3974-4F31-AEA9-424AA4305197}"/>
              </a:ext>
            </a:extLst>
          </p:cNvPr>
          <p:cNvPicPr/>
          <p:nvPr/>
        </p:nvPicPr>
        <p:blipFill rotWithShape="1">
          <a:blip r:embed="rId4"/>
          <a:srcRect t="3083" b="-1"/>
          <a:stretch/>
        </p:blipFill>
        <p:spPr>
          <a:xfrm>
            <a:off x="5055973" y="1620678"/>
            <a:ext cx="3788242" cy="2291049"/>
          </a:xfrm>
          <a:prstGeom prst="rect">
            <a:avLst/>
          </a:prstGeom>
        </p:spPr>
      </p:pic>
      <p:sp>
        <p:nvSpPr>
          <p:cNvPr id="17" name="矩形 16">
            <a:extLst>
              <a:ext uri="{FF2B5EF4-FFF2-40B4-BE49-F238E27FC236}">
                <a16:creationId xmlns:a16="http://schemas.microsoft.com/office/drawing/2014/main" id="{92C9C689-8C8E-4FD1-8FAE-6CF7C4FFEDD3}"/>
              </a:ext>
            </a:extLst>
          </p:cNvPr>
          <p:cNvSpPr/>
          <p:nvPr/>
        </p:nvSpPr>
        <p:spPr>
          <a:xfrm>
            <a:off x="447589" y="3573040"/>
            <a:ext cx="4680390" cy="890693"/>
          </a:xfrm>
          <a:prstGeom prst="rect">
            <a:avLst/>
          </a:prstGeom>
        </p:spPr>
        <p:txBody>
          <a:bodyPr wrap="square">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在区块链中，用户通过区块头得</a:t>
            </a:r>
            <a:r>
              <a:rPr lang="de-DE" altLang="zh-CN" sz="1200" dirty="0">
                <a:latin typeface="微软雅黑" panose="020B0503020204020204" pitchFamily="34" charset="-122"/>
                <a:ea typeface="微软雅黑" panose="020B0503020204020204" pitchFamily="34" charset="-122"/>
              </a:rPr>
              <a:t>Merkle</a:t>
            </a:r>
            <a:r>
              <a:rPr lang="zh-CN" altLang="zh-CN" sz="1200" dirty="0">
                <a:latin typeface="微软雅黑" panose="020B0503020204020204" pitchFamily="34" charset="-122"/>
                <a:ea typeface="微软雅黑" panose="020B0503020204020204" pitchFamily="34" charset="-122"/>
              </a:rPr>
              <a:t>树根和别的节点所提供的中间哈希值来验证某个交易是否存在于区块中。另外，</a:t>
            </a:r>
            <a:r>
              <a:rPr lang="de-DE" altLang="zh-CN" sz="1200" dirty="0">
                <a:latin typeface="微软雅黑" panose="020B0503020204020204" pitchFamily="34" charset="-122"/>
                <a:ea typeface="微软雅黑" panose="020B0503020204020204" pitchFamily="34" charset="-122"/>
              </a:rPr>
              <a:t>Merkle</a:t>
            </a:r>
            <a:r>
              <a:rPr lang="zh-CN" altLang="zh-CN" sz="1200" dirty="0">
                <a:latin typeface="微软雅黑" panose="020B0503020204020204" pitchFamily="34" charset="-122"/>
                <a:ea typeface="微软雅黑" panose="020B0503020204020204" pitchFamily="34" charset="-122"/>
              </a:rPr>
              <a:t>树支持简单支付验证协议</a:t>
            </a:r>
            <a:r>
              <a:rPr lang="de-DE" altLang="zh-CN" sz="1200" dirty="0">
                <a:latin typeface="微软雅黑" panose="020B0503020204020204" pitchFamily="34" charset="-122"/>
                <a:ea typeface="微软雅黑" panose="020B0503020204020204" pitchFamily="34" charset="-122"/>
              </a:rPr>
              <a:t>SPV</a:t>
            </a:r>
            <a:r>
              <a:rPr lang="zh-CN"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93496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41" name="文本框 40"/>
          <p:cNvSpPr txBox="1"/>
          <p:nvPr/>
        </p:nvSpPr>
        <p:spPr>
          <a:xfrm>
            <a:off x="447590" y="359976"/>
            <a:ext cx="1402948"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公钥密码学</a:t>
            </a:r>
          </a:p>
        </p:txBody>
      </p:sp>
      <p:sp>
        <p:nvSpPr>
          <p:cNvPr id="39" name="Freeform 56"/>
          <p:cNvSpPr/>
          <p:nvPr/>
        </p:nvSpPr>
        <p:spPr bwMode="auto">
          <a:xfrm>
            <a:off x="4280004" y="1911047"/>
            <a:ext cx="469862" cy="381759"/>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bg1"/>
          </a:solidFill>
          <a:ln>
            <a:noFill/>
          </a:ln>
        </p:spPr>
        <p:txBody>
          <a:bodyPr vert="horz" wrap="square" lIns="67391" tIns="33696" rIns="67391" bIns="33696" numCol="1" anchor="t" anchorCtr="0" compatLnSpc="1"/>
          <a:lstStyle/>
          <a:p>
            <a:endParaRPr lang="en-US" dirty="0">
              <a:latin typeface="微软雅黑" panose="020B0503020204020204" pitchFamily="34" charset="-122"/>
            </a:endParaRPr>
          </a:p>
        </p:txBody>
      </p:sp>
      <p:sp>
        <p:nvSpPr>
          <p:cNvPr id="2" name="矩形 1">
            <a:extLst>
              <a:ext uri="{FF2B5EF4-FFF2-40B4-BE49-F238E27FC236}">
                <a16:creationId xmlns:a16="http://schemas.microsoft.com/office/drawing/2014/main" id="{AC844AE0-0E39-4D2B-8FFD-19BF3A4FF495}"/>
              </a:ext>
            </a:extLst>
          </p:cNvPr>
          <p:cNvSpPr/>
          <p:nvPr/>
        </p:nvSpPr>
        <p:spPr>
          <a:xfrm>
            <a:off x="519595" y="1008030"/>
            <a:ext cx="7776647" cy="2829685"/>
          </a:xfrm>
          <a:prstGeom prst="rect">
            <a:avLst/>
          </a:prstGeom>
        </p:spPr>
        <p:txBody>
          <a:bodyPr wrap="square">
            <a:spAutoFit/>
          </a:bodyPr>
          <a:lstStyle/>
          <a:p>
            <a:pPr>
              <a:lnSpc>
                <a:spcPct val="150000"/>
              </a:lnSpc>
            </a:pPr>
            <a:r>
              <a:rPr lang="zh-CN" altLang="zh-CN" sz="1200" b="1" dirty="0">
                <a:latin typeface="微软雅黑" panose="020B0503020204020204" pitchFamily="34" charset="-122"/>
                <a:ea typeface="微软雅黑" panose="020B0503020204020204" pitchFamily="34" charset="-122"/>
              </a:rPr>
              <a:t>公钥密码学</a:t>
            </a:r>
            <a:r>
              <a:rPr lang="zh-CN" altLang="zh-CN" sz="1200" dirty="0">
                <a:latin typeface="微软雅黑" panose="020B0503020204020204" pitchFamily="34" charset="-122"/>
                <a:ea typeface="微软雅黑" panose="020B0503020204020204" pitchFamily="34" charset="-122"/>
              </a:rPr>
              <a:t>，又叫非对称密码学，是使用一对公钥和私钥的密码学，与只用一个密钥的对称密码学相对应。公钥密码学包括公钥加密算法和数字签名算法。</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de-DE" altLang="zh-CN" sz="1200" b="1" dirty="0">
                <a:latin typeface="微软雅黑" panose="020B0503020204020204" pitchFamily="34" charset="-122"/>
                <a:ea typeface="微软雅黑" panose="020B0503020204020204" pitchFamily="34" charset="-122"/>
              </a:rPr>
              <a:t>PKI</a:t>
            </a:r>
            <a:r>
              <a:rPr lang="zh-CN" altLang="en-US" sz="1200" b="1"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公钥基础设施是提供公钥加密和数字签名服务的系统或平台，目的是为了管理密钥和证书。一个机构通过采用 </a:t>
            </a:r>
            <a:r>
              <a:rPr lang="de-DE" altLang="zh-CN" sz="1200" dirty="0">
                <a:latin typeface="微软雅黑" panose="020B0503020204020204" pitchFamily="34" charset="-122"/>
                <a:ea typeface="微软雅黑" panose="020B0503020204020204" pitchFamily="34" charset="-122"/>
              </a:rPr>
              <a:t>PKI</a:t>
            </a:r>
            <a:r>
              <a:rPr lang="zh-CN" altLang="zh-CN" sz="1200" dirty="0">
                <a:latin typeface="微软雅黑" panose="020B0503020204020204" pitchFamily="34" charset="-122"/>
                <a:ea typeface="微软雅黑" panose="020B0503020204020204" pitchFamily="34" charset="-122"/>
              </a:rPr>
              <a:t>框架管理密钥和证书可以建立一个安全的网络环境。</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zh-CN" altLang="zh-CN" sz="1200" b="1" dirty="0">
                <a:latin typeface="微软雅黑" panose="020B0503020204020204" pitchFamily="34" charset="-122"/>
                <a:ea typeface="微软雅黑" panose="020B0503020204020204" pitchFamily="34" charset="-122"/>
              </a:rPr>
              <a:t>无证书公钥密码学</a:t>
            </a:r>
            <a:r>
              <a:rPr lang="zh-CN" altLang="en-US" sz="1200" b="1"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是在传统的基于</a:t>
            </a:r>
            <a:r>
              <a:rPr lang="de-DE" altLang="zh-CN" sz="1200" dirty="0">
                <a:latin typeface="微软雅黑" panose="020B0503020204020204" pitchFamily="34" charset="-122"/>
                <a:ea typeface="微软雅黑" panose="020B0503020204020204" pitchFamily="34" charset="-122"/>
              </a:rPr>
              <a:t>PKI</a:t>
            </a:r>
            <a:r>
              <a:rPr lang="zh-CN" altLang="zh-CN" sz="1200" dirty="0">
                <a:latin typeface="微软雅黑" panose="020B0503020204020204" pitchFamily="34" charset="-122"/>
                <a:ea typeface="微软雅黑" panose="020B0503020204020204" pitchFamily="34" charset="-122"/>
              </a:rPr>
              <a:t>的公钥密码体制和基于身份的公钥密码体制的基础上提出的一种新的公钥密码体制。无证书公钥密码体制不但解决了传统的基于</a:t>
            </a:r>
            <a:r>
              <a:rPr lang="de-DE" altLang="zh-CN" sz="1200" dirty="0">
                <a:latin typeface="微软雅黑" panose="020B0503020204020204" pitchFamily="34" charset="-122"/>
                <a:ea typeface="微软雅黑" panose="020B0503020204020204" pitchFamily="34" charset="-122"/>
              </a:rPr>
              <a:t>PKI</a:t>
            </a:r>
            <a:r>
              <a:rPr lang="zh-CN" altLang="zh-CN" sz="1200" dirty="0">
                <a:latin typeface="微软雅黑" panose="020B0503020204020204" pitchFamily="34" charset="-122"/>
                <a:ea typeface="微软雅黑" panose="020B0503020204020204" pitchFamily="34" charset="-122"/>
              </a:rPr>
              <a:t>的公钥密码体制中庞杂的证书管理问题，而且解决了基于身份的公钥密码体制中的密钥托管问题</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zh-CN" altLang="zh-CN" sz="1200" b="1" dirty="0">
                <a:latin typeface="微软雅黑" panose="020B0503020204020204" pitchFamily="34" charset="-122"/>
                <a:ea typeface="微软雅黑" panose="020B0503020204020204" pitchFamily="34" charset="-122"/>
              </a:rPr>
              <a:t>基于证书公钥密码体制</a:t>
            </a:r>
            <a:r>
              <a:rPr lang="zh-CN" altLang="en-US" sz="1200" b="1"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该体制是</a:t>
            </a:r>
            <a:r>
              <a:rPr lang="de-DE" altLang="zh-CN" sz="1200" dirty="0">
                <a:latin typeface="微软雅黑" panose="020B0503020204020204" pitchFamily="34" charset="-122"/>
                <a:ea typeface="微软雅黑" panose="020B0503020204020204" pitchFamily="34" charset="-122"/>
              </a:rPr>
              <a:t>Centry</a:t>
            </a:r>
            <a:r>
              <a:rPr lang="zh-CN" altLang="zh-CN" sz="1200" dirty="0">
                <a:latin typeface="微软雅黑" panose="020B0503020204020204" pitchFamily="34" charset="-122"/>
                <a:ea typeface="微软雅黑" panose="020B0503020204020204" pitchFamily="34" charset="-122"/>
              </a:rPr>
              <a:t>于</a:t>
            </a:r>
            <a:r>
              <a:rPr lang="de-DE" altLang="zh-CN" sz="1200" dirty="0">
                <a:latin typeface="微软雅黑" panose="020B0503020204020204" pitchFamily="34" charset="-122"/>
                <a:ea typeface="微软雅黑" panose="020B0503020204020204" pitchFamily="34" charset="-122"/>
              </a:rPr>
              <a:t>2003</a:t>
            </a:r>
            <a:r>
              <a:rPr lang="zh-CN" altLang="zh-CN" sz="1200" dirty="0">
                <a:latin typeface="微软雅黑" panose="020B0503020204020204" pitchFamily="34" charset="-122"/>
                <a:ea typeface="微软雅黑" panose="020B0503020204020204" pitchFamily="34" charset="-122"/>
              </a:rPr>
              <a:t>年在欧密会提出的，克服了基于身份公钥密码体制和传统基于</a:t>
            </a:r>
            <a:r>
              <a:rPr lang="de-DE" altLang="zh-CN" sz="1200" dirty="0">
                <a:latin typeface="微软雅黑" panose="020B0503020204020204" pitchFamily="34" charset="-122"/>
                <a:ea typeface="微软雅黑" panose="020B0503020204020204" pitchFamily="34" charset="-122"/>
              </a:rPr>
              <a:t>PKI</a:t>
            </a:r>
            <a:r>
              <a:rPr lang="zh-CN" altLang="zh-CN" sz="1200" dirty="0">
                <a:latin typeface="微软雅黑" panose="020B0503020204020204" pitchFamily="34" charset="-122"/>
                <a:ea typeface="微软雅黑" panose="020B0503020204020204" pitchFamily="34" charset="-122"/>
              </a:rPr>
              <a:t>公钥密码体制的缺陷。</a:t>
            </a:r>
          </a:p>
          <a:p>
            <a:pPr>
              <a:lnSpc>
                <a:spcPct val="150000"/>
              </a:lnSpc>
            </a:pPr>
            <a:endParaRPr lang="zh-CN" altLang="en-US" sz="1200"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EE6E14A7-3670-438A-86B2-4EFB80E1EBB7}"/>
              </a:ext>
            </a:extLst>
          </p:cNvPr>
          <p:cNvSpPr/>
          <p:nvPr/>
        </p:nvSpPr>
        <p:spPr>
          <a:xfrm>
            <a:off x="497535" y="3512645"/>
            <a:ext cx="7820766" cy="1167692"/>
          </a:xfrm>
          <a:prstGeom prst="rect">
            <a:avLst/>
          </a:prstGeom>
        </p:spPr>
        <p:txBody>
          <a:bodyPr wrap="square">
            <a:spAutoFit/>
          </a:bodyPr>
          <a:lstStyle/>
          <a:p>
            <a:pPr algn="just">
              <a:lnSpc>
                <a:spcPct val="150000"/>
              </a:lnSpc>
              <a:spcAft>
                <a:spcPts val="0"/>
              </a:spcAft>
            </a:pPr>
            <a:r>
              <a:rPr lang="zh-CN" altLang="zh-CN" sz="1200" b="1" dirty="0">
                <a:latin typeface="微软雅黑" panose="020B0503020204020204" pitchFamily="34" charset="-122"/>
                <a:ea typeface="微软雅黑" panose="020B0503020204020204" pitchFamily="34" charset="-122"/>
              </a:rPr>
              <a:t>区块链所用的公钥密码技术</a:t>
            </a:r>
            <a:r>
              <a:rPr lang="zh-CN" altLang="zh-CN" sz="1200" dirty="0">
                <a:latin typeface="微软雅黑" panose="020B0503020204020204" pitchFamily="34" charset="-122"/>
                <a:ea typeface="微软雅黑" panose="020B0503020204020204" pitchFamily="34" charset="-122"/>
              </a:rPr>
              <a:t>不同于上述，由于区块链完全无可信中心，不存在</a:t>
            </a:r>
            <a:r>
              <a:rPr lang="de-DE" altLang="zh-CN" sz="1200" dirty="0">
                <a:latin typeface="微软雅黑" panose="020B0503020204020204" pitchFamily="34" charset="-122"/>
                <a:ea typeface="微软雅黑" panose="020B0503020204020204" pitchFamily="34" charset="-122"/>
              </a:rPr>
              <a:t>PKI</a:t>
            </a:r>
            <a:r>
              <a:rPr lang="zh-CN" altLang="zh-CN" sz="1200" dirty="0">
                <a:latin typeface="微软雅黑" panose="020B0503020204020204" pitchFamily="34" charset="-122"/>
                <a:ea typeface="微软雅黑" panose="020B0503020204020204" pitchFamily="34" charset="-122"/>
              </a:rPr>
              <a:t>、</a:t>
            </a:r>
            <a:r>
              <a:rPr lang="de-DE" altLang="zh-CN" sz="1200" dirty="0">
                <a:latin typeface="微软雅黑" panose="020B0503020204020204" pitchFamily="34" charset="-122"/>
                <a:ea typeface="微软雅黑" panose="020B0503020204020204" pitchFamily="34" charset="-122"/>
              </a:rPr>
              <a:t>PKG</a:t>
            </a:r>
            <a:r>
              <a:rPr lang="zh-CN" altLang="zh-CN" sz="1200" dirty="0">
                <a:latin typeface="微软雅黑" panose="020B0503020204020204" pitchFamily="34" charset="-122"/>
                <a:ea typeface="微软雅黑" panose="020B0503020204020204" pitchFamily="34" charset="-122"/>
              </a:rPr>
              <a:t>等可信第三方。在区块链上，私钥由用户自己选取，并产生相应的公钥，该公钥对应记录在区块的地址上。一般而言，不同记录对应不同的公钥</a:t>
            </a:r>
            <a:r>
              <a:rPr lang="de-DE"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私钥对。用户使用公钥对消息进行加密，只有对应的私钥才能解密。同时，私钥可用于对自己的交易信息进行数字签名，而别的用户可利用对应公钥对消息的签名进行验证。</a:t>
            </a:r>
          </a:p>
        </p:txBody>
      </p:sp>
    </p:spTree>
    <p:extLst>
      <p:ext uri="{BB962C8B-B14F-4D97-AF65-F5344CB8AC3E}">
        <p14:creationId xmlns:p14="http://schemas.microsoft.com/office/powerpoint/2010/main" val="314664915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a:ext>
            </a:extLst>
          </a:blip>
          <a:stretch>
            <a:fillRect/>
          </a:stretch>
        </p:blipFill>
        <p:spPr>
          <a:xfrm rot="9104315">
            <a:off x="-1534324" y="-1977383"/>
            <a:ext cx="8960556" cy="5040313"/>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a:ext>
            </a:extLst>
          </a:blip>
          <a:stretch>
            <a:fillRect/>
          </a:stretch>
        </p:blipFill>
        <p:spPr>
          <a:xfrm rot="9788566">
            <a:off x="-958275" y="-1041304"/>
            <a:ext cx="8960556" cy="5040313"/>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a:ext>
            </a:extLst>
          </a:blip>
          <a:stretch>
            <a:fillRect/>
          </a:stretch>
        </p:blipFill>
        <p:spPr>
          <a:xfrm rot="9104315">
            <a:off x="-1269392" y="-843297"/>
            <a:ext cx="8960556" cy="5040313"/>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rot="9788566">
            <a:off x="-716438" y="110792"/>
            <a:ext cx="8960556" cy="5040313"/>
          </a:xfrm>
          <a:prstGeom prst="rect">
            <a:avLst/>
          </a:prstGeom>
        </p:spPr>
      </p:pic>
      <p:sp>
        <p:nvSpPr>
          <p:cNvPr id="7" name="椭圆 6"/>
          <p:cNvSpPr/>
          <p:nvPr/>
        </p:nvSpPr>
        <p:spPr>
          <a:xfrm>
            <a:off x="6640105" y="2016114"/>
            <a:ext cx="1440120" cy="1440120"/>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微软雅黑" panose="020B0503020204020204" pitchFamily="34" charset="-122"/>
                <a:ea typeface="微软雅黑" panose="020B0503020204020204" pitchFamily="34" charset="-122"/>
              </a:rPr>
              <a:t>3</a:t>
            </a:r>
            <a:endParaRPr lang="zh-CN" altLang="en-US" sz="6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6723315" y="3651072"/>
            <a:ext cx="1261884" cy="369332"/>
          </a:xfrm>
          <a:prstGeom prst="rect">
            <a:avLst/>
          </a:prstGeom>
          <a:noFill/>
        </p:spPr>
        <p:txBody>
          <a:bodyPr wrap="none" rtlCol="0">
            <a:spAutoFit/>
          </a:bodyPr>
          <a:lstStyle/>
          <a:p>
            <a:r>
              <a:rPr lang="zh-CN" altLang="en-US" spc="300" dirty="0">
                <a:solidFill>
                  <a:srgbClr val="17B59E"/>
                </a:solidFill>
                <a:latin typeface="微软雅黑" panose="020B0503020204020204" pitchFamily="34" charset="-122"/>
                <a:ea typeface="微软雅黑" panose="020B0503020204020204" pitchFamily="34" charset="-122"/>
              </a:rPr>
              <a:t>数字签名</a:t>
            </a:r>
          </a:p>
        </p:txBody>
      </p:sp>
      <p:sp>
        <p:nvSpPr>
          <p:cNvPr id="9" name="文本框 8"/>
          <p:cNvSpPr txBox="1"/>
          <p:nvPr/>
        </p:nvSpPr>
        <p:spPr>
          <a:xfrm>
            <a:off x="3265953" y="3960277"/>
            <a:ext cx="4837543" cy="584775"/>
          </a:xfrm>
          <a:prstGeom prst="rect">
            <a:avLst/>
          </a:prstGeom>
          <a:noFill/>
        </p:spPr>
        <p:txBody>
          <a:bodyPr wrap="none" rtlCol="0">
            <a:spAutoFit/>
          </a:bodyPr>
          <a:lstStyle/>
          <a:p>
            <a:pPr algn="r"/>
            <a:r>
              <a:rPr lang="en-US" altLang="zh-CN" sz="1600" dirty="0">
                <a:latin typeface="微软雅黑" panose="020B0503020204020204" pitchFamily="34" charset="-122"/>
                <a:ea typeface="微软雅黑" panose="020B0503020204020204" pitchFamily="34" charset="-122"/>
              </a:rPr>
              <a:t>Applicable to enterprise introduction, summary</a:t>
            </a:r>
          </a:p>
          <a:p>
            <a:pPr algn="r"/>
            <a:r>
              <a:rPr lang="en-US" altLang="zh-CN" sz="1600" dirty="0">
                <a:latin typeface="微软雅黑" panose="020B0503020204020204" pitchFamily="34" charset="-122"/>
                <a:ea typeface="微软雅黑" panose="020B0503020204020204" pitchFamily="34" charset="-122"/>
              </a:rPr>
              <a:t> report,  sales marketing, chart </a:t>
            </a:r>
            <a:r>
              <a:rPr lang="en-US" altLang="zh-CN" sz="1600" dirty="0" err="1">
                <a:latin typeface="微软雅黑" panose="020B0503020204020204" pitchFamily="34" charset="-122"/>
                <a:ea typeface="微软雅黑" panose="020B0503020204020204" pitchFamily="34" charset="-122"/>
              </a:rPr>
              <a:t>dataa</a:t>
            </a:r>
            <a:endParaRPr lang="zh-CN" altLang="en-US" sz="1600" dirty="0">
              <a:solidFill>
                <a:srgbClr val="17B59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194712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8"/>
                                        </p:tgtEl>
                                        <p:attrNameLst>
                                          <p:attrName>ppt_y</p:attrName>
                                        </p:attrNameLst>
                                      </p:cBhvr>
                                      <p:tavLst>
                                        <p:tav tm="0">
                                          <p:val>
                                            <p:strVal val="#ppt_y"/>
                                          </p:val>
                                        </p:tav>
                                        <p:tav tm="100000">
                                          <p:val>
                                            <p:strVal val="#ppt_y"/>
                                          </p:val>
                                        </p:tav>
                                      </p:tavLst>
                                    </p:anim>
                                    <p:anim calcmode="lin" valueType="num">
                                      <p:cBhvr>
                                        <p:cTn id="1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8"/>
                                        </p:tgtEl>
                                      </p:cBhvr>
                                    </p:animEffect>
                                  </p:childTnLst>
                                </p:cTn>
                              </p:par>
                            </p:childTnLst>
                          </p:cTn>
                        </p:par>
                        <p:par>
                          <p:cTn id="18" fill="hold">
                            <p:stCondLst>
                              <p:cond delay="115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 calcmode="lin" valueType="num">
                                      <p:cBhvr>
                                        <p:cTn id="23"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41" name="文本框 40"/>
          <p:cNvSpPr txBox="1"/>
          <p:nvPr/>
        </p:nvSpPr>
        <p:spPr>
          <a:xfrm>
            <a:off x="447590" y="359976"/>
            <a:ext cx="1159292"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数字签名</a:t>
            </a:r>
          </a:p>
        </p:txBody>
      </p:sp>
      <p:sp>
        <p:nvSpPr>
          <p:cNvPr id="39" name="Freeform 56"/>
          <p:cNvSpPr/>
          <p:nvPr/>
        </p:nvSpPr>
        <p:spPr bwMode="auto">
          <a:xfrm>
            <a:off x="4280004" y="1911047"/>
            <a:ext cx="469862" cy="381759"/>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bg1"/>
          </a:solidFill>
          <a:ln>
            <a:noFill/>
          </a:ln>
        </p:spPr>
        <p:txBody>
          <a:bodyPr vert="horz" wrap="square" lIns="67391" tIns="33696" rIns="67391" bIns="33696" numCol="1" anchor="t" anchorCtr="0" compatLnSpc="1"/>
          <a:lstStyle/>
          <a:p>
            <a:endParaRPr lang="en-US" dirty="0">
              <a:latin typeface="微软雅黑" panose="020B0503020204020204" pitchFamily="34" charset="-122"/>
            </a:endParaRPr>
          </a:p>
        </p:txBody>
      </p:sp>
      <p:sp>
        <p:nvSpPr>
          <p:cNvPr id="9" name="矩形 8">
            <a:extLst>
              <a:ext uri="{FF2B5EF4-FFF2-40B4-BE49-F238E27FC236}">
                <a16:creationId xmlns:a16="http://schemas.microsoft.com/office/drawing/2014/main" id="{53BDFECF-18CF-4F5D-9FE1-80378FDD4D17}"/>
              </a:ext>
            </a:extLst>
          </p:cNvPr>
          <p:cNvSpPr/>
          <p:nvPr/>
        </p:nvSpPr>
        <p:spPr>
          <a:xfrm>
            <a:off x="519595" y="1008030"/>
            <a:ext cx="7776647" cy="1167692"/>
          </a:xfrm>
          <a:prstGeom prst="rect">
            <a:avLst/>
          </a:prstGeom>
        </p:spPr>
        <p:txBody>
          <a:bodyPr wrap="square">
            <a:spAutoFit/>
          </a:bodyPr>
          <a:lstStyle/>
          <a:p>
            <a:pPr>
              <a:lnSpc>
                <a:spcPct val="150000"/>
              </a:lnSpc>
            </a:pPr>
            <a:r>
              <a:rPr lang="zh-CN" altLang="zh-CN" sz="1200" b="1" dirty="0">
                <a:latin typeface="微软雅黑" panose="020B0503020204020204" pitchFamily="34" charset="-122"/>
                <a:ea typeface="微软雅黑" panose="020B0503020204020204" pitchFamily="34" charset="-122"/>
              </a:rPr>
              <a:t>数字签名</a:t>
            </a:r>
            <a:r>
              <a:rPr lang="de-DE" altLang="zh-CN" sz="1200" b="1"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签名者对消息进行处理，生成别人无法伪造的一段数字串，这段数字串同时也是对消息的签名者发送消息真实性的一个有效证明。利用数字签名技术，能够确保消息传输的完整性、发送者的身份认证，防止交易中的抵赖发生。</a:t>
            </a:r>
            <a:endParaRPr lang="zh-CN" altLang="en-US" sz="1200" dirty="0">
              <a:latin typeface="微软雅黑" panose="020B0503020204020204" pitchFamily="34" charset="-122"/>
              <a:ea typeface="微软雅黑" panose="020B0503020204020204" pitchFamily="34" charset="-122"/>
            </a:endParaRPr>
          </a:p>
          <a:p>
            <a:pPr>
              <a:lnSpc>
                <a:spcPct val="150000"/>
              </a:lnSpc>
            </a:pPr>
            <a:endParaRPr lang="zh-CN" altLang="en-US" sz="12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17684FDB-7AE5-4ECF-8C58-3693D4805CFC}"/>
              </a:ext>
            </a:extLst>
          </p:cNvPr>
          <p:cNvPicPr>
            <a:picLocks noChangeAspect="1"/>
          </p:cNvPicPr>
          <p:nvPr/>
        </p:nvPicPr>
        <p:blipFill>
          <a:blip r:embed="rId4"/>
          <a:stretch>
            <a:fillRect/>
          </a:stretch>
        </p:blipFill>
        <p:spPr>
          <a:xfrm>
            <a:off x="1451400" y="2175722"/>
            <a:ext cx="5657207" cy="2461742"/>
          </a:xfrm>
          <a:prstGeom prst="rect">
            <a:avLst/>
          </a:prstGeom>
        </p:spPr>
      </p:pic>
    </p:spTree>
    <p:extLst>
      <p:ext uri="{BB962C8B-B14F-4D97-AF65-F5344CB8AC3E}">
        <p14:creationId xmlns:p14="http://schemas.microsoft.com/office/powerpoint/2010/main" val="24312162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41" name="文本框 40"/>
          <p:cNvSpPr txBox="1"/>
          <p:nvPr/>
        </p:nvSpPr>
        <p:spPr>
          <a:xfrm>
            <a:off x="447590" y="359976"/>
            <a:ext cx="1159292"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数字签名</a:t>
            </a:r>
          </a:p>
        </p:txBody>
      </p:sp>
      <p:sp>
        <p:nvSpPr>
          <p:cNvPr id="39" name="Freeform 56"/>
          <p:cNvSpPr/>
          <p:nvPr/>
        </p:nvSpPr>
        <p:spPr bwMode="auto">
          <a:xfrm>
            <a:off x="4280004" y="1911047"/>
            <a:ext cx="469862" cy="381759"/>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bg1"/>
          </a:solidFill>
          <a:ln>
            <a:noFill/>
          </a:ln>
        </p:spPr>
        <p:txBody>
          <a:bodyPr vert="horz" wrap="square" lIns="67391" tIns="33696" rIns="67391" bIns="33696" numCol="1" anchor="t" anchorCtr="0" compatLnSpc="1"/>
          <a:lstStyle/>
          <a:p>
            <a:endParaRPr lang="en-US" dirty="0">
              <a:latin typeface="微软雅黑" panose="020B0503020204020204" pitchFamily="34" charset="-122"/>
            </a:endParaRPr>
          </a:p>
        </p:txBody>
      </p:sp>
      <p:sp>
        <p:nvSpPr>
          <p:cNvPr id="4" name="矩形 3">
            <a:extLst>
              <a:ext uri="{FF2B5EF4-FFF2-40B4-BE49-F238E27FC236}">
                <a16:creationId xmlns:a16="http://schemas.microsoft.com/office/drawing/2014/main" id="{090A2E06-3B94-4870-A0EC-CF2479186EFE}"/>
              </a:ext>
            </a:extLst>
          </p:cNvPr>
          <p:cNvSpPr/>
          <p:nvPr/>
        </p:nvSpPr>
        <p:spPr>
          <a:xfrm>
            <a:off x="447590" y="754280"/>
            <a:ext cx="3599127" cy="276999"/>
          </a:xfrm>
          <a:prstGeom prst="rect">
            <a:avLst/>
          </a:prstGeom>
        </p:spPr>
        <p:txBody>
          <a:bodyPr wrap="none">
            <a:spAutoFit/>
          </a:bodyPr>
          <a:lstStyle/>
          <a:p>
            <a:r>
              <a:rPr lang="en-US" altLang="zh-CN" sz="1200" b="1" dirty="0"/>
              <a:t>David </a:t>
            </a:r>
            <a:r>
              <a:rPr lang="en-US" altLang="zh-CN" sz="1200" b="1" dirty="0" err="1"/>
              <a:t>Youd</a:t>
            </a:r>
            <a:r>
              <a:rPr lang="en-US" altLang="zh-CN" sz="1200" b="1" dirty="0"/>
              <a:t>  </a:t>
            </a:r>
            <a:r>
              <a:rPr lang="en-US" altLang="zh-CN" sz="1200" dirty="0"/>
              <a:t>http://www.youdzone.com/signature.html</a:t>
            </a:r>
            <a:endParaRPr lang="zh-CN" altLang="en-US" sz="1200" dirty="0"/>
          </a:p>
        </p:txBody>
      </p:sp>
      <p:pic>
        <p:nvPicPr>
          <p:cNvPr id="6" name="图片 5">
            <a:extLst>
              <a:ext uri="{FF2B5EF4-FFF2-40B4-BE49-F238E27FC236}">
                <a16:creationId xmlns:a16="http://schemas.microsoft.com/office/drawing/2014/main" id="{5C113314-C91C-4944-8115-783D9217B403}"/>
              </a:ext>
            </a:extLst>
          </p:cNvPr>
          <p:cNvPicPr>
            <a:picLocks noChangeAspect="1"/>
          </p:cNvPicPr>
          <p:nvPr/>
        </p:nvPicPr>
        <p:blipFill>
          <a:blip r:embed="rId4"/>
          <a:stretch>
            <a:fillRect/>
          </a:stretch>
        </p:blipFill>
        <p:spPr>
          <a:xfrm>
            <a:off x="0" y="1207150"/>
            <a:ext cx="2282036" cy="1439058"/>
          </a:xfrm>
          <a:prstGeom prst="rect">
            <a:avLst/>
          </a:prstGeom>
        </p:spPr>
      </p:pic>
      <p:pic>
        <p:nvPicPr>
          <p:cNvPr id="7" name="图片 6">
            <a:extLst>
              <a:ext uri="{FF2B5EF4-FFF2-40B4-BE49-F238E27FC236}">
                <a16:creationId xmlns:a16="http://schemas.microsoft.com/office/drawing/2014/main" id="{78A505A8-D43C-4FAD-A51E-9077F5782723}"/>
              </a:ext>
            </a:extLst>
          </p:cNvPr>
          <p:cNvPicPr>
            <a:picLocks noChangeAspect="1"/>
          </p:cNvPicPr>
          <p:nvPr/>
        </p:nvPicPr>
        <p:blipFill>
          <a:blip r:embed="rId5"/>
          <a:stretch>
            <a:fillRect/>
          </a:stretch>
        </p:blipFill>
        <p:spPr>
          <a:xfrm>
            <a:off x="2335219" y="1258018"/>
            <a:ext cx="2975964" cy="1320016"/>
          </a:xfrm>
          <a:prstGeom prst="rect">
            <a:avLst/>
          </a:prstGeom>
        </p:spPr>
      </p:pic>
      <p:pic>
        <p:nvPicPr>
          <p:cNvPr id="8" name="图片 7">
            <a:extLst>
              <a:ext uri="{FF2B5EF4-FFF2-40B4-BE49-F238E27FC236}">
                <a16:creationId xmlns:a16="http://schemas.microsoft.com/office/drawing/2014/main" id="{5CDC663E-D4D3-4A5B-98C5-10FCBE2BFE49}"/>
              </a:ext>
            </a:extLst>
          </p:cNvPr>
          <p:cNvPicPr>
            <a:picLocks noChangeAspect="1"/>
          </p:cNvPicPr>
          <p:nvPr/>
        </p:nvPicPr>
        <p:blipFill>
          <a:blip r:embed="rId6"/>
          <a:stretch>
            <a:fillRect/>
          </a:stretch>
        </p:blipFill>
        <p:spPr>
          <a:xfrm>
            <a:off x="5405536" y="1293327"/>
            <a:ext cx="3324505" cy="1266704"/>
          </a:xfrm>
          <a:prstGeom prst="rect">
            <a:avLst/>
          </a:prstGeom>
        </p:spPr>
      </p:pic>
      <p:cxnSp>
        <p:nvCxnSpPr>
          <p:cNvPr id="11" name="直接连接符 10">
            <a:extLst>
              <a:ext uri="{FF2B5EF4-FFF2-40B4-BE49-F238E27FC236}">
                <a16:creationId xmlns:a16="http://schemas.microsoft.com/office/drawing/2014/main" id="{F24BFC8C-870F-4E70-B2B7-E814AA8786D2}"/>
              </a:ext>
            </a:extLst>
          </p:cNvPr>
          <p:cNvCxnSpPr/>
          <p:nvPr/>
        </p:nvCxnSpPr>
        <p:spPr>
          <a:xfrm>
            <a:off x="2247153" y="1293327"/>
            <a:ext cx="0" cy="126670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283FDB11-8EB0-4309-B570-322D6C59BEF9}"/>
              </a:ext>
            </a:extLst>
          </p:cNvPr>
          <p:cNvCxnSpPr/>
          <p:nvPr/>
        </p:nvCxnSpPr>
        <p:spPr>
          <a:xfrm>
            <a:off x="5330199" y="1296054"/>
            <a:ext cx="0" cy="126670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8" name="矩形 17">
            <a:extLst>
              <a:ext uri="{FF2B5EF4-FFF2-40B4-BE49-F238E27FC236}">
                <a16:creationId xmlns:a16="http://schemas.microsoft.com/office/drawing/2014/main" id="{C71A9C91-CD35-4B55-B685-EEEAE7BD52CD}"/>
              </a:ext>
            </a:extLst>
          </p:cNvPr>
          <p:cNvSpPr/>
          <p:nvPr/>
        </p:nvSpPr>
        <p:spPr>
          <a:xfrm>
            <a:off x="447589" y="3024198"/>
            <a:ext cx="7632635" cy="890693"/>
          </a:xfrm>
          <a:prstGeom prst="rect">
            <a:avLst/>
          </a:prstGeom>
        </p:spPr>
        <p:txBody>
          <a:bodyPr wrap="square">
            <a:spAutoFit/>
          </a:bodyPr>
          <a:lstStyle/>
          <a:p>
            <a:pPr marL="342900" indent="-342900">
              <a:lnSpc>
                <a:spcPct val="150000"/>
              </a:lnSpc>
              <a:buFont typeface="+mj-lt"/>
              <a:buAutoNum type="arabicPeriod"/>
            </a:pPr>
            <a:r>
              <a:rPr lang="zh-CN" altLang="en-US" sz="1200" dirty="0">
                <a:latin typeface="微软雅黑" panose="020B0503020204020204" pitchFamily="34" charset="-122"/>
                <a:ea typeface="微软雅黑" panose="020B0503020204020204" pitchFamily="34" charset="-122"/>
              </a:rPr>
              <a:t>鲍勃有两把钥匙，一把是公钥，另一把是私钥。</a:t>
            </a:r>
            <a:endParaRPr lang="en-US" altLang="zh-CN" sz="12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200" dirty="0">
                <a:latin typeface="微软雅黑" panose="020B0503020204020204" pitchFamily="34" charset="-122"/>
                <a:ea typeface="微软雅黑" panose="020B0503020204020204" pitchFamily="34" charset="-122"/>
              </a:rPr>
              <a:t>鲍勃把公钥送给他的朋友们：帕蒂、道格、苏珊</a:t>
            </a:r>
          </a:p>
          <a:p>
            <a:pPr marL="342900" indent="-342900">
              <a:lnSpc>
                <a:spcPct val="150000"/>
              </a:lnSpc>
              <a:buFont typeface="+mj-lt"/>
              <a:buAutoNum type="arabicPeriod"/>
            </a:pPr>
            <a:r>
              <a:rPr lang="zh-CN" altLang="en-US" sz="1200" dirty="0">
                <a:latin typeface="微软雅黑" panose="020B0503020204020204" pitchFamily="34" charset="-122"/>
                <a:ea typeface="微软雅黑" panose="020B0503020204020204" pitchFamily="34" charset="-122"/>
              </a:rPr>
              <a:t>苏珊要给鲍勃写一封保密的信。她写完后用鲍勃的公钥加密，就可以达到保密的效果。</a:t>
            </a:r>
          </a:p>
        </p:txBody>
      </p:sp>
    </p:spTree>
    <p:extLst>
      <p:ext uri="{BB962C8B-B14F-4D97-AF65-F5344CB8AC3E}">
        <p14:creationId xmlns:p14="http://schemas.microsoft.com/office/powerpoint/2010/main" val="11008786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41" name="文本框 40"/>
          <p:cNvSpPr txBox="1"/>
          <p:nvPr/>
        </p:nvSpPr>
        <p:spPr>
          <a:xfrm>
            <a:off x="447590" y="359976"/>
            <a:ext cx="1159292"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数字签名</a:t>
            </a:r>
          </a:p>
        </p:txBody>
      </p:sp>
      <p:sp>
        <p:nvSpPr>
          <p:cNvPr id="39" name="Freeform 56"/>
          <p:cNvSpPr/>
          <p:nvPr/>
        </p:nvSpPr>
        <p:spPr bwMode="auto">
          <a:xfrm>
            <a:off x="4280004" y="1911047"/>
            <a:ext cx="469862" cy="381759"/>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bg1"/>
          </a:solidFill>
          <a:ln>
            <a:noFill/>
          </a:ln>
        </p:spPr>
        <p:txBody>
          <a:bodyPr vert="horz" wrap="square" lIns="67391" tIns="33696" rIns="67391" bIns="33696" numCol="1" anchor="t" anchorCtr="0" compatLnSpc="1"/>
          <a:lstStyle/>
          <a:p>
            <a:endParaRPr lang="en-US" dirty="0">
              <a:latin typeface="微软雅黑" panose="020B0503020204020204" pitchFamily="34" charset="-122"/>
            </a:endParaRPr>
          </a:p>
        </p:txBody>
      </p:sp>
      <p:grpSp>
        <p:nvGrpSpPr>
          <p:cNvPr id="17" name="组合 16">
            <a:extLst>
              <a:ext uri="{FF2B5EF4-FFF2-40B4-BE49-F238E27FC236}">
                <a16:creationId xmlns:a16="http://schemas.microsoft.com/office/drawing/2014/main" id="{2E1309BB-41E5-490D-819C-E9DCAA7DC2C4}"/>
              </a:ext>
            </a:extLst>
          </p:cNvPr>
          <p:cNvGrpSpPr/>
          <p:nvPr/>
        </p:nvGrpSpPr>
        <p:grpSpPr>
          <a:xfrm>
            <a:off x="303577" y="1365811"/>
            <a:ext cx="8252314" cy="1320016"/>
            <a:chOff x="159565" y="2851960"/>
            <a:chExt cx="8252314" cy="1320016"/>
          </a:xfrm>
        </p:grpSpPr>
        <p:pic>
          <p:nvPicPr>
            <p:cNvPr id="12" name="图片 11">
              <a:extLst>
                <a:ext uri="{FF2B5EF4-FFF2-40B4-BE49-F238E27FC236}">
                  <a16:creationId xmlns:a16="http://schemas.microsoft.com/office/drawing/2014/main" id="{30B84593-A7D1-4CF9-BD78-4779F4367CE3}"/>
                </a:ext>
              </a:extLst>
            </p:cNvPr>
            <p:cNvPicPr>
              <a:picLocks noChangeAspect="1"/>
            </p:cNvPicPr>
            <p:nvPr/>
          </p:nvPicPr>
          <p:blipFill>
            <a:blip r:embed="rId4"/>
            <a:stretch>
              <a:fillRect/>
            </a:stretch>
          </p:blipFill>
          <p:spPr>
            <a:xfrm>
              <a:off x="159565" y="2851960"/>
              <a:ext cx="3224427" cy="1293003"/>
            </a:xfrm>
            <a:prstGeom prst="rect">
              <a:avLst/>
            </a:prstGeom>
          </p:spPr>
        </p:pic>
        <p:pic>
          <p:nvPicPr>
            <p:cNvPr id="13" name="图片 12">
              <a:extLst>
                <a:ext uri="{FF2B5EF4-FFF2-40B4-BE49-F238E27FC236}">
                  <a16:creationId xmlns:a16="http://schemas.microsoft.com/office/drawing/2014/main" id="{490F209D-A58C-4E4F-8DB8-401DD76707A7}"/>
                </a:ext>
              </a:extLst>
            </p:cNvPr>
            <p:cNvPicPr>
              <a:picLocks noChangeAspect="1"/>
            </p:cNvPicPr>
            <p:nvPr/>
          </p:nvPicPr>
          <p:blipFill>
            <a:blip r:embed="rId5"/>
            <a:stretch>
              <a:fillRect/>
            </a:stretch>
          </p:blipFill>
          <p:spPr>
            <a:xfrm>
              <a:off x="3168313" y="2851960"/>
              <a:ext cx="2606684" cy="1320016"/>
            </a:xfrm>
            <a:prstGeom prst="rect">
              <a:avLst/>
            </a:prstGeom>
          </p:spPr>
        </p:pic>
        <p:pic>
          <p:nvPicPr>
            <p:cNvPr id="14" name="图片 13">
              <a:extLst>
                <a:ext uri="{FF2B5EF4-FFF2-40B4-BE49-F238E27FC236}">
                  <a16:creationId xmlns:a16="http://schemas.microsoft.com/office/drawing/2014/main" id="{83513A9A-AE9D-4711-B5D8-7FFCE4F30D2B}"/>
                </a:ext>
              </a:extLst>
            </p:cNvPr>
            <p:cNvPicPr>
              <a:picLocks noChangeAspect="1"/>
            </p:cNvPicPr>
            <p:nvPr/>
          </p:nvPicPr>
          <p:blipFill>
            <a:blip r:embed="rId6"/>
            <a:stretch>
              <a:fillRect/>
            </a:stretch>
          </p:blipFill>
          <p:spPr>
            <a:xfrm>
              <a:off x="5805195" y="2851960"/>
              <a:ext cx="2606684" cy="1026725"/>
            </a:xfrm>
            <a:prstGeom prst="rect">
              <a:avLst/>
            </a:prstGeom>
          </p:spPr>
        </p:pic>
        <p:cxnSp>
          <p:nvCxnSpPr>
            <p:cNvPr id="19" name="直接连接符 18">
              <a:extLst>
                <a:ext uri="{FF2B5EF4-FFF2-40B4-BE49-F238E27FC236}">
                  <a16:creationId xmlns:a16="http://schemas.microsoft.com/office/drawing/2014/main" id="{0D135782-EDF5-4BDF-8B20-4BE719B2867D}"/>
                </a:ext>
              </a:extLst>
            </p:cNvPr>
            <p:cNvCxnSpPr/>
            <p:nvPr/>
          </p:nvCxnSpPr>
          <p:spPr>
            <a:xfrm>
              <a:off x="3168313" y="2905272"/>
              <a:ext cx="0" cy="126670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84F7F2DB-BDD4-4910-AFC7-05FB0BC486F8}"/>
                </a:ext>
              </a:extLst>
            </p:cNvPr>
            <p:cNvCxnSpPr/>
            <p:nvPr/>
          </p:nvCxnSpPr>
          <p:spPr>
            <a:xfrm>
              <a:off x="5848039" y="2905272"/>
              <a:ext cx="0" cy="126670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sp>
        <p:nvSpPr>
          <p:cNvPr id="18" name="矩形 17">
            <a:extLst>
              <a:ext uri="{FF2B5EF4-FFF2-40B4-BE49-F238E27FC236}">
                <a16:creationId xmlns:a16="http://schemas.microsoft.com/office/drawing/2014/main" id="{6779310D-A63F-45C2-A0FB-3C18AC67BCAA}"/>
              </a:ext>
            </a:extLst>
          </p:cNvPr>
          <p:cNvSpPr/>
          <p:nvPr/>
        </p:nvSpPr>
        <p:spPr>
          <a:xfrm>
            <a:off x="447589" y="3024198"/>
            <a:ext cx="7632635" cy="1168718"/>
          </a:xfrm>
          <a:prstGeom prst="rect">
            <a:avLst/>
          </a:prstGeom>
        </p:spPr>
        <p:txBody>
          <a:bodyPr wrap="square">
            <a:spAutoFit/>
          </a:bodyPr>
          <a:lstStyle/>
          <a:p>
            <a:pPr marL="342900" indent="-342900">
              <a:lnSpc>
                <a:spcPct val="150000"/>
              </a:lnSpc>
              <a:buFont typeface="+mj-lt"/>
              <a:buAutoNum type="arabicPeriod"/>
            </a:pPr>
            <a:r>
              <a:rPr lang="zh-CN" altLang="en-US" sz="1200" dirty="0">
                <a:latin typeface="微软雅黑" panose="020B0503020204020204" pitchFamily="34" charset="-122"/>
                <a:ea typeface="微软雅黑" panose="020B0503020204020204" pitchFamily="34" charset="-122"/>
              </a:rPr>
              <a:t>鲍勃收信后，用私钥解密，就看到了信件内容。这里要强调的是，只要鲍勃的私钥不泄露，这封信就是安全的，即使落在别人手里，也无法解密。</a:t>
            </a:r>
            <a:endParaRPr lang="en-US" altLang="zh-CN" sz="12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200" dirty="0">
                <a:latin typeface="微软雅黑" panose="020B0503020204020204" pitchFamily="34" charset="-122"/>
                <a:ea typeface="微软雅黑" panose="020B0503020204020204" pitchFamily="34" charset="-122"/>
              </a:rPr>
              <a:t>鲍勃给苏珊回信，决定采用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数字签名</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。他写完后先用</a:t>
            </a:r>
            <a:r>
              <a:rPr lang="en-US" altLang="zh-CN" sz="1200" dirty="0">
                <a:latin typeface="微软雅黑" panose="020B0503020204020204" pitchFamily="34" charset="-122"/>
                <a:ea typeface="微软雅黑" panose="020B0503020204020204" pitchFamily="34" charset="-122"/>
              </a:rPr>
              <a:t>Hash</a:t>
            </a:r>
            <a:r>
              <a:rPr lang="zh-CN" altLang="en-US" sz="1200" dirty="0">
                <a:latin typeface="微软雅黑" panose="020B0503020204020204" pitchFamily="34" charset="-122"/>
                <a:ea typeface="微软雅黑" panose="020B0503020204020204" pitchFamily="34" charset="-122"/>
              </a:rPr>
              <a:t>函数，生成信件的摘要（</a:t>
            </a:r>
            <a:r>
              <a:rPr lang="en-US" altLang="zh-CN" sz="1200" dirty="0">
                <a:latin typeface="微软雅黑" panose="020B0503020204020204" pitchFamily="34" charset="-122"/>
                <a:ea typeface="微软雅黑" panose="020B0503020204020204" pitchFamily="34" charset="-122"/>
              </a:rPr>
              <a:t>digest</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200" dirty="0">
                <a:latin typeface="微软雅黑" panose="020B0503020204020204" pitchFamily="34" charset="-122"/>
                <a:ea typeface="微软雅黑" panose="020B0503020204020204" pitchFamily="34" charset="-122"/>
              </a:rPr>
              <a:t>然后，鲍勃使用私钥，对这个摘要加密，生成</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数字签名</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signature</a:t>
            </a:r>
            <a:r>
              <a:rPr lang="zh-CN" altLang="en-US" sz="12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4238278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41" name="文本框 40"/>
          <p:cNvSpPr txBox="1"/>
          <p:nvPr/>
        </p:nvSpPr>
        <p:spPr>
          <a:xfrm>
            <a:off x="447590" y="359976"/>
            <a:ext cx="1159292"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数字签名</a:t>
            </a:r>
          </a:p>
        </p:txBody>
      </p:sp>
      <p:sp>
        <p:nvSpPr>
          <p:cNvPr id="39" name="Freeform 56"/>
          <p:cNvSpPr/>
          <p:nvPr/>
        </p:nvSpPr>
        <p:spPr bwMode="auto">
          <a:xfrm>
            <a:off x="4280004" y="1911047"/>
            <a:ext cx="469862" cy="381759"/>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bg1"/>
          </a:solidFill>
          <a:ln>
            <a:noFill/>
          </a:ln>
        </p:spPr>
        <p:txBody>
          <a:bodyPr vert="horz" wrap="square" lIns="67391" tIns="33696" rIns="67391" bIns="33696" numCol="1" anchor="t" anchorCtr="0" compatLnSpc="1"/>
          <a:lstStyle/>
          <a:p>
            <a:endParaRPr lang="en-US" dirty="0">
              <a:latin typeface="微软雅黑" panose="020B0503020204020204" pitchFamily="34" charset="-122"/>
            </a:endParaRPr>
          </a:p>
        </p:txBody>
      </p:sp>
      <p:grpSp>
        <p:nvGrpSpPr>
          <p:cNvPr id="21" name="组合 20">
            <a:extLst>
              <a:ext uri="{FF2B5EF4-FFF2-40B4-BE49-F238E27FC236}">
                <a16:creationId xmlns:a16="http://schemas.microsoft.com/office/drawing/2014/main" id="{F251519D-495D-4543-8CB8-56FCE28DB4BD}"/>
              </a:ext>
            </a:extLst>
          </p:cNvPr>
          <p:cNvGrpSpPr/>
          <p:nvPr/>
        </p:nvGrpSpPr>
        <p:grpSpPr>
          <a:xfrm>
            <a:off x="33041" y="1125489"/>
            <a:ext cx="8926809" cy="1585073"/>
            <a:chOff x="-1008" y="1096912"/>
            <a:chExt cx="8926809" cy="1585073"/>
          </a:xfrm>
        </p:grpSpPr>
        <p:cxnSp>
          <p:nvCxnSpPr>
            <p:cNvPr id="11" name="直接连接符 10">
              <a:extLst>
                <a:ext uri="{FF2B5EF4-FFF2-40B4-BE49-F238E27FC236}">
                  <a16:creationId xmlns:a16="http://schemas.microsoft.com/office/drawing/2014/main" id="{F24BFC8C-870F-4E70-B2B7-E814AA8786D2}"/>
                </a:ext>
              </a:extLst>
            </p:cNvPr>
            <p:cNvCxnSpPr/>
            <p:nvPr/>
          </p:nvCxnSpPr>
          <p:spPr>
            <a:xfrm>
              <a:off x="2751781" y="1253452"/>
              <a:ext cx="0" cy="126670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283FDB11-8EB0-4309-B570-322D6C59BEF9}"/>
                </a:ext>
              </a:extLst>
            </p:cNvPr>
            <p:cNvCxnSpPr/>
            <p:nvPr/>
          </p:nvCxnSpPr>
          <p:spPr>
            <a:xfrm>
              <a:off x="5848039" y="1253452"/>
              <a:ext cx="0" cy="126670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2" name="图片 1">
              <a:extLst>
                <a:ext uri="{FF2B5EF4-FFF2-40B4-BE49-F238E27FC236}">
                  <a16:creationId xmlns:a16="http://schemas.microsoft.com/office/drawing/2014/main" id="{A3F93425-C0B5-480B-9A71-A2B6F26BA140}"/>
                </a:ext>
              </a:extLst>
            </p:cNvPr>
            <p:cNvPicPr>
              <a:picLocks noChangeAspect="1"/>
            </p:cNvPicPr>
            <p:nvPr/>
          </p:nvPicPr>
          <p:blipFill>
            <a:blip r:embed="rId4"/>
            <a:stretch>
              <a:fillRect/>
            </a:stretch>
          </p:blipFill>
          <p:spPr>
            <a:xfrm>
              <a:off x="-1008" y="1096912"/>
              <a:ext cx="2687164" cy="1478950"/>
            </a:xfrm>
            <a:prstGeom prst="rect">
              <a:avLst/>
            </a:prstGeom>
          </p:spPr>
        </p:pic>
        <p:pic>
          <p:nvPicPr>
            <p:cNvPr id="3" name="图片 2">
              <a:extLst>
                <a:ext uri="{FF2B5EF4-FFF2-40B4-BE49-F238E27FC236}">
                  <a16:creationId xmlns:a16="http://schemas.microsoft.com/office/drawing/2014/main" id="{5FE5393F-CC5F-490E-B7FB-CDB44B032009}"/>
                </a:ext>
              </a:extLst>
            </p:cNvPr>
            <p:cNvPicPr>
              <a:picLocks noChangeAspect="1"/>
            </p:cNvPicPr>
            <p:nvPr/>
          </p:nvPicPr>
          <p:blipFill rotWithShape="1">
            <a:blip r:embed="rId5"/>
            <a:srcRect l="4109"/>
            <a:stretch/>
          </p:blipFill>
          <p:spPr>
            <a:xfrm>
              <a:off x="2782265" y="1359787"/>
              <a:ext cx="3040133" cy="933019"/>
            </a:xfrm>
            <a:prstGeom prst="rect">
              <a:avLst/>
            </a:prstGeom>
          </p:spPr>
        </p:pic>
        <p:pic>
          <p:nvPicPr>
            <p:cNvPr id="5" name="图片 4">
              <a:extLst>
                <a:ext uri="{FF2B5EF4-FFF2-40B4-BE49-F238E27FC236}">
                  <a16:creationId xmlns:a16="http://schemas.microsoft.com/office/drawing/2014/main" id="{0B94507E-2C2F-4476-9033-6FC5C7B36F2B}"/>
                </a:ext>
              </a:extLst>
            </p:cNvPr>
            <p:cNvPicPr>
              <a:picLocks noChangeAspect="1"/>
            </p:cNvPicPr>
            <p:nvPr/>
          </p:nvPicPr>
          <p:blipFill>
            <a:blip r:embed="rId6"/>
            <a:stretch>
              <a:fillRect/>
            </a:stretch>
          </p:blipFill>
          <p:spPr>
            <a:xfrm>
              <a:off x="5877995" y="1203035"/>
              <a:ext cx="3047806" cy="1478950"/>
            </a:xfrm>
            <a:prstGeom prst="rect">
              <a:avLst/>
            </a:prstGeom>
          </p:spPr>
        </p:pic>
      </p:grpSp>
      <p:sp>
        <p:nvSpPr>
          <p:cNvPr id="25" name="矩形 24">
            <a:extLst>
              <a:ext uri="{FF2B5EF4-FFF2-40B4-BE49-F238E27FC236}">
                <a16:creationId xmlns:a16="http://schemas.microsoft.com/office/drawing/2014/main" id="{E7C1E2E0-46CF-46CB-9186-6818A9FF85AA}"/>
              </a:ext>
            </a:extLst>
          </p:cNvPr>
          <p:cNvSpPr/>
          <p:nvPr/>
        </p:nvSpPr>
        <p:spPr>
          <a:xfrm>
            <a:off x="447589" y="3024198"/>
            <a:ext cx="7776648" cy="1444691"/>
          </a:xfrm>
          <a:prstGeom prst="rect">
            <a:avLst/>
          </a:prstGeom>
        </p:spPr>
        <p:txBody>
          <a:bodyPr wrap="square">
            <a:spAutoFit/>
          </a:bodyPr>
          <a:lstStyle/>
          <a:p>
            <a:pPr marL="342900" indent="-342900">
              <a:lnSpc>
                <a:spcPct val="150000"/>
              </a:lnSpc>
              <a:buFont typeface="+mj-lt"/>
              <a:buAutoNum type="arabicPeriod"/>
            </a:pPr>
            <a:r>
              <a:rPr lang="zh-CN" altLang="en-US" sz="1200" dirty="0">
                <a:latin typeface="微软雅黑" panose="020B0503020204020204" pitchFamily="34" charset="-122"/>
                <a:ea typeface="微软雅黑" panose="020B0503020204020204" pitchFamily="34" charset="-122"/>
              </a:rPr>
              <a:t>鲍勃将这个签名，附在信件下面，一起发给苏珊。</a:t>
            </a:r>
            <a:endParaRPr lang="en-US" altLang="zh-CN" sz="12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200" dirty="0">
                <a:latin typeface="微软雅黑" panose="020B0503020204020204" pitchFamily="34" charset="-122"/>
                <a:ea typeface="微软雅黑" panose="020B0503020204020204" pitchFamily="34" charset="-122"/>
              </a:rPr>
              <a:t>苏珊收信后，取下数字签名，用鲍勃的公钥解密，得到信件的摘要。由此证明，这封信确实是鲍勃发出的。</a:t>
            </a:r>
            <a:endParaRPr lang="en-US" altLang="zh-CN" sz="12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200" dirty="0">
                <a:latin typeface="微软雅黑" panose="020B0503020204020204" pitchFamily="34" charset="-122"/>
                <a:ea typeface="微软雅黑" panose="020B0503020204020204" pitchFamily="34" charset="-122"/>
              </a:rPr>
              <a:t>苏珊再对信件本身使用</a:t>
            </a:r>
            <a:r>
              <a:rPr lang="en-US" altLang="zh-CN" sz="1200" dirty="0">
                <a:latin typeface="微软雅黑" panose="020B0503020204020204" pitchFamily="34" charset="-122"/>
                <a:ea typeface="微软雅黑" panose="020B0503020204020204" pitchFamily="34" charset="-122"/>
              </a:rPr>
              <a:t>Hash</a:t>
            </a:r>
            <a:r>
              <a:rPr lang="zh-CN" altLang="en-US" sz="1200" dirty="0">
                <a:latin typeface="微软雅黑" panose="020B0503020204020204" pitchFamily="34" charset="-122"/>
                <a:ea typeface="微软雅黑" panose="020B0503020204020204" pitchFamily="34" charset="-122"/>
              </a:rPr>
              <a:t>函数，将得到的结果，与上一步得到的摘要进行对比。如果两者一致，就证明这封信未被修改过。</a:t>
            </a:r>
            <a:endParaRPr lang="en-US" altLang="zh-CN" sz="12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849529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41" name="文本框 40"/>
          <p:cNvSpPr txBox="1"/>
          <p:nvPr/>
        </p:nvSpPr>
        <p:spPr>
          <a:xfrm>
            <a:off x="447590" y="359976"/>
            <a:ext cx="1159292"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数字签名</a:t>
            </a:r>
          </a:p>
        </p:txBody>
      </p:sp>
      <p:sp>
        <p:nvSpPr>
          <p:cNvPr id="39" name="Freeform 56"/>
          <p:cNvSpPr/>
          <p:nvPr/>
        </p:nvSpPr>
        <p:spPr bwMode="auto">
          <a:xfrm>
            <a:off x="4280004" y="1911047"/>
            <a:ext cx="469862" cy="381759"/>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bg1"/>
          </a:solidFill>
          <a:ln>
            <a:noFill/>
          </a:ln>
        </p:spPr>
        <p:txBody>
          <a:bodyPr vert="horz" wrap="square" lIns="67391" tIns="33696" rIns="67391" bIns="33696" numCol="1" anchor="t" anchorCtr="0" compatLnSpc="1"/>
          <a:lstStyle/>
          <a:p>
            <a:endParaRPr lang="en-US" dirty="0">
              <a:latin typeface="微软雅黑" panose="020B0503020204020204" pitchFamily="34" charset="-122"/>
            </a:endParaRPr>
          </a:p>
        </p:txBody>
      </p:sp>
      <p:grpSp>
        <p:nvGrpSpPr>
          <p:cNvPr id="18" name="组合 17">
            <a:extLst>
              <a:ext uri="{FF2B5EF4-FFF2-40B4-BE49-F238E27FC236}">
                <a16:creationId xmlns:a16="http://schemas.microsoft.com/office/drawing/2014/main" id="{FAE23A34-616E-4264-B35C-F11688FC41F0}"/>
              </a:ext>
            </a:extLst>
          </p:cNvPr>
          <p:cNvGrpSpPr/>
          <p:nvPr/>
        </p:nvGrpSpPr>
        <p:grpSpPr>
          <a:xfrm>
            <a:off x="1015808" y="1041206"/>
            <a:ext cx="6790837" cy="1478950"/>
            <a:chOff x="-161394" y="2681985"/>
            <a:chExt cx="6790837" cy="1478950"/>
          </a:xfrm>
        </p:grpSpPr>
        <p:cxnSp>
          <p:nvCxnSpPr>
            <p:cNvPr id="19" name="直接连接符 18">
              <a:extLst>
                <a:ext uri="{FF2B5EF4-FFF2-40B4-BE49-F238E27FC236}">
                  <a16:creationId xmlns:a16="http://schemas.microsoft.com/office/drawing/2014/main" id="{0D135782-EDF5-4BDF-8B20-4BE719B2867D}"/>
                </a:ext>
              </a:extLst>
            </p:cNvPr>
            <p:cNvCxnSpPr/>
            <p:nvPr/>
          </p:nvCxnSpPr>
          <p:spPr>
            <a:xfrm>
              <a:off x="2654669" y="2811380"/>
              <a:ext cx="0" cy="126670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84F7F2DB-BDD4-4910-AFC7-05FB0BC486F8}"/>
                </a:ext>
              </a:extLst>
            </p:cNvPr>
            <p:cNvCxnSpPr>
              <a:cxnSpLocks/>
            </p:cNvCxnSpPr>
            <p:nvPr/>
          </p:nvCxnSpPr>
          <p:spPr>
            <a:xfrm>
              <a:off x="5174879" y="2811381"/>
              <a:ext cx="0" cy="131864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9" name="图片 8">
              <a:extLst>
                <a:ext uri="{FF2B5EF4-FFF2-40B4-BE49-F238E27FC236}">
                  <a16:creationId xmlns:a16="http://schemas.microsoft.com/office/drawing/2014/main" id="{84F56BAF-9A20-4A0B-8639-5B2AC1573B1B}"/>
                </a:ext>
              </a:extLst>
            </p:cNvPr>
            <p:cNvPicPr>
              <a:picLocks noChangeAspect="1"/>
            </p:cNvPicPr>
            <p:nvPr/>
          </p:nvPicPr>
          <p:blipFill>
            <a:blip r:embed="rId4"/>
            <a:stretch>
              <a:fillRect/>
            </a:stretch>
          </p:blipFill>
          <p:spPr>
            <a:xfrm>
              <a:off x="-161394" y="2699540"/>
              <a:ext cx="2787982" cy="1396100"/>
            </a:xfrm>
            <a:prstGeom prst="rect">
              <a:avLst/>
            </a:prstGeom>
          </p:spPr>
        </p:pic>
        <p:pic>
          <p:nvPicPr>
            <p:cNvPr id="10" name="图片 9">
              <a:extLst>
                <a:ext uri="{FF2B5EF4-FFF2-40B4-BE49-F238E27FC236}">
                  <a16:creationId xmlns:a16="http://schemas.microsoft.com/office/drawing/2014/main" id="{CB26E039-419E-402E-8AEB-2F96ADF7F371}"/>
                </a:ext>
              </a:extLst>
            </p:cNvPr>
            <p:cNvPicPr>
              <a:picLocks noChangeAspect="1"/>
            </p:cNvPicPr>
            <p:nvPr/>
          </p:nvPicPr>
          <p:blipFill>
            <a:blip r:embed="rId5"/>
            <a:stretch>
              <a:fillRect/>
            </a:stretch>
          </p:blipFill>
          <p:spPr>
            <a:xfrm>
              <a:off x="2833883" y="2759436"/>
              <a:ext cx="2205843" cy="1370593"/>
            </a:xfrm>
            <a:prstGeom prst="rect">
              <a:avLst/>
            </a:prstGeom>
          </p:spPr>
        </p:pic>
        <p:pic>
          <p:nvPicPr>
            <p:cNvPr id="17" name="图片 16">
              <a:extLst>
                <a:ext uri="{FF2B5EF4-FFF2-40B4-BE49-F238E27FC236}">
                  <a16:creationId xmlns:a16="http://schemas.microsoft.com/office/drawing/2014/main" id="{D4DDC7BC-BDEB-4E45-A6E5-F1EF19BCCF86}"/>
                </a:ext>
              </a:extLst>
            </p:cNvPr>
            <p:cNvPicPr>
              <a:picLocks noChangeAspect="1"/>
            </p:cNvPicPr>
            <p:nvPr/>
          </p:nvPicPr>
          <p:blipFill>
            <a:blip r:embed="rId6"/>
            <a:stretch>
              <a:fillRect/>
            </a:stretch>
          </p:blipFill>
          <p:spPr>
            <a:xfrm>
              <a:off x="5330149" y="2681985"/>
              <a:ext cx="1299294" cy="1478950"/>
            </a:xfrm>
            <a:prstGeom prst="rect">
              <a:avLst/>
            </a:prstGeom>
          </p:spPr>
        </p:pic>
      </p:grpSp>
      <p:sp>
        <p:nvSpPr>
          <p:cNvPr id="22" name="矩形 21">
            <a:extLst>
              <a:ext uri="{FF2B5EF4-FFF2-40B4-BE49-F238E27FC236}">
                <a16:creationId xmlns:a16="http://schemas.microsoft.com/office/drawing/2014/main" id="{41FB68E9-FA3A-4A93-86BC-155ED5F99E02}"/>
              </a:ext>
            </a:extLst>
          </p:cNvPr>
          <p:cNvSpPr/>
          <p:nvPr/>
        </p:nvSpPr>
        <p:spPr>
          <a:xfrm>
            <a:off x="447590" y="2787261"/>
            <a:ext cx="7776648" cy="1996700"/>
          </a:xfrm>
          <a:prstGeom prst="rect">
            <a:avLst/>
          </a:prstGeom>
        </p:spPr>
        <p:txBody>
          <a:bodyPr wrap="square">
            <a:spAutoFit/>
          </a:bodyPr>
          <a:lstStyle/>
          <a:p>
            <a:pPr marL="342900" indent="-342900">
              <a:lnSpc>
                <a:spcPct val="150000"/>
              </a:lnSpc>
              <a:buFont typeface="+mj-lt"/>
              <a:buAutoNum type="arabicPeriod"/>
            </a:pPr>
            <a:r>
              <a:rPr lang="zh-CN" altLang="en-US" sz="1200" dirty="0">
                <a:latin typeface="微软雅黑" panose="020B0503020204020204" pitchFamily="34" charset="-122"/>
                <a:ea typeface="微软雅黑" panose="020B0503020204020204" pitchFamily="34" charset="-122"/>
              </a:rPr>
              <a:t>如果道格想欺骗苏珊，他偷偷使用了苏珊的电脑，用自己的公钥换走了鲍勃的公钥。此时，苏珊实际拥有的是道格的公钥，但是还以为这是鲍勃的公钥。因此，道格就可以冒充鲍勃，用自己的私钥做成</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数字签名</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，写信给苏珊，让苏珊用假的鲍勃公钥进行解密。</a:t>
            </a:r>
            <a:endParaRPr lang="en-US" altLang="zh-CN" sz="12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200" dirty="0">
                <a:latin typeface="微软雅黑" panose="020B0503020204020204" pitchFamily="34" charset="-122"/>
                <a:ea typeface="微软雅黑" panose="020B0503020204020204" pitchFamily="34" charset="-122"/>
              </a:rPr>
              <a:t>后来，苏珊感觉不对劲，发现自己无法确定公钥是否真的属于鲍勃。她想到了一个办法，要求鲍勃去找</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证书中心</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certificate authority</a:t>
            </a:r>
            <a:r>
              <a:rPr lang="zh-CN" altLang="en-US" sz="1200" dirty="0">
                <a:latin typeface="微软雅黑" panose="020B0503020204020204" pitchFamily="34" charset="-122"/>
                <a:ea typeface="微软雅黑" panose="020B0503020204020204" pitchFamily="34" charset="-122"/>
              </a:rPr>
              <a:t>，简称</a:t>
            </a:r>
            <a:r>
              <a:rPr lang="en-US" altLang="zh-CN" sz="1200" dirty="0">
                <a:latin typeface="微软雅黑" panose="020B0503020204020204" pitchFamily="34" charset="-122"/>
                <a:ea typeface="微软雅黑" panose="020B0503020204020204" pitchFamily="34" charset="-122"/>
              </a:rPr>
              <a:t>CA</a:t>
            </a:r>
            <a:r>
              <a:rPr lang="zh-CN" altLang="en-US" sz="1200" dirty="0">
                <a:latin typeface="微软雅黑" panose="020B0503020204020204" pitchFamily="34" charset="-122"/>
                <a:ea typeface="微软雅黑" panose="020B0503020204020204" pitchFamily="34" charset="-122"/>
              </a:rPr>
              <a:t>），为公钥做认证。证书中心用自己的私钥，对鲍勃的公钥和一些相关信息一起加密，生成</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数字证书</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Digital Certificate</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200" dirty="0">
                <a:latin typeface="微软雅黑" panose="020B0503020204020204" pitchFamily="34" charset="-122"/>
                <a:ea typeface="微软雅黑" panose="020B0503020204020204" pitchFamily="34" charset="-122"/>
              </a:rPr>
              <a:t>鲍勃拿到数字证书以后，就可以放心了。以后再给苏珊写信，只要在签名的同时，再附上数字证书就行了。</a:t>
            </a:r>
          </a:p>
        </p:txBody>
      </p:sp>
    </p:spTree>
    <p:extLst>
      <p:ext uri="{BB962C8B-B14F-4D97-AF65-F5344CB8AC3E}">
        <p14:creationId xmlns:p14="http://schemas.microsoft.com/office/powerpoint/2010/main" val="23963012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41" name="文本框 40"/>
          <p:cNvSpPr txBox="1"/>
          <p:nvPr/>
        </p:nvSpPr>
        <p:spPr>
          <a:xfrm>
            <a:off x="447590" y="359976"/>
            <a:ext cx="1159292"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数字签名</a:t>
            </a:r>
          </a:p>
        </p:txBody>
      </p:sp>
      <p:sp>
        <p:nvSpPr>
          <p:cNvPr id="39" name="Freeform 56"/>
          <p:cNvSpPr/>
          <p:nvPr/>
        </p:nvSpPr>
        <p:spPr bwMode="auto">
          <a:xfrm>
            <a:off x="4280004" y="1911047"/>
            <a:ext cx="469862" cy="381759"/>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bg1"/>
          </a:solidFill>
          <a:ln>
            <a:noFill/>
          </a:ln>
        </p:spPr>
        <p:txBody>
          <a:bodyPr vert="horz" wrap="square" lIns="67391" tIns="33696" rIns="67391" bIns="33696" numCol="1" anchor="t" anchorCtr="0" compatLnSpc="1"/>
          <a:lstStyle/>
          <a:p>
            <a:endParaRPr lang="en-US" dirty="0">
              <a:latin typeface="微软雅黑" panose="020B0503020204020204" pitchFamily="34" charset="-122"/>
            </a:endParaRPr>
          </a:p>
        </p:txBody>
      </p:sp>
      <p:sp>
        <p:nvSpPr>
          <p:cNvPr id="22" name="矩形 21">
            <a:extLst>
              <a:ext uri="{FF2B5EF4-FFF2-40B4-BE49-F238E27FC236}">
                <a16:creationId xmlns:a16="http://schemas.microsoft.com/office/drawing/2014/main" id="{41FB68E9-FA3A-4A93-86BC-155ED5F99E02}"/>
              </a:ext>
            </a:extLst>
          </p:cNvPr>
          <p:cNvSpPr/>
          <p:nvPr/>
        </p:nvSpPr>
        <p:spPr>
          <a:xfrm>
            <a:off x="447590" y="2787261"/>
            <a:ext cx="7776648" cy="611706"/>
          </a:xfrm>
          <a:prstGeom prst="rect">
            <a:avLst/>
          </a:prstGeom>
        </p:spPr>
        <p:txBody>
          <a:bodyPr wrap="square">
            <a:spAutoFit/>
          </a:bodyPr>
          <a:lstStyle/>
          <a:p>
            <a:pPr marL="342900" indent="-342900">
              <a:lnSpc>
                <a:spcPct val="150000"/>
              </a:lnSpc>
              <a:buFont typeface="+mj-lt"/>
              <a:buAutoNum type="arabicPeriod"/>
            </a:pPr>
            <a:r>
              <a:rPr lang="zh-CN" altLang="en-US" sz="1200" dirty="0">
                <a:latin typeface="微软雅黑" panose="020B0503020204020204" pitchFamily="34" charset="-122"/>
                <a:ea typeface="微软雅黑" panose="020B0503020204020204" pitchFamily="34" charset="-122"/>
              </a:rPr>
              <a:t>苏珊收信后，用</a:t>
            </a:r>
            <a:r>
              <a:rPr lang="en-US" altLang="zh-CN" sz="1200" dirty="0">
                <a:latin typeface="微软雅黑" panose="020B0503020204020204" pitchFamily="34" charset="-122"/>
                <a:ea typeface="微软雅黑" panose="020B0503020204020204" pitchFamily="34" charset="-122"/>
              </a:rPr>
              <a:t>CA</a:t>
            </a:r>
            <a:r>
              <a:rPr lang="zh-CN" altLang="en-US" sz="1200" dirty="0">
                <a:latin typeface="微软雅黑" panose="020B0503020204020204" pitchFamily="34" charset="-122"/>
                <a:ea typeface="微软雅黑" panose="020B0503020204020204" pitchFamily="34" charset="-122"/>
              </a:rPr>
              <a:t>的公钥解开数字证书，就可以拿到鲍勃真实的公钥了，然后就能证明</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数字签名</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是否真的是鲍勃签的。</a:t>
            </a:r>
          </a:p>
        </p:txBody>
      </p:sp>
      <p:pic>
        <p:nvPicPr>
          <p:cNvPr id="2" name="图片 1">
            <a:extLst>
              <a:ext uri="{FF2B5EF4-FFF2-40B4-BE49-F238E27FC236}">
                <a16:creationId xmlns:a16="http://schemas.microsoft.com/office/drawing/2014/main" id="{DD3C5B73-3154-4B27-B301-A8211FFF7334}"/>
              </a:ext>
            </a:extLst>
          </p:cNvPr>
          <p:cNvPicPr>
            <a:picLocks noChangeAspect="1"/>
          </p:cNvPicPr>
          <p:nvPr/>
        </p:nvPicPr>
        <p:blipFill>
          <a:blip r:embed="rId4"/>
          <a:stretch>
            <a:fillRect/>
          </a:stretch>
        </p:blipFill>
        <p:spPr>
          <a:xfrm>
            <a:off x="2475697" y="648000"/>
            <a:ext cx="3223705" cy="2029185"/>
          </a:xfrm>
          <a:prstGeom prst="rect">
            <a:avLst/>
          </a:prstGeom>
        </p:spPr>
      </p:pic>
    </p:spTree>
    <p:extLst>
      <p:ext uri="{BB962C8B-B14F-4D97-AF65-F5344CB8AC3E}">
        <p14:creationId xmlns:p14="http://schemas.microsoft.com/office/powerpoint/2010/main" val="9263523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41" name="文本框 40"/>
          <p:cNvSpPr txBox="1"/>
          <p:nvPr/>
        </p:nvSpPr>
        <p:spPr>
          <a:xfrm>
            <a:off x="447590" y="359976"/>
            <a:ext cx="1159292"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数字签名</a:t>
            </a:r>
          </a:p>
        </p:txBody>
      </p:sp>
      <p:sp>
        <p:nvSpPr>
          <p:cNvPr id="39" name="Freeform 56"/>
          <p:cNvSpPr/>
          <p:nvPr/>
        </p:nvSpPr>
        <p:spPr bwMode="auto">
          <a:xfrm>
            <a:off x="4280004" y="1911047"/>
            <a:ext cx="469862" cy="381759"/>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bg1"/>
          </a:solidFill>
          <a:ln>
            <a:noFill/>
          </a:ln>
        </p:spPr>
        <p:txBody>
          <a:bodyPr vert="horz" wrap="square" lIns="67391" tIns="33696" rIns="67391" bIns="33696" numCol="1" anchor="t" anchorCtr="0" compatLnSpc="1"/>
          <a:lstStyle/>
          <a:p>
            <a:endParaRPr lang="en-US" dirty="0">
              <a:latin typeface="微软雅黑" panose="020B0503020204020204" pitchFamily="34" charset="-122"/>
            </a:endParaRPr>
          </a:p>
        </p:txBody>
      </p:sp>
      <p:sp>
        <p:nvSpPr>
          <p:cNvPr id="9" name="矩形 8">
            <a:extLst>
              <a:ext uri="{FF2B5EF4-FFF2-40B4-BE49-F238E27FC236}">
                <a16:creationId xmlns:a16="http://schemas.microsoft.com/office/drawing/2014/main" id="{53BDFECF-18CF-4F5D-9FE1-80378FDD4D17}"/>
              </a:ext>
            </a:extLst>
          </p:cNvPr>
          <p:cNvSpPr/>
          <p:nvPr/>
        </p:nvSpPr>
        <p:spPr>
          <a:xfrm>
            <a:off x="519595" y="995599"/>
            <a:ext cx="7776647" cy="890693"/>
          </a:xfrm>
          <a:prstGeom prst="rect">
            <a:avLst/>
          </a:prstGeom>
        </p:spPr>
        <p:txBody>
          <a:bodyPr wrap="square">
            <a:spAutoFit/>
          </a:bodyPr>
          <a:lstStyle/>
          <a:p>
            <a:pPr>
              <a:lnSpc>
                <a:spcPct val="150000"/>
              </a:lnSpc>
            </a:pPr>
            <a:r>
              <a:rPr lang="zh-CN" altLang="zh-CN" sz="1200" dirty="0">
                <a:latin typeface="微软雅黑" panose="020B0503020204020204" pitchFamily="34" charset="-122"/>
                <a:ea typeface="微软雅黑" panose="020B0503020204020204" pitchFamily="34" charset="-122"/>
              </a:rPr>
              <a:t>在比特币系统中，主要使用了 </a:t>
            </a:r>
            <a:r>
              <a:rPr lang="de-DE" altLang="zh-CN" sz="1200" b="1" dirty="0">
                <a:latin typeface="微软雅黑" panose="020B0503020204020204" pitchFamily="34" charset="-122"/>
                <a:ea typeface="微软雅黑" panose="020B0503020204020204" pitchFamily="34" charset="-122"/>
              </a:rPr>
              <a:t>secp256k1</a:t>
            </a:r>
            <a:r>
              <a:rPr lang="zh-CN" altLang="zh-CN" sz="1200" b="1" dirty="0">
                <a:latin typeface="微软雅黑" panose="020B0503020204020204" pitchFamily="34" charset="-122"/>
                <a:ea typeface="微软雅黑" panose="020B0503020204020204" pitchFamily="34" charset="-122"/>
              </a:rPr>
              <a:t>椭圆曲线密码算法</a:t>
            </a:r>
            <a:r>
              <a:rPr lang="zh-CN" altLang="zh-CN" sz="1200" dirty="0">
                <a:latin typeface="微软雅黑" panose="020B0503020204020204" pitchFamily="34" charset="-122"/>
                <a:ea typeface="微软雅黑" panose="020B0503020204020204" pitchFamily="34" charset="-122"/>
              </a:rPr>
              <a:t>与</a:t>
            </a:r>
            <a:r>
              <a:rPr lang="de-DE" altLang="zh-CN" sz="1200" b="1" dirty="0">
                <a:latin typeface="微软雅黑" panose="020B0503020204020204" pitchFamily="34" charset="-122"/>
                <a:ea typeface="微软雅黑" panose="020B0503020204020204" pitchFamily="34" charset="-122"/>
              </a:rPr>
              <a:t>Base58</a:t>
            </a:r>
            <a:r>
              <a:rPr lang="zh-CN" altLang="zh-CN" sz="1200" b="1" dirty="0">
                <a:latin typeface="微软雅黑" panose="020B0503020204020204" pitchFamily="34" charset="-122"/>
                <a:ea typeface="微软雅黑" panose="020B0503020204020204" pitchFamily="34" charset="-122"/>
              </a:rPr>
              <a:t>密码</a:t>
            </a:r>
            <a:r>
              <a:rPr lang="zh-CN" altLang="zh-CN" sz="1200" dirty="0">
                <a:latin typeface="微软雅黑" panose="020B0503020204020204" pitchFamily="34" charset="-122"/>
                <a:ea typeface="微软雅黑" panose="020B0503020204020204" pitchFamily="34" charset="-122"/>
              </a:rPr>
              <a:t>算法。比特币钱包的私钥用于证明比特币的拥有者。拥有者必须使用私钥给交易消息签名，以证明消息的发布者是相应比特币地址的所有者。如果没有私钥，用户就不能给消息签名。</a:t>
            </a:r>
            <a:endParaRPr lang="zh-CN" altLang="en-US" sz="12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07528D85-A158-4650-B70A-7BA5F2E56416}"/>
              </a:ext>
            </a:extLst>
          </p:cNvPr>
          <p:cNvSpPr/>
          <p:nvPr/>
        </p:nvSpPr>
        <p:spPr>
          <a:xfrm>
            <a:off x="519595" y="2315660"/>
            <a:ext cx="7704642" cy="1721690"/>
          </a:xfrm>
          <a:prstGeom prst="rect">
            <a:avLst/>
          </a:prstGeom>
        </p:spPr>
        <p:txBody>
          <a:bodyPr wrap="square">
            <a:spAutoFit/>
          </a:bodyPr>
          <a:lstStyle/>
          <a:p>
            <a:pPr>
              <a:lnSpc>
                <a:spcPct val="150000"/>
              </a:lnSpc>
            </a:pPr>
            <a:r>
              <a:rPr lang="zh-CN" altLang="zh-CN" sz="1200" b="1" dirty="0">
                <a:latin typeface="微软雅黑" panose="020B0503020204020204" pitchFamily="34" charset="-122"/>
                <a:ea typeface="微软雅黑" panose="020B0503020204020204" pitchFamily="34" charset="-122"/>
              </a:rPr>
              <a:t>生成过程如下：</a:t>
            </a:r>
            <a:endParaRPr lang="en-US" altLang="zh-CN" sz="1200" b="1" dirty="0">
              <a:latin typeface="微软雅黑" panose="020B0503020204020204" pitchFamily="34" charset="-122"/>
              <a:ea typeface="微软雅黑" panose="020B0503020204020204" pitchFamily="34" charset="-122"/>
            </a:endParaRPr>
          </a:p>
          <a:p>
            <a:pPr marL="228600" indent="-228600">
              <a:lnSpc>
                <a:spcPct val="150000"/>
              </a:lnSpc>
              <a:buFont typeface="+mj-lt"/>
              <a:buAutoNum type="arabicPeriod"/>
            </a:pPr>
            <a:r>
              <a:rPr lang="zh-CN" altLang="zh-CN" sz="1200" dirty="0">
                <a:latin typeface="微软雅黑" panose="020B0503020204020204" pitchFamily="34" charset="-122"/>
                <a:ea typeface="微软雅黑" panose="020B0503020204020204" pitchFamily="34" charset="-122"/>
              </a:rPr>
              <a:t>比特币的公钥是由上一步生成的私钥通过</a:t>
            </a:r>
            <a:r>
              <a:rPr lang="de-DE" altLang="zh-CN" sz="1200" dirty="0">
                <a:latin typeface="微软雅黑" panose="020B0503020204020204" pitchFamily="34" charset="-122"/>
                <a:ea typeface="微软雅黑" panose="020B0503020204020204" pitchFamily="34" charset="-122"/>
              </a:rPr>
              <a:t>secp256k1</a:t>
            </a:r>
            <a:r>
              <a:rPr lang="zh-CN" altLang="zh-CN" sz="1200" dirty="0">
                <a:latin typeface="微软雅黑" panose="020B0503020204020204" pitchFamily="34" charset="-122"/>
                <a:ea typeface="微软雅黑" panose="020B0503020204020204" pitchFamily="34" charset="-122"/>
              </a:rPr>
              <a:t>椭圆曲线算法生成</a:t>
            </a:r>
            <a:r>
              <a:rPr lang="de-DE" altLang="zh-CN" sz="1200" dirty="0">
                <a:latin typeface="微软雅黑" panose="020B0503020204020204" pitchFamily="34" charset="-122"/>
                <a:ea typeface="微软雅黑" panose="020B0503020204020204" pitchFamily="34" charset="-122"/>
              </a:rPr>
              <a:t>65</a:t>
            </a:r>
            <a:r>
              <a:rPr lang="zh-CN" altLang="zh-CN" sz="1200" dirty="0">
                <a:latin typeface="微软雅黑" panose="020B0503020204020204" pitchFamily="34" charset="-122"/>
                <a:ea typeface="微软雅黑" panose="020B0503020204020204" pitchFamily="34" charset="-122"/>
              </a:rPr>
              <a:t>字节的随机数</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228600" indent="-228600">
              <a:lnSpc>
                <a:spcPct val="150000"/>
              </a:lnSpc>
              <a:buFont typeface="+mj-lt"/>
              <a:buAutoNum type="arabicPeriod"/>
            </a:pPr>
            <a:r>
              <a:rPr lang="zh-CN" altLang="zh-CN" sz="1200" dirty="0">
                <a:latin typeface="微软雅黑" panose="020B0503020204020204" pitchFamily="34" charset="-122"/>
                <a:ea typeface="微软雅黑" panose="020B0503020204020204" pitchFamily="34" charset="-122"/>
              </a:rPr>
              <a:t>再经过</a:t>
            </a:r>
            <a:r>
              <a:rPr lang="de-DE" altLang="zh-CN" sz="1200" dirty="0">
                <a:latin typeface="微软雅黑" panose="020B0503020204020204" pitchFamily="34" charset="-122"/>
                <a:ea typeface="微软雅黑" panose="020B0503020204020204" pitchFamily="34" charset="-122"/>
              </a:rPr>
              <a:t>SHA265</a:t>
            </a:r>
            <a:r>
              <a:rPr lang="zh-CN" altLang="zh-CN" sz="1200" dirty="0">
                <a:latin typeface="微软雅黑" panose="020B0503020204020204" pitchFamily="34" charset="-122"/>
                <a:ea typeface="微软雅黑" panose="020B0503020204020204" pitchFamily="34" charset="-122"/>
              </a:rPr>
              <a:t>、</a:t>
            </a:r>
            <a:r>
              <a:rPr lang="de-DE" altLang="zh-CN" sz="1200" dirty="0">
                <a:latin typeface="微软雅黑" panose="020B0503020204020204" pitchFamily="34" charset="-122"/>
                <a:ea typeface="微软雅黑" panose="020B0503020204020204" pitchFamily="34" charset="-122"/>
              </a:rPr>
              <a:t>RIPEMD160</a:t>
            </a:r>
            <a:r>
              <a:rPr lang="zh-CN" altLang="zh-CN" sz="1200" dirty="0">
                <a:latin typeface="微软雅黑" panose="020B0503020204020204" pitchFamily="34" charset="-122"/>
                <a:ea typeface="微软雅黑" panose="020B0503020204020204" pitchFamily="34" charset="-122"/>
              </a:rPr>
              <a:t>算法生成</a:t>
            </a:r>
            <a:r>
              <a:rPr lang="de-DE" altLang="zh-CN" sz="1200" dirty="0">
                <a:latin typeface="微软雅黑" panose="020B0503020204020204" pitchFamily="34" charset="-122"/>
                <a:ea typeface="微软雅黑" panose="020B0503020204020204" pitchFamily="34" charset="-122"/>
              </a:rPr>
              <a:t>20</a:t>
            </a:r>
            <a:r>
              <a:rPr lang="zh-CN" altLang="zh-CN" sz="1200" dirty="0">
                <a:latin typeface="微软雅黑" panose="020B0503020204020204" pitchFamily="34" charset="-122"/>
                <a:ea typeface="微软雅黑" panose="020B0503020204020204" pitchFamily="34" charset="-122"/>
              </a:rPr>
              <a:t>字节长度的消息摘要作为比特币地址的主体信息</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228600" indent="-228600">
              <a:lnSpc>
                <a:spcPct val="150000"/>
              </a:lnSpc>
              <a:buFont typeface="+mj-lt"/>
              <a:buAutoNum type="arabicPeriod"/>
            </a:pPr>
            <a:r>
              <a:rPr lang="zh-CN" altLang="zh-CN" sz="1200" dirty="0">
                <a:latin typeface="微软雅黑" panose="020B0503020204020204" pitchFamily="34" charset="-122"/>
                <a:ea typeface="微软雅黑" panose="020B0503020204020204" pitchFamily="34" charset="-122"/>
              </a:rPr>
              <a:t>再在前面加上版本号信息，在末尾添加</a:t>
            </a:r>
            <a:r>
              <a:rPr lang="de-DE" altLang="zh-CN" sz="1200" dirty="0">
                <a:latin typeface="微软雅黑" panose="020B0503020204020204" pitchFamily="34" charset="-122"/>
                <a:ea typeface="微软雅黑" panose="020B0503020204020204" pitchFamily="34" charset="-122"/>
              </a:rPr>
              <a:t>4</a:t>
            </a:r>
            <a:r>
              <a:rPr lang="zh-CN" altLang="zh-CN" sz="1200" dirty="0">
                <a:latin typeface="微软雅黑" panose="020B0503020204020204" pitchFamily="34" charset="-122"/>
                <a:ea typeface="微软雅黑" panose="020B0503020204020204" pitchFamily="34" charset="-122"/>
              </a:rPr>
              <a:t>个字节的地址校验码，地址校验码通过对摘要结果进行两次</a:t>
            </a:r>
            <a:r>
              <a:rPr lang="de-DE" altLang="zh-CN" sz="1200" dirty="0">
                <a:latin typeface="微软雅黑" panose="020B0503020204020204" pitchFamily="34" charset="-122"/>
                <a:ea typeface="微软雅黑" panose="020B0503020204020204" pitchFamily="34" charset="-122"/>
              </a:rPr>
              <a:t>SHA265</a:t>
            </a:r>
            <a:r>
              <a:rPr lang="zh-CN" altLang="zh-CN" sz="1200" dirty="0">
                <a:latin typeface="微软雅黑" panose="020B0503020204020204" pitchFamily="34" charset="-122"/>
                <a:ea typeface="微软雅黑" panose="020B0503020204020204" pitchFamily="34" charset="-122"/>
              </a:rPr>
              <a:t>运算得到，取哈希值的前四位产生</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228600" indent="-228600">
              <a:lnSpc>
                <a:spcPct val="150000"/>
              </a:lnSpc>
              <a:buFont typeface="+mj-lt"/>
              <a:buAutoNum type="arabicPeriod"/>
            </a:pPr>
            <a:r>
              <a:rPr lang="zh-CN" altLang="zh-CN" sz="1200" dirty="0">
                <a:latin typeface="微软雅黑" panose="020B0503020204020204" pitchFamily="34" charset="-122"/>
                <a:ea typeface="微软雅黑" panose="020B0503020204020204" pitchFamily="34" charset="-122"/>
              </a:rPr>
              <a:t>最后把版本信息、主体信息和地址校验码放在一块通过</a:t>
            </a:r>
            <a:r>
              <a:rPr lang="de-DE" altLang="zh-CN" sz="1200" dirty="0">
                <a:latin typeface="微软雅黑" panose="020B0503020204020204" pitchFamily="34" charset="-122"/>
                <a:ea typeface="微软雅黑" panose="020B0503020204020204" pitchFamily="34" charset="-122"/>
              </a:rPr>
              <a:t>Base56</a:t>
            </a:r>
            <a:r>
              <a:rPr lang="zh-CN" altLang="zh-CN" sz="1200" dirty="0">
                <a:latin typeface="微软雅黑" panose="020B0503020204020204" pitchFamily="34" charset="-122"/>
                <a:ea typeface="微软雅黑" panose="020B0503020204020204" pitchFamily="34" charset="-122"/>
              </a:rPr>
              <a:t>转换为易识别的字符串作为地址。</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046570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a:ext>
            </a:extLst>
          </a:blip>
          <a:stretch>
            <a:fillRect/>
          </a:stretch>
        </p:blipFill>
        <p:spPr>
          <a:xfrm rot="5400000">
            <a:off x="483713" y="-915801"/>
            <a:ext cx="6449197" cy="7416620"/>
          </a:xfrm>
          <a:prstGeom prst="rect">
            <a:avLst/>
          </a:prstGeom>
        </p:spPr>
      </p:pic>
      <p:sp>
        <p:nvSpPr>
          <p:cNvPr id="4" name="椭圆 3"/>
          <p:cNvSpPr/>
          <p:nvPr/>
        </p:nvSpPr>
        <p:spPr>
          <a:xfrm>
            <a:off x="1311661" y="1512072"/>
            <a:ext cx="2448204" cy="2448204"/>
          </a:xfrm>
          <a:prstGeom prst="ellipse">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dirty="0">
                <a:latin typeface="微软雅黑" panose="020B0503020204020204" pitchFamily="34" charset="-122"/>
                <a:ea typeface="微软雅黑" panose="020B0503020204020204" pitchFamily="34" charset="-122"/>
              </a:rPr>
              <a:t>目录</a:t>
            </a:r>
          </a:p>
        </p:txBody>
      </p:sp>
      <p:sp>
        <p:nvSpPr>
          <p:cNvPr id="5" name="椭圆 4"/>
          <p:cNvSpPr/>
          <p:nvPr/>
        </p:nvSpPr>
        <p:spPr>
          <a:xfrm>
            <a:off x="5199985" y="1152042"/>
            <a:ext cx="432036" cy="432036"/>
          </a:xfrm>
          <a:prstGeom prst="ellipse">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p:txBody>
      </p:sp>
      <p:sp>
        <p:nvSpPr>
          <p:cNvPr id="15" name="椭圆 14"/>
          <p:cNvSpPr/>
          <p:nvPr/>
        </p:nvSpPr>
        <p:spPr>
          <a:xfrm>
            <a:off x="5199985" y="1800096"/>
            <a:ext cx="432036" cy="432036"/>
          </a:xfrm>
          <a:prstGeom prst="ellipse">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2</a:t>
            </a:r>
            <a:endParaRPr lang="zh-CN" altLang="en-US" sz="2000"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5776034" y="1183394"/>
            <a:ext cx="2069797" cy="369332"/>
          </a:xfrm>
          <a:prstGeom prst="rect">
            <a:avLst/>
          </a:prstGeom>
          <a:noFill/>
        </p:spPr>
        <p:txBody>
          <a:bodyPr wrap="none" rtlCol="0">
            <a:spAutoFit/>
          </a:bodyPr>
          <a:lstStyle/>
          <a:p>
            <a:r>
              <a:rPr lang="zh-CN" altLang="en-US" spc="300" dirty="0">
                <a:solidFill>
                  <a:srgbClr val="17B59E"/>
                </a:solidFill>
                <a:latin typeface="微软雅黑" panose="020B0503020204020204" pitchFamily="34" charset="-122"/>
                <a:ea typeface="微软雅黑" panose="020B0503020204020204" pitchFamily="34" charset="-122"/>
              </a:rPr>
              <a:t>区块链基础结构</a:t>
            </a:r>
          </a:p>
        </p:txBody>
      </p:sp>
      <p:sp>
        <p:nvSpPr>
          <p:cNvPr id="17" name="椭圆 16"/>
          <p:cNvSpPr/>
          <p:nvPr/>
        </p:nvSpPr>
        <p:spPr>
          <a:xfrm>
            <a:off x="5199985" y="2448150"/>
            <a:ext cx="432036" cy="432036"/>
          </a:xfrm>
          <a:prstGeom prst="ellipse">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3</a:t>
            </a:r>
            <a:endParaRPr lang="zh-CN" altLang="en-US" sz="20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5776034" y="1824900"/>
            <a:ext cx="1261884" cy="369332"/>
          </a:xfrm>
          <a:prstGeom prst="rect">
            <a:avLst/>
          </a:prstGeom>
          <a:noFill/>
        </p:spPr>
        <p:txBody>
          <a:bodyPr wrap="none" rtlCol="0">
            <a:spAutoFit/>
          </a:bodyPr>
          <a:lstStyle/>
          <a:p>
            <a:r>
              <a:rPr lang="zh-CN" altLang="en-US" spc="300" dirty="0">
                <a:solidFill>
                  <a:srgbClr val="17B59E"/>
                </a:solidFill>
                <a:latin typeface="微软雅黑" panose="020B0503020204020204" pitchFamily="34" charset="-122"/>
                <a:ea typeface="微软雅黑" panose="020B0503020204020204" pitchFamily="34" charset="-122"/>
              </a:rPr>
              <a:t>哈希函数</a:t>
            </a:r>
          </a:p>
        </p:txBody>
      </p:sp>
      <p:sp>
        <p:nvSpPr>
          <p:cNvPr id="19" name="椭圆 18"/>
          <p:cNvSpPr/>
          <p:nvPr/>
        </p:nvSpPr>
        <p:spPr>
          <a:xfrm>
            <a:off x="5199985" y="3096204"/>
            <a:ext cx="432036" cy="432036"/>
          </a:xfrm>
          <a:prstGeom prst="ellipse">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4</a:t>
            </a:r>
            <a:endParaRPr lang="zh-CN" altLang="en-US" sz="20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5773062" y="2495080"/>
            <a:ext cx="1261884" cy="369332"/>
          </a:xfrm>
          <a:prstGeom prst="rect">
            <a:avLst/>
          </a:prstGeom>
          <a:noFill/>
        </p:spPr>
        <p:txBody>
          <a:bodyPr wrap="none" rtlCol="0">
            <a:spAutoFit/>
          </a:bodyPr>
          <a:lstStyle/>
          <a:p>
            <a:r>
              <a:rPr lang="zh-CN" altLang="en-US" spc="300" dirty="0">
                <a:solidFill>
                  <a:srgbClr val="17B59E"/>
                </a:solidFill>
                <a:latin typeface="微软雅黑" panose="020B0503020204020204" pitchFamily="34" charset="-122"/>
                <a:ea typeface="微软雅黑" panose="020B0503020204020204" pitchFamily="34" charset="-122"/>
              </a:rPr>
              <a:t>数字签名</a:t>
            </a:r>
          </a:p>
        </p:txBody>
      </p:sp>
      <p:sp>
        <p:nvSpPr>
          <p:cNvPr id="26" name="椭圆 25"/>
          <p:cNvSpPr/>
          <p:nvPr/>
        </p:nvSpPr>
        <p:spPr>
          <a:xfrm>
            <a:off x="5199985" y="3744258"/>
            <a:ext cx="432036" cy="432036"/>
          </a:xfrm>
          <a:prstGeom prst="ellipse">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5</a:t>
            </a:r>
            <a:endParaRPr lang="zh-CN" altLang="en-US" sz="2000"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5761317" y="3128689"/>
            <a:ext cx="2069797" cy="369332"/>
          </a:xfrm>
          <a:prstGeom prst="rect">
            <a:avLst/>
          </a:prstGeom>
          <a:noFill/>
        </p:spPr>
        <p:txBody>
          <a:bodyPr wrap="none" rtlCol="0">
            <a:spAutoFit/>
          </a:bodyPr>
          <a:lstStyle/>
          <a:p>
            <a:r>
              <a:rPr lang="zh-CN" altLang="en-US" spc="300" dirty="0">
                <a:solidFill>
                  <a:srgbClr val="17B59E"/>
                </a:solidFill>
                <a:latin typeface="微软雅黑" panose="020B0503020204020204" pitchFamily="34" charset="-122"/>
                <a:ea typeface="微软雅黑" panose="020B0503020204020204" pitchFamily="34" charset="-122"/>
              </a:rPr>
              <a:t>请输入您的标题</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animEffect transition="in" filter="fade">
                                      <p:cBhvr>
                                        <p:cTn id="33" dur="500"/>
                                        <p:tgtEl>
                                          <p:spTgt spid="17"/>
                                        </p:tgtEl>
                                      </p:cBhvr>
                                    </p:animEffect>
                                  </p:childTnLst>
                                </p:cTn>
                              </p:par>
                            </p:childTnLst>
                          </p:cTn>
                        </p:par>
                        <p:par>
                          <p:cTn id="34" fill="hold">
                            <p:stCondLst>
                              <p:cond delay="3000"/>
                            </p:stCondLst>
                            <p:childTnLst>
                              <p:par>
                                <p:cTn id="35" presetID="42" presetClass="entr" presetSubtype="0"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childTnLst>
                          </p:cTn>
                        </p:par>
                        <p:par>
                          <p:cTn id="40" fill="hold">
                            <p:stCondLst>
                              <p:cond delay="4000"/>
                            </p:stCondLst>
                            <p:childTnLst>
                              <p:par>
                                <p:cTn id="41" presetID="53" presetClass="entr" presetSubtype="16"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par>
                          <p:cTn id="46" fill="hold">
                            <p:stCondLst>
                              <p:cond delay="4500"/>
                            </p:stCondLst>
                            <p:childTnLst>
                              <p:par>
                                <p:cTn id="47" presetID="42" presetClass="entr" presetSubtype="0" fill="hold" grpId="0" nodeType="after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anim calcmode="lin" valueType="num">
                                      <p:cBhvr>
                                        <p:cTn id="50" dur="1000" fill="hold"/>
                                        <p:tgtEl>
                                          <p:spTgt spid="20"/>
                                        </p:tgtEl>
                                        <p:attrNameLst>
                                          <p:attrName>ppt_x</p:attrName>
                                        </p:attrNameLst>
                                      </p:cBhvr>
                                      <p:tavLst>
                                        <p:tav tm="0">
                                          <p:val>
                                            <p:strVal val="#ppt_x"/>
                                          </p:val>
                                        </p:tav>
                                        <p:tav tm="100000">
                                          <p:val>
                                            <p:strVal val="#ppt_x"/>
                                          </p:val>
                                        </p:tav>
                                      </p:tavLst>
                                    </p:anim>
                                    <p:anim calcmode="lin" valueType="num">
                                      <p:cBhvr>
                                        <p:cTn id="51" dur="1000" fill="hold"/>
                                        <p:tgtEl>
                                          <p:spTgt spid="20"/>
                                        </p:tgtEl>
                                        <p:attrNameLst>
                                          <p:attrName>ppt_y</p:attrName>
                                        </p:attrNameLst>
                                      </p:cBhvr>
                                      <p:tavLst>
                                        <p:tav tm="0">
                                          <p:val>
                                            <p:strVal val="#ppt_y+.1"/>
                                          </p:val>
                                        </p:tav>
                                        <p:tav tm="100000">
                                          <p:val>
                                            <p:strVal val="#ppt_y"/>
                                          </p:val>
                                        </p:tav>
                                      </p:tavLst>
                                    </p:anim>
                                  </p:childTnLst>
                                </p:cTn>
                              </p:par>
                            </p:childTnLst>
                          </p:cTn>
                        </p:par>
                        <p:par>
                          <p:cTn id="52" fill="hold">
                            <p:stCondLst>
                              <p:cond delay="5500"/>
                            </p:stCondLst>
                            <p:childTnLst>
                              <p:par>
                                <p:cTn id="53" presetID="53" presetClass="entr" presetSubtype="16"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animEffect transition="in" filter="fade">
                                      <p:cBhvr>
                                        <p:cTn id="57" dur="500"/>
                                        <p:tgtEl>
                                          <p:spTgt spid="26"/>
                                        </p:tgtEl>
                                      </p:cBhvr>
                                    </p:animEffect>
                                  </p:childTnLst>
                                </p:cTn>
                              </p:par>
                            </p:childTnLst>
                          </p:cTn>
                        </p:par>
                        <p:par>
                          <p:cTn id="58" fill="hold">
                            <p:stCondLst>
                              <p:cond delay="6000"/>
                            </p:stCondLst>
                            <p:childTnLst>
                              <p:par>
                                <p:cTn id="59" presetID="42" presetClass="entr" presetSubtype="0" fill="hold" grpId="0"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1000"/>
                                        <p:tgtEl>
                                          <p:spTgt spid="27"/>
                                        </p:tgtEl>
                                      </p:cBhvr>
                                    </p:animEffect>
                                    <p:anim calcmode="lin" valueType="num">
                                      <p:cBhvr>
                                        <p:cTn id="62" dur="1000" fill="hold"/>
                                        <p:tgtEl>
                                          <p:spTgt spid="27"/>
                                        </p:tgtEl>
                                        <p:attrNameLst>
                                          <p:attrName>ppt_x</p:attrName>
                                        </p:attrNameLst>
                                      </p:cBhvr>
                                      <p:tavLst>
                                        <p:tav tm="0">
                                          <p:val>
                                            <p:strVal val="#ppt_x"/>
                                          </p:val>
                                        </p:tav>
                                        <p:tav tm="100000">
                                          <p:val>
                                            <p:strVal val="#ppt_x"/>
                                          </p:val>
                                        </p:tav>
                                      </p:tavLst>
                                    </p:anim>
                                    <p:anim calcmode="lin" valueType="num">
                                      <p:cBhvr>
                                        <p:cTn id="6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5" grpId="0" animBg="1"/>
      <p:bldP spid="16" grpId="0"/>
      <p:bldP spid="17" grpId="0" animBg="1"/>
      <p:bldP spid="18" grpId="0"/>
      <p:bldP spid="19" grpId="0" animBg="1"/>
      <p:bldP spid="20" grpId="0"/>
      <p:bldP spid="26" grpId="0" animBg="1"/>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19" name="文本框 18"/>
          <p:cNvSpPr txBox="1"/>
          <p:nvPr/>
        </p:nvSpPr>
        <p:spPr>
          <a:xfrm>
            <a:off x="447590" y="359976"/>
            <a:ext cx="671979"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引用</a:t>
            </a:r>
          </a:p>
        </p:txBody>
      </p:sp>
      <p:grpSp>
        <p:nvGrpSpPr>
          <p:cNvPr id="3" name="组合 2"/>
          <p:cNvGrpSpPr/>
          <p:nvPr/>
        </p:nvGrpSpPr>
        <p:grpSpPr>
          <a:xfrm>
            <a:off x="875868" y="1148764"/>
            <a:ext cx="621507" cy="618705"/>
            <a:chOff x="2082405" y="1855715"/>
            <a:chExt cx="841829" cy="841829"/>
          </a:xfrm>
        </p:grpSpPr>
        <p:sp>
          <p:nvSpPr>
            <p:cNvPr id="4" name="椭圆 3"/>
            <p:cNvSpPr/>
            <p:nvPr/>
          </p:nvSpPr>
          <p:spPr>
            <a:xfrm>
              <a:off x="2082405" y="1855715"/>
              <a:ext cx="841829" cy="841829"/>
            </a:xfrm>
            <a:prstGeom prst="ellipse">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95000"/>
                    <a:lumOff val="5000"/>
                  </a:schemeClr>
                </a:solidFill>
              </a:endParaRPr>
            </a:p>
          </p:txBody>
        </p:sp>
        <p:sp>
          <p:nvSpPr>
            <p:cNvPr id="5" name="椭圆 4"/>
            <p:cNvSpPr/>
            <p:nvPr/>
          </p:nvSpPr>
          <p:spPr>
            <a:xfrm>
              <a:off x="2201241" y="1974551"/>
              <a:ext cx="604157" cy="6041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01</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6" name="矩形: 圆角 14"/>
          <p:cNvSpPr/>
          <p:nvPr/>
        </p:nvSpPr>
        <p:spPr>
          <a:xfrm>
            <a:off x="1733238" y="1182182"/>
            <a:ext cx="6513477" cy="618705"/>
          </a:xfrm>
          <a:prstGeom prst="roundRect">
            <a:avLst>
              <a:gd name="adj" fmla="val 50000"/>
            </a:avLst>
          </a:prstGeom>
          <a:noFill/>
          <a:ln w="28575">
            <a:solidFill>
              <a:srgbClr val="17B59E"/>
            </a:solid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grpSp>
        <p:nvGrpSpPr>
          <p:cNvPr id="8" name="组合 7"/>
          <p:cNvGrpSpPr/>
          <p:nvPr/>
        </p:nvGrpSpPr>
        <p:grpSpPr>
          <a:xfrm>
            <a:off x="875868" y="2101085"/>
            <a:ext cx="621507" cy="618705"/>
            <a:chOff x="2082405" y="1855715"/>
            <a:chExt cx="841829" cy="841829"/>
          </a:xfrm>
        </p:grpSpPr>
        <p:sp>
          <p:nvSpPr>
            <p:cNvPr id="9" name="椭圆 8"/>
            <p:cNvSpPr/>
            <p:nvPr/>
          </p:nvSpPr>
          <p:spPr>
            <a:xfrm>
              <a:off x="2082405" y="1855715"/>
              <a:ext cx="841829" cy="841829"/>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10" name="椭圆 9"/>
            <p:cNvSpPr/>
            <p:nvPr/>
          </p:nvSpPr>
          <p:spPr>
            <a:xfrm>
              <a:off x="2201241" y="1974551"/>
              <a:ext cx="604157" cy="6041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02</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11" name="矩形: 圆角 19"/>
          <p:cNvSpPr/>
          <p:nvPr/>
        </p:nvSpPr>
        <p:spPr>
          <a:xfrm>
            <a:off x="1733238" y="2134504"/>
            <a:ext cx="6513477" cy="618705"/>
          </a:xfrm>
          <a:prstGeom prst="roundRect">
            <a:avLst>
              <a:gd name="adj" fmla="val 50000"/>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grpSp>
        <p:nvGrpSpPr>
          <p:cNvPr id="13" name="组合 12"/>
          <p:cNvGrpSpPr/>
          <p:nvPr/>
        </p:nvGrpSpPr>
        <p:grpSpPr>
          <a:xfrm>
            <a:off x="875868" y="3086825"/>
            <a:ext cx="621507" cy="618705"/>
            <a:chOff x="2082405" y="1855715"/>
            <a:chExt cx="841829" cy="841829"/>
          </a:xfrm>
        </p:grpSpPr>
        <p:sp>
          <p:nvSpPr>
            <p:cNvPr id="14" name="椭圆 13"/>
            <p:cNvSpPr/>
            <p:nvPr/>
          </p:nvSpPr>
          <p:spPr>
            <a:xfrm>
              <a:off x="2082405" y="1855715"/>
              <a:ext cx="841829" cy="841829"/>
            </a:xfrm>
            <a:prstGeom prst="ellipse">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95000"/>
                    <a:lumOff val="5000"/>
                  </a:schemeClr>
                </a:solidFill>
              </a:endParaRPr>
            </a:p>
          </p:txBody>
        </p:sp>
        <p:sp>
          <p:nvSpPr>
            <p:cNvPr id="15" name="椭圆 14"/>
            <p:cNvSpPr/>
            <p:nvPr/>
          </p:nvSpPr>
          <p:spPr>
            <a:xfrm>
              <a:off x="2201241" y="1974551"/>
              <a:ext cx="604157" cy="6041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lumMod val="95000"/>
                      <a:lumOff val="5000"/>
                    </a:schemeClr>
                  </a:solidFill>
                  <a:latin typeface="微软雅黑" panose="020B0503020204020204" pitchFamily="34" charset="-122"/>
                  <a:ea typeface="微软雅黑" panose="020B0503020204020204" pitchFamily="34" charset="-122"/>
                </a:rPr>
                <a:t>03</a:t>
              </a:r>
              <a:endParaRPr lang="zh-CN" altLang="en-US" sz="120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16" name="矩形: 圆角 24"/>
          <p:cNvSpPr/>
          <p:nvPr/>
        </p:nvSpPr>
        <p:spPr>
          <a:xfrm>
            <a:off x="1733238" y="3120243"/>
            <a:ext cx="6513477" cy="618705"/>
          </a:xfrm>
          <a:prstGeom prst="roundRect">
            <a:avLst>
              <a:gd name="adj" fmla="val 50000"/>
            </a:avLst>
          </a:prstGeom>
          <a:noFill/>
          <a:ln w="28575">
            <a:solidFill>
              <a:srgbClr val="17B59E"/>
            </a:solid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2" name="矩形 1">
            <a:extLst>
              <a:ext uri="{FF2B5EF4-FFF2-40B4-BE49-F238E27FC236}">
                <a16:creationId xmlns:a16="http://schemas.microsoft.com/office/drawing/2014/main" id="{837BD404-5700-40A9-A13A-21D054B0224C}"/>
              </a:ext>
            </a:extLst>
          </p:cNvPr>
          <p:cNvSpPr/>
          <p:nvPr/>
        </p:nvSpPr>
        <p:spPr>
          <a:xfrm>
            <a:off x="2048399" y="3235301"/>
            <a:ext cx="4172681" cy="369332"/>
          </a:xfrm>
          <a:prstGeom prst="rect">
            <a:avLst/>
          </a:prstGeom>
        </p:spPr>
        <p:txBody>
          <a:bodyPr wrap="none">
            <a:spAutoFit/>
          </a:bodyPr>
          <a:lstStyle/>
          <a:p>
            <a:r>
              <a:rPr lang="en-US" altLang="zh-CN" dirty="0"/>
              <a:t>http://www.youdzone.com/signature.html</a:t>
            </a:r>
            <a:endParaRPr lang="zh-CN" altLang="en-US" dirty="0"/>
          </a:p>
        </p:txBody>
      </p:sp>
      <p:sp>
        <p:nvSpPr>
          <p:cNvPr id="20" name="矩形 19">
            <a:extLst>
              <a:ext uri="{FF2B5EF4-FFF2-40B4-BE49-F238E27FC236}">
                <a16:creationId xmlns:a16="http://schemas.microsoft.com/office/drawing/2014/main" id="{A21B785E-D3D4-4AC5-B1F3-DE5E17DD06A0}"/>
              </a:ext>
            </a:extLst>
          </p:cNvPr>
          <p:cNvSpPr/>
          <p:nvPr/>
        </p:nvSpPr>
        <p:spPr>
          <a:xfrm>
            <a:off x="2048399" y="1305459"/>
            <a:ext cx="6228771" cy="369332"/>
          </a:xfrm>
          <a:prstGeom prst="rect">
            <a:avLst/>
          </a:prstGeom>
        </p:spPr>
        <p:txBody>
          <a:bodyPr wrap="square">
            <a:spAutoFit/>
          </a:bodyPr>
          <a:lstStyle/>
          <a:p>
            <a:r>
              <a:rPr lang="en-US" altLang="zh-CN" dirty="0"/>
              <a:t>https://blog.csdn.net/u011583927/article/details/80905740</a:t>
            </a:r>
            <a:endParaRPr lang="zh-CN" altLang="en-US" dirty="0"/>
          </a:p>
        </p:txBody>
      </p:sp>
      <p:sp>
        <p:nvSpPr>
          <p:cNvPr id="21" name="矩形 20">
            <a:extLst>
              <a:ext uri="{FF2B5EF4-FFF2-40B4-BE49-F238E27FC236}">
                <a16:creationId xmlns:a16="http://schemas.microsoft.com/office/drawing/2014/main" id="{669A6318-6CD3-4512-AB41-7A6E8AF955D3}"/>
              </a:ext>
            </a:extLst>
          </p:cNvPr>
          <p:cNvSpPr/>
          <p:nvPr/>
        </p:nvSpPr>
        <p:spPr>
          <a:xfrm>
            <a:off x="1733238" y="2260620"/>
            <a:ext cx="8494587" cy="299634"/>
          </a:xfrm>
          <a:prstGeom prst="rect">
            <a:avLst/>
          </a:prstGeom>
        </p:spPr>
        <p:txBody>
          <a:bodyPr wrap="square">
            <a:spAutoFit/>
          </a:bodyPr>
          <a:lstStyle/>
          <a:p>
            <a:pPr indent="304800" algn="just">
              <a:lnSpc>
                <a:spcPct val="125000"/>
              </a:lnSpc>
              <a:spcAft>
                <a:spcPts val="0"/>
              </a:spcAft>
            </a:pPr>
            <a:r>
              <a:rPr lang="zh-CN" altLang="en-US" sz="1200" b="1" kern="0" dirty="0">
                <a:latin typeface="黑体" panose="02010609060101010101" pitchFamily="49" charset="-122"/>
                <a:ea typeface="黑体" panose="02010609060101010101" pitchFamily="49" charset="-122"/>
                <a:cs typeface="宋体" panose="02010600030101010101" pitchFamily="2" charset="-122"/>
              </a:rPr>
              <a:t>王化群，吴 涛</a:t>
            </a:r>
            <a:r>
              <a:rPr lang="zh-CN" altLang="zh-CN" sz="1200" b="1" kern="0" dirty="0">
                <a:latin typeface="黑体" panose="02010609060101010101" pitchFamily="49" charset="-122"/>
                <a:ea typeface="黑体" panose="02010609060101010101" pitchFamily="49" charset="-122"/>
                <a:cs typeface="宋体" panose="02010600030101010101" pitchFamily="2" charset="-122"/>
              </a:rPr>
              <a:t>．</a:t>
            </a:r>
            <a:r>
              <a:rPr lang="zh-CN" altLang="en-US" sz="1200" b="1" kern="0" dirty="0">
                <a:latin typeface="黑体" panose="02010609060101010101" pitchFamily="49" charset="-122"/>
                <a:ea typeface="黑体" panose="02010609060101010101" pitchFamily="49" charset="-122"/>
                <a:cs typeface="宋体" panose="02010600030101010101" pitchFamily="2" charset="-122"/>
              </a:rPr>
              <a:t>区块链中的密码学技术</a:t>
            </a:r>
            <a:r>
              <a:rPr lang="en-US" altLang="zh-CN" sz="1200" b="1" kern="0" dirty="0">
                <a:latin typeface="黑体" panose="02010609060101010101" pitchFamily="49" charset="-122"/>
                <a:ea typeface="黑体" panose="02010609060101010101" pitchFamily="49" charset="-122"/>
                <a:cs typeface="宋体" panose="02010600030101010101" pitchFamily="2" charset="-122"/>
              </a:rPr>
              <a:t>[J]</a:t>
            </a:r>
            <a:r>
              <a:rPr lang="zh-CN" altLang="zh-CN" sz="1200" b="1" kern="0" dirty="0">
                <a:latin typeface="黑体" panose="02010609060101010101" pitchFamily="49" charset="-122"/>
                <a:ea typeface="黑体" panose="02010609060101010101" pitchFamily="49" charset="-122"/>
                <a:cs typeface="宋体" panose="02010600030101010101" pitchFamily="2" charset="-122"/>
              </a:rPr>
              <a:t>．</a:t>
            </a:r>
            <a:r>
              <a:rPr lang="zh-CN" altLang="en-US" sz="1200" b="1" kern="0" dirty="0">
                <a:latin typeface="黑体" panose="02010609060101010101" pitchFamily="49" charset="-122"/>
                <a:ea typeface="黑体" panose="02010609060101010101" pitchFamily="49" charset="-122"/>
                <a:cs typeface="宋体" panose="02010600030101010101" pitchFamily="2" charset="-122"/>
              </a:rPr>
              <a:t>南京邮电大学学报，</a:t>
            </a:r>
            <a:r>
              <a:rPr lang="en-US" altLang="zh-CN" sz="1200" b="1" kern="0" dirty="0">
                <a:latin typeface="黑体" panose="02010609060101010101" pitchFamily="49" charset="-122"/>
                <a:ea typeface="黑体" panose="02010609060101010101" pitchFamily="49" charset="-122"/>
                <a:cs typeface="宋体" panose="02010600030101010101" pitchFamily="2" charset="-122"/>
              </a:rPr>
              <a:t>2017</a:t>
            </a:r>
            <a:r>
              <a:rPr lang="zh-CN" altLang="en-US" sz="1200" b="1" kern="0" dirty="0">
                <a:latin typeface="黑体" panose="02010609060101010101" pitchFamily="49" charset="-122"/>
                <a:ea typeface="黑体" panose="02010609060101010101" pitchFamily="49" charset="-122"/>
                <a:cs typeface="宋体" panose="02010600030101010101" pitchFamily="2" charset="-122"/>
              </a:rPr>
              <a:t>，</a:t>
            </a:r>
            <a:r>
              <a:rPr lang="en-US" altLang="zh-CN" sz="1200" b="1" kern="0" dirty="0">
                <a:latin typeface="黑体" panose="02010609060101010101" pitchFamily="49" charset="-122"/>
                <a:ea typeface="黑体" panose="02010609060101010101" pitchFamily="49" charset="-122"/>
                <a:cs typeface="宋体" panose="02010600030101010101" pitchFamily="2" charset="-122"/>
              </a:rPr>
              <a:t>37</a:t>
            </a:r>
            <a:r>
              <a:rPr lang="zh-CN" altLang="en-US" sz="1200" b="1" kern="0" dirty="0">
                <a:latin typeface="黑体" panose="02010609060101010101" pitchFamily="49" charset="-122"/>
                <a:ea typeface="黑体" panose="02010609060101010101" pitchFamily="49" charset="-122"/>
                <a:cs typeface="宋体" panose="02010600030101010101" pitchFamily="2" charset="-122"/>
              </a:rPr>
              <a:t>（</a:t>
            </a:r>
            <a:r>
              <a:rPr lang="en-US" altLang="zh-CN" sz="1200" b="1" kern="0" dirty="0">
                <a:latin typeface="黑体" panose="02010609060101010101" pitchFamily="49" charset="-122"/>
                <a:ea typeface="黑体" panose="02010609060101010101" pitchFamily="49" charset="-122"/>
                <a:cs typeface="宋体" panose="02010600030101010101" pitchFamily="2" charset="-122"/>
              </a:rPr>
              <a:t>6</a:t>
            </a:r>
            <a:r>
              <a:rPr lang="zh-CN" altLang="en-US" sz="1200" b="1" kern="0" dirty="0">
                <a:latin typeface="黑体" panose="02010609060101010101" pitchFamily="49" charset="-122"/>
                <a:ea typeface="黑体" panose="02010609060101010101" pitchFamily="49" charset="-122"/>
                <a:cs typeface="宋体" panose="02010600030101010101" pitchFamily="2" charset="-122"/>
              </a:rPr>
              <a:t>）：</a:t>
            </a:r>
            <a:r>
              <a:rPr lang="en-US" altLang="zh-CN" sz="1200" b="1" kern="0" dirty="0">
                <a:latin typeface="黑体" panose="02010609060101010101" pitchFamily="49" charset="-122"/>
                <a:ea typeface="黑体" panose="02010609060101010101" pitchFamily="49" charset="-122"/>
                <a:cs typeface="宋体" panose="02010600030101010101" pitchFamily="2" charset="-122"/>
              </a:rPr>
              <a:t>61-67</a:t>
            </a:r>
            <a:r>
              <a:rPr lang="zh-CN" altLang="en-US" sz="1200" b="1" kern="0" dirty="0">
                <a:latin typeface="黑体" panose="02010609060101010101" pitchFamily="49" charset="-122"/>
                <a:ea typeface="黑体" panose="02010609060101010101" pitchFamily="49" charset="-122"/>
                <a:cs typeface="宋体" panose="02010600030101010101" pitchFamily="2" charset="-122"/>
              </a:rPr>
              <a:t> </a:t>
            </a:r>
            <a:endParaRPr lang="zh-CN" altLang="zh-CN" sz="1200" b="1" kern="100" dirty="0">
              <a:latin typeface="黑体" panose="02010609060101010101" pitchFamily="49" charset="-122"/>
              <a:ea typeface="黑体" panose="02010609060101010101" pitchFamily="49" charset="-122"/>
            </a:endParaRPr>
          </a:p>
        </p:txBody>
      </p:sp>
      <p:grpSp>
        <p:nvGrpSpPr>
          <p:cNvPr id="24" name="组合 23">
            <a:extLst>
              <a:ext uri="{FF2B5EF4-FFF2-40B4-BE49-F238E27FC236}">
                <a16:creationId xmlns:a16="http://schemas.microsoft.com/office/drawing/2014/main" id="{681515BC-CB87-402F-8C08-3B0B5519724D}"/>
              </a:ext>
            </a:extLst>
          </p:cNvPr>
          <p:cNvGrpSpPr/>
          <p:nvPr/>
        </p:nvGrpSpPr>
        <p:grpSpPr>
          <a:xfrm>
            <a:off x="875867" y="4061632"/>
            <a:ext cx="621507" cy="618705"/>
            <a:chOff x="2082405" y="1855715"/>
            <a:chExt cx="841829" cy="841829"/>
          </a:xfrm>
        </p:grpSpPr>
        <p:sp>
          <p:nvSpPr>
            <p:cNvPr id="25" name="椭圆 24">
              <a:extLst>
                <a:ext uri="{FF2B5EF4-FFF2-40B4-BE49-F238E27FC236}">
                  <a16:creationId xmlns:a16="http://schemas.microsoft.com/office/drawing/2014/main" id="{B72B7C93-66CE-4566-8320-663546E326E4}"/>
                </a:ext>
              </a:extLst>
            </p:cNvPr>
            <p:cNvSpPr/>
            <p:nvPr/>
          </p:nvSpPr>
          <p:spPr>
            <a:xfrm>
              <a:off x="2082405" y="1855715"/>
              <a:ext cx="841829" cy="841829"/>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26" name="椭圆 25">
              <a:extLst>
                <a:ext uri="{FF2B5EF4-FFF2-40B4-BE49-F238E27FC236}">
                  <a16:creationId xmlns:a16="http://schemas.microsoft.com/office/drawing/2014/main" id="{69E9424B-47E7-4106-B934-E36C4F7DD1FF}"/>
                </a:ext>
              </a:extLst>
            </p:cNvPr>
            <p:cNvSpPr/>
            <p:nvPr/>
          </p:nvSpPr>
          <p:spPr>
            <a:xfrm>
              <a:off x="2201241" y="1974551"/>
              <a:ext cx="604157" cy="6041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04</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27" name="矩形: 圆角 19">
            <a:extLst>
              <a:ext uri="{FF2B5EF4-FFF2-40B4-BE49-F238E27FC236}">
                <a16:creationId xmlns:a16="http://schemas.microsoft.com/office/drawing/2014/main" id="{AE821ABA-E3F7-4728-99A8-888D538D9D95}"/>
              </a:ext>
            </a:extLst>
          </p:cNvPr>
          <p:cNvSpPr/>
          <p:nvPr/>
        </p:nvSpPr>
        <p:spPr>
          <a:xfrm>
            <a:off x="1752997" y="4050532"/>
            <a:ext cx="6513477" cy="618705"/>
          </a:xfrm>
          <a:prstGeom prst="roundRect">
            <a:avLst>
              <a:gd name="adj" fmla="val 50000"/>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35" name="文本框 34"/>
          <p:cNvSpPr txBox="1"/>
          <p:nvPr/>
        </p:nvSpPr>
        <p:spPr>
          <a:xfrm>
            <a:off x="447590" y="359976"/>
            <a:ext cx="1890261"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请输入您的标题</a:t>
            </a:r>
          </a:p>
        </p:txBody>
      </p:sp>
      <p:sp>
        <p:nvSpPr>
          <p:cNvPr id="2" name="圆角矩形 2"/>
          <p:cNvSpPr/>
          <p:nvPr/>
        </p:nvSpPr>
        <p:spPr>
          <a:xfrm>
            <a:off x="739215" y="1348297"/>
            <a:ext cx="1491338" cy="2773505"/>
          </a:xfrm>
          <a:custGeom>
            <a:avLst/>
            <a:gdLst/>
            <a:ahLst/>
            <a:cxnLst/>
            <a:rect l="l" t="t" r="r" b="b"/>
            <a:pathLst>
              <a:path w="1138560" h="4101401">
                <a:moveTo>
                  <a:pt x="0" y="0"/>
                </a:moveTo>
                <a:lnTo>
                  <a:pt x="1138560" y="0"/>
                </a:lnTo>
                <a:lnTo>
                  <a:pt x="1138560" y="3532121"/>
                </a:lnTo>
                <a:cubicBezTo>
                  <a:pt x="1138560" y="3846526"/>
                  <a:pt x="883685" y="4101401"/>
                  <a:pt x="569280" y="4101401"/>
                </a:cubicBezTo>
                <a:cubicBezTo>
                  <a:pt x="254875" y="4101401"/>
                  <a:pt x="0" y="3846526"/>
                  <a:pt x="0" y="3532121"/>
                </a:cubicBezTo>
                <a:close/>
              </a:path>
            </a:pathLst>
          </a:custGeom>
          <a:solidFill>
            <a:srgbClr val="17B59E"/>
          </a:solidFill>
          <a:ln w="25400" cap="flat" cmpd="sng" algn="ctr">
            <a:noFill/>
            <a:prstDash val="solid"/>
          </a:ln>
          <a:effectLst/>
        </p:spPr>
        <p:txBody>
          <a:bodyPr lIns="67391" tIns="33696" rIns="67391" bIns="33696" rtlCol="0" anchor="ctr"/>
          <a:lstStyle/>
          <a:p>
            <a:pPr algn="ctr">
              <a:defRPr/>
            </a:pPr>
            <a:endParaRPr lang="en-US" kern="0">
              <a:solidFill>
                <a:sysClr val="window" lastClr="FFFFFF"/>
              </a:solidFill>
              <a:latin typeface="Calibri" panose="020F0502020204030204"/>
            </a:endParaRPr>
          </a:p>
        </p:txBody>
      </p:sp>
      <p:sp>
        <p:nvSpPr>
          <p:cNvPr id="3" name="圆角矩形 2"/>
          <p:cNvSpPr/>
          <p:nvPr/>
        </p:nvSpPr>
        <p:spPr>
          <a:xfrm>
            <a:off x="2735909" y="1348297"/>
            <a:ext cx="1491338" cy="2773505"/>
          </a:xfrm>
          <a:custGeom>
            <a:avLst/>
            <a:gdLst/>
            <a:ahLst/>
            <a:cxnLst/>
            <a:rect l="l" t="t" r="r" b="b"/>
            <a:pathLst>
              <a:path w="1138560" h="4101401">
                <a:moveTo>
                  <a:pt x="0" y="0"/>
                </a:moveTo>
                <a:lnTo>
                  <a:pt x="1138560" y="0"/>
                </a:lnTo>
                <a:lnTo>
                  <a:pt x="1138560" y="3532121"/>
                </a:lnTo>
                <a:cubicBezTo>
                  <a:pt x="1138560" y="3846526"/>
                  <a:pt x="883685" y="4101401"/>
                  <a:pt x="569280" y="4101401"/>
                </a:cubicBezTo>
                <a:cubicBezTo>
                  <a:pt x="254875" y="4101401"/>
                  <a:pt x="0" y="3846526"/>
                  <a:pt x="0" y="3532121"/>
                </a:cubicBezTo>
                <a:close/>
              </a:path>
            </a:pathLst>
          </a:custGeom>
          <a:solidFill>
            <a:srgbClr val="595959"/>
          </a:solidFill>
          <a:ln w="25400" cap="flat" cmpd="sng" algn="ctr">
            <a:noFill/>
            <a:prstDash val="solid"/>
          </a:ln>
          <a:effectLst/>
        </p:spPr>
        <p:txBody>
          <a:bodyPr lIns="67391" tIns="33696" rIns="67391" bIns="33696" rtlCol="0" anchor="ctr"/>
          <a:lstStyle/>
          <a:p>
            <a:pPr algn="ctr">
              <a:defRPr/>
            </a:pPr>
            <a:endParaRPr lang="en-US" kern="0">
              <a:solidFill>
                <a:sysClr val="window" lastClr="FFFFFF"/>
              </a:solidFill>
              <a:latin typeface="Calibri" panose="020F0502020204030204"/>
            </a:endParaRPr>
          </a:p>
        </p:txBody>
      </p:sp>
      <p:sp>
        <p:nvSpPr>
          <p:cNvPr id="4" name="圆角矩形 2"/>
          <p:cNvSpPr/>
          <p:nvPr/>
        </p:nvSpPr>
        <p:spPr>
          <a:xfrm>
            <a:off x="4732603" y="1348297"/>
            <a:ext cx="1491338" cy="2773505"/>
          </a:xfrm>
          <a:custGeom>
            <a:avLst/>
            <a:gdLst/>
            <a:ahLst/>
            <a:cxnLst/>
            <a:rect l="l" t="t" r="r" b="b"/>
            <a:pathLst>
              <a:path w="1138560" h="4101401">
                <a:moveTo>
                  <a:pt x="0" y="0"/>
                </a:moveTo>
                <a:lnTo>
                  <a:pt x="1138560" y="0"/>
                </a:lnTo>
                <a:lnTo>
                  <a:pt x="1138560" y="3532121"/>
                </a:lnTo>
                <a:cubicBezTo>
                  <a:pt x="1138560" y="3846526"/>
                  <a:pt x="883685" y="4101401"/>
                  <a:pt x="569280" y="4101401"/>
                </a:cubicBezTo>
                <a:cubicBezTo>
                  <a:pt x="254875" y="4101401"/>
                  <a:pt x="0" y="3846526"/>
                  <a:pt x="0" y="3532121"/>
                </a:cubicBezTo>
                <a:close/>
              </a:path>
            </a:pathLst>
          </a:custGeom>
          <a:solidFill>
            <a:srgbClr val="17B59E"/>
          </a:solidFill>
          <a:ln w="25400" cap="flat" cmpd="sng" algn="ctr">
            <a:noFill/>
            <a:prstDash val="solid"/>
          </a:ln>
          <a:effectLst/>
        </p:spPr>
        <p:txBody>
          <a:bodyPr lIns="67391" tIns="33696" rIns="67391" bIns="33696" rtlCol="0" anchor="ctr"/>
          <a:lstStyle/>
          <a:p>
            <a:pPr algn="ctr">
              <a:defRPr/>
            </a:pPr>
            <a:endParaRPr lang="en-US" kern="0">
              <a:solidFill>
                <a:sysClr val="window" lastClr="FFFFFF"/>
              </a:solidFill>
              <a:latin typeface="Calibri" panose="020F0502020204030204"/>
            </a:endParaRPr>
          </a:p>
        </p:txBody>
      </p:sp>
      <p:sp>
        <p:nvSpPr>
          <p:cNvPr id="5" name="圆角矩形 2"/>
          <p:cNvSpPr/>
          <p:nvPr/>
        </p:nvSpPr>
        <p:spPr>
          <a:xfrm>
            <a:off x="6729298" y="1348297"/>
            <a:ext cx="1491338" cy="2773505"/>
          </a:xfrm>
          <a:custGeom>
            <a:avLst/>
            <a:gdLst/>
            <a:ahLst/>
            <a:cxnLst/>
            <a:rect l="l" t="t" r="r" b="b"/>
            <a:pathLst>
              <a:path w="1138560" h="4101401">
                <a:moveTo>
                  <a:pt x="0" y="0"/>
                </a:moveTo>
                <a:lnTo>
                  <a:pt x="1138560" y="0"/>
                </a:lnTo>
                <a:lnTo>
                  <a:pt x="1138560" y="3532121"/>
                </a:lnTo>
                <a:cubicBezTo>
                  <a:pt x="1138560" y="3846526"/>
                  <a:pt x="883685" y="4101401"/>
                  <a:pt x="569280" y="4101401"/>
                </a:cubicBezTo>
                <a:cubicBezTo>
                  <a:pt x="254875" y="4101401"/>
                  <a:pt x="0" y="3846526"/>
                  <a:pt x="0" y="3532121"/>
                </a:cubicBezTo>
                <a:close/>
              </a:path>
            </a:pathLst>
          </a:custGeom>
          <a:solidFill>
            <a:srgbClr val="595959"/>
          </a:solidFill>
          <a:ln w="25400" cap="flat" cmpd="sng" algn="ctr">
            <a:noFill/>
            <a:prstDash val="solid"/>
          </a:ln>
          <a:effectLst/>
        </p:spPr>
        <p:txBody>
          <a:bodyPr lIns="67391" tIns="33696" rIns="67391" bIns="33696" rtlCol="0" anchor="ctr"/>
          <a:lstStyle/>
          <a:p>
            <a:pPr algn="ctr">
              <a:defRPr/>
            </a:pPr>
            <a:endParaRPr lang="en-US" kern="0">
              <a:solidFill>
                <a:sysClr val="window" lastClr="FFFFFF"/>
              </a:solidFill>
              <a:latin typeface="Calibri" panose="020F0502020204030204"/>
            </a:endParaRPr>
          </a:p>
        </p:txBody>
      </p:sp>
      <p:sp>
        <p:nvSpPr>
          <p:cNvPr id="6" name="Freeform 68"/>
          <p:cNvSpPr>
            <a:spLocks noEditPoints="1"/>
          </p:cNvSpPr>
          <p:nvPr/>
        </p:nvSpPr>
        <p:spPr bwMode="auto">
          <a:xfrm>
            <a:off x="1312606" y="1647111"/>
            <a:ext cx="344556" cy="341424"/>
          </a:xfrm>
          <a:custGeom>
            <a:avLst/>
            <a:gdLst>
              <a:gd name="T0" fmla="*/ 184 w 184"/>
              <a:gd name="T1" fmla="*/ 26 h 183"/>
              <a:gd name="T2" fmla="*/ 176 w 184"/>
              <a:gd name="T3" fmla="*/ 176 h 183"/>
              <a:gd name="T4" fmla="*/ 158 w 184"/>
              <a:gd name="T5" fmla="*/ 183 h 183"/>
              <a:gd name="T6" fmla="*/ 8 w 184"/>
              <a:gd name="T7" fmla="*/ 176 h 183"/>
              <a:gd name="T8" fmla="*/ 0 w 184"/>
              <a:gd name="T9" fmla="*/ 26 h 183"/>
              <a:gd name="T10" fmla="*/ 55 w 184"/>
              <a:gd name="T11" fmla="*/ 95 h 183"/>
              <a:gd name="T12" fmla="*/ 22 w 184"/>
              <a:gd name="T13" fmla="*/ 128 h 183"/>
              <a:gd name="T14" fmla="*/ 55 w 184"/>
              <a:gd name="T15" fmla="*/ 103 h 183"/>
              <a:gd name="T16" fmla="*/ 80 w 184"/>
              <a:gd name="T17" fmla="*/ 128 h 183"/>
              <a:gd name="T18" fmla="*/ 55 w 184"/>
              <a:gd name="T19" fmla="*/ 117 h 183"/>
              <a:gd name="T20" fmla="*/ 44 w 184"/>
              <a:gd name="T21" fmla="*/ 128 h 183"/>
              <a:gd name="T22" fmla="*/ 52 w 184"/>
              <a:gd name="T23" fmla="*/ 128 h 183"/>
              <a:gd name="T24" fmla="*/ 55 w 184"/>
              <a:gd name="T25" fmla="*/ 125 h 183"/>
              <a:gd name="T26" fmla="*/ 129 w 184"/>
              <a:gd name="T27" fmla="*/ 95 h 183"/>
              <a:gd name="T28" fmla="*/ 129 w 184"/>
              <a:gd name="T29" fmla="*/ 162 h 183"/>
              <a:gd name="T30" fmla="*/ 129 w 184"/>
              <a:gd name="T31" fmla="*/ 103 h 183"/>
              <a:gd name="T32" fmla="*/ 129 w 184"/>
              <a:gd name="T33" fmla="*/ 153 h 183"/>
              <a:gd name="T34" fmla="*/ 129 w 184"/>
              <a:gd name="T35" fmla="*/ 103 h 183"/>
              <a:gd name="T36" fmla="*/ 141 w 184"/>
              <a:gd name="T37" fmla="*/ 128 h 183"/>
              <a:gd name="T38" fmla="*/ 129 w 184"/>
              <a:gd name="T39" fmla="*/ 117 h 183"/>
              <a:gd name="T40" fmla="*/ 129 w 184"/>
              <a:gd name="T41" fmla="*/ 132 h 183"/>
              <a:gd name="T42" fmla="*/ 125 w 184"/>
              <a:gd name="T43" fmla="*/ 128 h 183"/>
              <a:gd name="T44" fmla="*/ 129 w 184"/>
              <a:gd name="T45" fmla="*/ 21 h 183"/>
              <a:gd name="T46" fmla="*/ 129 w 184"/>
              <a:gd name="T47" fmla="*/ 88 h 183"/>
              <a:gd name="T48" fmla="*/ 129 w 184"/>
              <a:gd name="T49" fmla="*/ 21 h 183"/>
              <a:gd name="T50" fmla="*/ 104 w 184"/>
              <a:gd name="T51" fmla="*/ 55 h 183"/>
              <a:gd name="T52" fmla="*/ 146 w 184"/>
              <a:gd name="T53" fmla="*/ 37 h 183"/>
              <a:gd name="T54" fmla="*/ 129 w 184"/>
              <a:gd name="T55" fmla="*/ 43 h 183"/>
              <a:gd name="T56" fmla="*/ 117 w 184"/>
              <a:gd name="T57" fmla="*/ 55 h 183"/>
              <a:gd name="T58" fmla="*/ 125 w 184"/>
              <a:gd name="T59" fmla="*/ 55 h 183"/>
              <a:gd name="T60" fmla="*/ 129 w 184"/>
              <a:gd name="T61" fmla="*/ 52 h 183"/>
              <a:gd name="T62" fmla="*/ 55 w 184"/>
              <a:gd name="T63" fmla="*/ 21 h 183"/>
              <a:gd name="T64" fmla="*/ 89 w 184"/>
              <a:gd name="T65" fmla="*/ 55 h 183"/>
              <a:gd name="T66" fmla="*/ 55 w 184"/>
              <a:gd name="T67" fmla="*/ 21 h 183"/>
              <a:gd name="T68" fmla="*/ 30 w 184"/>
              <a:gd name="T69" fmla="*/ 55 h 183"/>
              <a:gd name="T70" fmla="*/ 73 w 184"/>
              <a:gd name="T71" fmla="*/ 37 h 183"/>
              <a:gd name="T72" fmla="*/ 55 w 184"/>
              <a:gd name="T73" fmla="*/ 43 h 183"/>
              <a:gd name="T74" fmla="*/ 44 w 184"/>
              <a:gd name="T75" fmla="*/ 55 h 183"/>
              <a:gd name="T76" fmla="*/ 52 w 184"/>
              <a:gd name="T77" fmla="*/ 55 h 183"/>
              <a:gd name="T78" fmla="*/ 55 w 184"/>
              <a:gd name="T79" fmla="*/ 52 h 183"/>
              <a:gd name="T80" fmla="*/ 158 w 184"/>
              <a:gd name="T81" fmla="*/ 14 h 183"/>
              <a:gd name="T82" fmla="*/ 15 w 184"/>
              <a:gd name="T83" fmla="*/ 158 h 183"/>
              <a:gd name="T84" fmla="*/ 18 w 184"/>
              <a:gd name="T85" fmla="*/ 166 h 183"/>
              <a:gd name="T86" fmla="*/ 166 w 184"/>
              <a:gd name="T87" fmla="*/ 166 h 183"/>
              <a:gd name="T88" fmla="*/ 170 w 184"/>
              <a:gd name="T89" fmla="*/ 15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4" h="183">
                <a:moveTo>
                  <a:pt x="26" y="0"/>
                </a:moveTo>
                <a:cubicBezTo>
                  <a:pt x="158" y="0"/>
                  <a:pt x="158" y="0"/>
                  <a:pt x="158" y="0"/>
                </a:cubicBezTo>
                <a:cubicBezTo>
                  <a:pt x="172" y="0"/>
                  <a:pt x="184" y="11"/>
                  <a:pt x="184" y="26"/>
                </a:cubicBezTo>
                <a:cubicBezTo>
                  <a:pt x="184" y="158"/>
                  <a:pt x="184" y="158"/>
                  <a:pt x="184" y="158"/>
                </a:cubicBezTo>
                <a:cubicBezTo>
                  <a:pt x="184" y="165"/>
                  <a:pt x="181" y="171"/>
                  <a:pt x="176" y="176"/>
                </a:cubicBezTo>
                <a:cubicBezTo>
                  <a:pt x="176" y="176"/>
                  <a:pt x="176" y="176"/>
                  <a:pt x="176" y="176"/>
                </a:cubicBezTo>
                <a:cubicBezTo>
                  <a:pt x="176" y="176"/>
                  <a:pt x="176" y="176"/>
                  <a:pt x="176" y="176"/>
                </a:cubicBezTo>
                <a:cubicBezTo>
                  <a:pt x="176" y="176"/>
                  <a:pt x="176" y="176"/>
                  <a:pt x="176" y="176"/>
                </a:cubicBezTo>
                <a:cubicBezTo>
                  <a:pt x="172" y="180"/>
                  <a:pt x="165" y="183"/>
                  <a:pt x="158" y="183"/>
                </a:cubicBezTo>
                <a:cubicBezTo>
                  <a:pt x="26" y="183"/>
                  <a:pt x="26" y="183"/>
                  <a:pt x="26" y="183"/>
                </a:cubicBezTo>
                <a:cubicBezTo>
                  <a:pt x="19" y="183"/>
                  <a:pt x="12" y="180"/>
                  <a:pt x="8" y="176"/>
                </a:cubicBezTo>
                <a:cubicBezTo>
                  <a:pt x="8" y="176"/>
                  <a:pt x="8" y="176"/>
                  <a:pt x="8" y="176"/>
                </a:cubicBezTo>
                <a:cubicBezTo>
                  <a:pt x="8" y="176"/>
                  <a:pt x="8" y="176"/>
                  <a:pt x="8" y="176"/>
                </a:cubicBezTo>
                <a:cubicBezTo>
                  <a:pt x="3" y="171"/>
                  <a:pt x="0" y="165"/>
                  <a:pt x="0" y="158"/>
                </a:cubicBezTo>
                <a:cubicBezTo>
                  <a:pt x="0" y="26"/>
                  <a:pt x="0" y="26"/>
                  <a:pt x="0" y="26"/>
                </a:cubicBezTo>
                <a:cubicBezTo>
                  <a:pt x="0" y="11"/>
                  <a:pt x="12" y="0"/>
                  <a:pt x="26" y="0"/>
                </a:cubicBezTo>
                <a:close/>
                <a:moveTo>
                  <a:pt x="55" y="95"/>
                </a:moveTo>
                <a:cubicBezTo>
                  <a:pt x="55" y="95"/>
                  <a:pt x="55" y="95"/>
                  <a:pt x="55" y="95"/>
                </a:cubicBezTo>
                <a:cubicBezTo>
                  <a:pt x="74" y="95"/>
                  <a:pt x="89" y="110"/>
                  <a:pt x="89" y="128"/>
                </a:cubicBezTo>
                <a:cubicBezTo>
                  <a:pt x="89" y="147"/>
                  <a:pt x="74" y="162"/>
                  <a:pt x="55" y="162"/>
                </a:cubicBezTo>
                <a:cubicBezTo>
                  <a:pt x="37" y="162"/>
                  <a:pt x="22" y="147"/>
                  <a:pt x="22" y="128"/>
                </a:cubicBezTo>
                <a:cubicBezTo>
                  <a:pt x="22" y="110"/>
                  <a:pt x="37" y="95"/>
                  <a:pt x="55" y="95"/>
                </a:cubicBezTo>
                <a:close/>
                <a:moveTo>
                  <a:pt x="55" y="103"/>
                </a:moveTo>
                <a:cubicBezTo>
                  <a:pt x="55" y="103"/>
                  <a:pt x="55" y="103"/>
                  <a:pt x="55" y="103"/>
                </a:cubicBezTo>
                <a:cubicBezTo>
                  <a:pt x="42" y="103"/>
                  <a:pt x="30" y="115"/>
                  <a:pt x="30" y="128"/>
                </a:cubicBezTo>
                <a:cubicBezTo>
                  <a:pt x="30" y="142"/>
                  <a:pt x="42" y="153"/>
                  <a:pt x="55" y="153"/>
                </a:cubicBezTo>
                <a:cubicBezTo>
                  <a:pt x="69" y="153"/>
                  <a:pt x="80" y="142"/>
                  <a:pt x="80" y="128"/>
                </a:cubicBezTo>
                <a:cubicBezTo>
                  <a:pt x="80" y="115"/>
                  <a:pt x="69" y="103"/>
                  <a:pt x="55" y="103"/>
                </a:cubicBezTo>
                <a:close/>
                <a:moveTo>
                  <a:pt x="55" y="117"/>
                </a:moveTo>
                <a:cubicBezTo>
                  <a:pt x="55" y="117"/>
                  <a:pt x="55" y="117"/>
                  <a:pt x="55" y="117"/>
                </a:cubicBezTo>
                <a:cubicBezTo>
                  <a:pt x="62" y="117"/>
                  <a:pt x="67" y="122"/>
                  <a:pt x="67" y="128"/>
                </a:cubicBezTo>
                <a:cubicBezTo>
                  <a:pt x="67" y="135"/>
                  <a:pt x="62" y="140"/>
                  <a:pt x="55" y="140"/>
                </a:cubicBezTo>
                <a:cubicBezTo>
                  <a:pt x="49" y="140"/>
                  <a:pt x="44" y="135"/>
                  <a:pt x="44" y="128"/>
                </a:cubicBezTo>
                <a:cubicBezTo>
                  <a:pt x="44" y="122"/>
                  <a:pt x="49" y="117"/>
                  <a:pt x="55" y="117"/>
                </a:cubicBezTo>
                <a:close/>
                <a:moveTo>
                  <a:pt x="52" y="128"/>
                </a:moveTo>
                <a:cubicBezTo>
                  <a:pt x="52" y="128"/>
                  <a:pt x="52" y="128"/>
                  <a:pt x="52" y="128"/>
                </a:cubicBezTo>
                <a:cubicBezTo>
                  <a:pt x="52" y="130"/>
                  <a:pt x="54" y="132"/>
                  <a:pt x="55" y="132"/>
                </a:cubicBezTo>
                <a:cubicBezTo>
                  <a:pt x="57" y="132"/>
                  <a:pt x="59" y="130"/>
                  <a:pt x="59" y="128"/>
                </a:cubicBezTo>
                <a:cubicBezTo>
                  <a:pt x="59" y="126"/>
                  <a:pt x="57" y="125"/>
                  <a:pt x="55" y="125"/>
                </a:cubicBezTo>
                <a:cubicBezTo>
                  <a:pt x="54" y="125"/>
                  <a:pt x="52" y="126"/>
                  <a:pt x="52" y="128"/>
                </a:cubicBezTo>
                <a:close/>
                <a:moveTo>
                  <a:pt x="129" y="95"/>
                </a:moveTo>
                <a:cubicBezTo>
                  <a:pt x="129" y="95"/>
                  <a:pt x="129" y="95"/>
                  <a:pt x="129" y="95"/>
                </a:cubicBezTo>
                <a:cubicBezTo>
                  <a:pt x="137" y="95"/>
                  <a:pt x="146" y="98"/>
                  <a:pt x="152" y="105"/>
                </a:cubicBezTo>
                <a:cubicBezTo>
                  <a:pt x="159" y="111"/>
                  <a:pt x="162" y="120"/>
                  <a:pt x="162" y="128"/>
                </a:cubicBezTo>
                <a:cubicBezTo>
                  <a:pt x="162" y="147"/>
                  <a:pt x="147" y="162"/>
                  <a:pt x="129" y="162"/>
                </a:cubicBezTo>
                <a:cubicBezTo>
                  <a:pt x="110" y="162"/>
                  <a:pt x="95" y="147"/>
                  <a:pt x="95" y="128"/>
                </a:cubicBezTo>
                <a:cubicBezTo>
                  <a:pt x="95" y="110"/>
                  <a:pt x="110" y="95"/>
                  <a:pt x="129" y="95"/>
                </a:cubicBezTo>
                <a:close/>
                <a:moveTo>
                  <a:pt x="129" y="103"/>
                </a:moveTo>
                <a:cubicBezTo>
                  <a:pt x="129" y="103"/>
                  <a:pt x="129" y="103"/>
                  <a:pt x="129" y="103"/>
                </a:cubicBezTo>
                <a:cubicBezTo>
                  <a:pt x="115" y="103"/>
                  <a:pt x="104" y="115"/>
                  <a:pt x="104" y="128"/>
                </a:cubicBezTo>
                <a:cubicBezTo>
                  <a:pt x="104" y="142"/>
                  <a:pt x="115" y="153"/>
                  <a:pt x="129" y="153"/>
                </a:cubicBezTo>
                <a:cubicBezTo>
                  <a:pt x="143" y="153"/>
                  <a:pt x="154" y="142"/>
                  <a:pt x="154" y="128"/>
                </a:cubicBezTo>
                <a:cubicBezTo>
                  <a:pt x="154" y="122"/>
                  <a:pt x="151" y="116"/>
                  <a:pt x="146" y="111"/>
                </a:cubicBezTo>
                <a:cubicBezTo>
                  <a:pt x="142" y="106"/>
                  <a:pt x="135" y="103"/>
                  <a:pt x="129" y="103"/>
                </a:cubicBezTo>
                <a:close/>
                <a:moveTo>
                  <a:pt x="129" y="117"/>
                </a:moveTo>
                <a:cubicBezTo>
                  <a:pt x="129" y="117"/>
                  <a:pt x="129" y="117"/>
                  <a:pt x="129" y="117"/>
                </a:cubicBezTo>
                <a:cubicBezTo>
                  <a:pt x="135" y="117"/>
                  <a:pt x="141" y="122"/>
                  <a:pt x="141" y="128"/>
                </a:cubicBezTo>
                <a:cubicBezTo>
                  <a:pt x="141" y="135"/>
                  <a:pt x="135" y="140"/>
                  <a:pt x="129" y="140"/>
                </a:cubicBezTo>
                <a:cubicBezTo>
                  <a:pt x="122" y="140"/>
                  <a:pt x="117" y="135"/>
                  <a:pt x="117" y="128"/>
                </a:cubicBezTo>
                <a:cubicBezTo>
                  <a:pt x="117" y="122"/>
                  <a:pt x="122" y="117"/>
                  <a:pt x="129" y="117"/>
                </a:cubicBezTo>
                <a:close/>
                <a:moveTo>
                  <a:pt x="125" y="128"/>
                </a:moveTo>
                <a:cubicBezTo>
                  <a:pt x="125" y="128"/>
                  <a:pt x="125" y="128"/>
                  <a:pt x="125" y="128"/>
                </a:cubicBezTo>
                <a:cubicBezTo>
                  <a:pt x="125" y="130"/>
                  <a:pt x="127" y="132"/>
                  <a:pt x="129" y="132"/>
                </a:cubicBezTo>
                <a:cubicBezTo>
                  <a:pt x="131" y="132"/>
                  <a:pt x="132" y="130"/>
                  <a:pt x="132" y="128"/>
                </a:cubicBezTo>
                <a:cubicBezTo>
                  <a:pt x="132" y="126"/>
                  <a:pt x="131" y="125"/>
                  <a:pt x="129" y="125"/>
                </a:cubicBezTo>
                <a:cubicBezTo>
                  <a:pt x="127" y="125"/>
                  <a:pt x="125" y="126"/>
                  <a:pt x="125" y="128"/>
                </a:cubicBezTo>
                <a:close/>
                <a:moveTo>
                  <a:pt x="129" y="21"/>
                </a:moveTo>
                <a:cubicBezTo>
                  <a:pt x="129" y="21"/>
                  <a:pt x="129" y="21"/>
                  <a:pt x="129" y="21"/>
                </a:cubicBezTo>
                <a:cubicBezTo>
                  <a:pt x="129" y="21"/>
                  <a:pt x="129" y="21"/>
                  <a:pt x="129" y="21"/>
                </a:cubicBezTo>
                <a:cubicBezTo>
                  <a:pt x="137" y="21"/>
                  <a:pt x="146" y="25"/>
                  <a:pt x="152" y="31"/>
                </a:cubicBezTo>
                <a:cubicBezTo>
                  <a:pt x="159" y="38"/>
                  <a:pt x="162" y="46"/>
                  <a:pt x="162" y="55"/>
                </a:cubicBezTo>
                <a:cubicBezTo>
                  <a:pt x="162" y="73"/>
                  <a:pt x="147" y="88"/>
                  <a:pt x="129" y="88"/>
                </a:cubicBezTo>
                <a:cubicBezTo>
                  <a:pt x="120" y="88"/>
                  <a:pt x="111" y="85"/>
                  <a:pt x="105" y="79"/>
                </a:cubicBezTo>
                <a:cubicBezTo>
                  <a:pt x="99" y="72"/>
                  <a:pt x="95" y="64"/>
                  <a:pt x="95" y="55"/>
                </a:cubicBezTo>
                <a:cubicBezTo>
                  <a:pt x="95" y="36"/>
                  <a:pt x="110" y="21"/>
                  <a:pt x="129" y="21"/>
                </a:cubicBezTo>
                <a:close/>
                <a:moveTo>
                  <a:pt x="129" y="30"/>
                </a:moveTo>
                <a:cubicBezTo>
                  <a:pt x="129" y="30"/>
                  <a:pt x="129" y="30"/>
                  <a:pt x="129" y="30"/>
                </a:cubicBezTo>
                <a:cubicBezTo>
                  <a:pt x="115" y="30"/>
                  <a:pt x="104" y="41"/>
                  <a:pt x="104" y="55"/>
                </a:cubicBezTo>
                <a:cubicBezTo>
                  <a:pt x="104" y="69"/>
                  <a:pt x="115" y="80"/>
                  <a:pt x="129" y="80"/>
                </a:cubicBezTo>
                <a:cubicBezTo>
                  <a:pt x="143" y="80"/>
                  <a:pt x="154" y="69"/>
                  <a:pt x="154" y="55"/>
                </a:cubicBezTo>
                <a:cubicBezTo>
                  <a:pt x="154" y="48"/>
                  <a:pt x="151" y="42"/>
                  <a:pt x="146" y="37"/>
                </a:cubicBezTo>
                <a:cubicBezTo>
                  <a:pt x="142" y="32"/>
                  <a:pt x="135" y="30"/>
                  <a:pt x="129" y="30"/>
                </a:cubicBezTo>
                <a:close/>
                <a:moveTo>
                  <a:pt x="129" y="43"/>
                </a:moveTo>
                <a:cubicBezTo>
                  <a:pt x="129" y="43"/>
                  <a:pt x="129" y="43"/>
                  <a:pt x="129" y="43"/>
                </a:cubicBezTo>
                <a:cubicBezTo>
                  <a:pt x="135" y="43"/>
                  <a:pt x="141" y="48"/>
                  <a:pt x="141" y="55"/>
                </a:cubicBezTo>
                <a:cubicBezTo>
                  <a:pt x="141" y="61"/>
                  <a:pt x="135" y="67"/>
                  <a:pt x="129" y="67"/>
                </a:cubicBezTo>
                <a:cubicBezTo>
                  <a:pt x="122" y="67"/>
                  <a:pt x="117" y="61"/>
                  <a:pt x="117" y="55"/>
                </a:cubicBezTo>
                <a:cubicBezTo>
                  <a:pt x="117" y="48"/>
                  <a:pt x="122" y="43"/>
                  <a:pt x="129" y="43"/>
                </a:cubicBezTo>
                <a:close/>
                <a:moveTo>
                  <a:pt x="125" y="55"/>
                </a:moveTo>
                <a:cubicBezTo>
                  <a:pt x="125" y="55"/>
                  <a:pt x="125" y="55"/>
                  <a:pt x="125" y="55"/>
                </a:cubicBezTo>
                <a:cubicBezTo>
                  <a:pt x="125" y="57"/>
                  <a:pt x="127" y="58"/>
                  <a:pt x="129" y="58"/>
                </a:cubicBezTo>
                <a:cubicBezTo>
                  <a:pt x="131" y="58"/>
                  <a:pt x="132" y="57"/>
                  <a:pt x="132" y="55"/>
                </a:cubicBezTo>
                <a:cubicBezTo>
                  <a:pt x="132" y="53"/>
                  <a:pt x="131" y="52"/>
                  <a:pt x="129" y="52"/>
                </a:cubicBezTo>
                <a:cubicBezTo>
                  <a:pt x="127" y="52"/>
                  <a:pt x="125" y="53"/>
                  <a:pt x="125" y="55"/>
                </a:cubicBezTo>
                <a:close/>
                <a:moveTo>
                  <a:pt x="55" y="21"/>
                </a:moveTo>
                <a:cubicBezTo>
                  <a:pt x="55" y="21"/>
                  <a:pt x="55" y="21"/>
                  <a:pt x="55" y="21"/>
                </a:cubicBezTo>
                <a:cubicBezTo>
                  <a:pt x="55" y="21"/>
                  <a:pt x="55" y="21"/>
                  <a:pt x="55" y="21"/>
                </a:cubicBezTo>
                <a:cubicBezTo>
                  <a:pt x="64" y="21"/>
                  <a:pt x="72" y="25"/>
                  <a:pt x="79" y="31"/>
                </a:cubicBezTo>
                <a:cubicBezTo>
                  <a:pt x="86" y="38"/>
                  <a:pt x="89" y="46"/>
                  <a:pt x="89" y="55"/>
                </a:cubicBezTo>
                <a:cubicBezTo>
                  <a:pt x="89" y="73"/>
                  <a:pt x="74" y="88"/>
                  <a:pt x="55" y="88"/>
                </a:cubicBezTo>
                <a:cubicBezTo>
                  <a:pt x="37" y="88"/>
                  <a:pt x="22" y="73"/>
                  <a:pt x="22" y="55"/>
                </a:cubicBezTo>
                <a:cubicBezTo>
                  <a:pt x="22" y="36"/>
                  <a:pt x="37" y="21"/>
                  <a:pt x="55" y="21"/>
                </a:cubicBezTo>
                <a:close/>
                <a:moveTo>
                  <a:pt x="55" y="30"/>
                </a:moveTo>
                <a:cubicBezTo>
                  <a:pt x="55" y="30"/>
                  <a:pt x="55" y="30"/>
                  <a:pt x="55" y="30"/>
                </a:cubicBezTo>
                <a:cubicBezTo>
                  <a:pt x="42" y="30"/>
                  <a:pt x="30" y="41"/>
                  <a:pt x="30" y="55"/>
                </a:cubicBezTo>
                <a:cubicBezTo>
                  <a:pt x="30" y="69"/>
                  <a:pt x="42" y="80"/>
                  <a:pt x="55" y="80"/>
                </a:cubicBezTo>
                <a:cubicBezTo>
                  <a:pt x="69" y="80"/>
                  <a:pt x="80" y="69"/>
                  <a:pt x="80" y="55"/>
                </a:cubicBezTo>
                <a:cubicBezTo>
                  <a:pt x="80" y="48"/>
                  <a:pt x="78" y="42"/>
                  <a:pt x="73" y="37"/>
                </a:cubicBezTo>
                <a:cubicBezTo>
                  <a:pt x="68" y="32"/>
                  <a:pt x="62" y="30"/>
                  <a:pt x="55" y="30"/>
                </a:cubicBezTo>
                <a:close/>
                <a:moveTo>
                  <a:pt x="55" y="43"/>
                </a:moveTo>
                <a:cubicBezTo>
                  <a:pt x="55" y="43"/>
                  <a:pt x="55" y="43"/>
                  <a:pt x="55" y="43"/>
                </a:cubicBezTo>
                <a:cubicBezTo>
                  <a:pt x="62" y="43"/>
                  <a:pt x="67" y="48"/>
                  <a:pt x="67" y="55"/>
                </a:cubicBezTo>
                <a:cubicBezTo>
                  <a:pt x="67" y="61"/>
                  <a:pt x="62" y="67"/>
                  <a:pt x="55" y="67"/>
                </a:cubicBezTo>
                <a:cubicBezTo>
                  <a:pt x="49" y="67"/>
                  <a:pt x="44" y="61"/>
                  <a:pt x="44" y="55"/>
                </a:cubicBezTo>
                <a:cubicBezTo>
                  <a:pt x="44" y="48"/>
                  <a:pt x="49" y="43"/>
                  <a:pt x="55" y="43"/>
                </a:cubicBezTo>
                <a:close/>
                <a:moveTo>
                  <a:pt x="52" y="55"/>
                </a:moveTo>
                <a:cubicBezTo>
                  <a:pt x="52" y="55"/>
                  <a:pt x="52" y="55"/>
                  <a:pt x="52" y="55"/>
                </a:cubicBezTo>
                <a:cubicBezTo>
                  <a:pt x="52" y="57"/>
                  <a:pt x="54" y="58"/>
                  <a:pt x="55" y="58"/>
                </a:cubicBezTo>
                <a:cubicBezTo>
                  <a:pt x="57" y="58"/>
                  <a:pt x="59" y="57"/>
                  <a:pt x="59" y="55"/>
                </a:cubicBezTo>
                <a:cubicBezTo>
                  <a:pt x="59" y="53"/>
                  <a:pt x="57" y="52"/>
                  <a:pt x="55" y="52"/>
                </a:cubicBezTo>
                <a:cubicBezTo>
                  <a:pt x="54" y="52"/>
                  <a:pt x="52" y="53"/>
                  <a:pt x="52" y="55"/>
                </a:cubicBezTo>
                <a:close/>
                <a:moveTo>
                  <a:pt x="158" y="14"/>
                </a:moveTo>
                <a:cubicBezTo>
                  <a:pt x="158" y="14"/>
                  <a:pt x="158" y="14"/>
                  <a:pt x="158" y="14"/>
                </a:cubicBezTo>
                <a:cubicBezTo>
                  <a:pt x="26" y="14"/>
                  <a:pt x="26" y="14"/>
                  <a:pt x="26" y="14"/>
                </a:cubicBezTo>
                <a:cubicBezTo>
                  <a:pt x="20" y="14"/>
                  <a:pt x="15" y="19"/>
                  <a:pt x="15" y="26"/>
                </a:cubicBezTo>
                <a:cubicBezTo>
                  <a:pt x="15" y="158"/>
                  <a:pt x="15" y="158"/>
                  <a:pt x="15" y="158"/>
                </a:cubicBezTo>
                <a:cubicBezTo>
                  <a:pt x="15" y="161"/>
                  <a:pt x="16" y="164"/>
                  <a:pt x="18" y="166"/>
                </a:cubicBezTo>
                <a:cubicBezTo>
                  <a:pt x="18" y="166"/>
                  <a:pt x="18" y="166"/>
                  <a:pt x="18" y="166"/>
                </a:cubicBezTo>
                <a:cubicBezTo>
                  <a:pt x="18" y="166"/>
                  <a:pt x="18" y="166"/>
                  <a:pt x="18" y="166"/>
                </a:cubicBezTo>
                <a:cubicBezTo>
                  <a:pt x="20" y="168"/>
                  <a:pt x="23" y="169"/>
                  <a:pt x="26" y="169"/>
                </a:cubicBezTo>
                <a:cubicBezTo>
                  <a:pt x="158" y="169"/>
                  <a:pt x="158" y="169"/>
                  <a:pt x="158" y="169"/>
                </a:cubicBezTo>
                <a:cubicBezTo>
                  <a:pt x="161" y="169"/>
                  <a:pt x="164" y="168"/>
                  <a:pt x="166" y="166"/>
                </a:cubicBezTo>
                <a:cubicBezTo>
                  <a:pt x="166" y="166"/>
                  <a:pt x="166" y="166"/>
                  <a:pt x="166" y="166"/>
                </a:cubicBezTo>
                <a:cubicBezTo>
                  <a:pt x="166" y="166"/>
                  <a:pt x="166" y="166"/>
                  <a:pt x="166" y="166"/>
                </a:cubicBezTo>
                <a:cubicBezTo>
                  <a:pt x="168" y="164"/>
                  <a:pt x="170" y="161"/>
                  <a:pt x="170" y="158"/>
                </a:cubicBezTo>
                <a:cubicBezTo>
                  <a:pt x="170" y="26"/>
                  <a:pt x="170" y="26"/>
                  <a:pt x="170" y="26"/>
                </a:cubicBezTo>
                <a:cubicBezTo>
                  <a:pt x="170" y="19"/>
                  <a:pt x="165" y="14"/>
                  <a:pt x="158" y="14"/>
                </a:cubicBezTo>
                <a:close/>
              </a:path>
            </a:pathLst>
          </a:custGeom>
          <a:solidFill>
            <a:schemeClr val="bg1"/>
          </a:solidFill>
          <a:ln>
            <a:noFill/>
          </a:ln>
        </p:spPr>
        <p:txBody>
          <a:bodyPr vert="horz" wrap="square" lIns="67391" tIns="33696" rIns="67391" bIns="33696" numCol="1" anchor="t" anchorCtr="0" compatLnSpc="1"/>
          <a:lstStyle/>
          <a:p>
            <a:endParaRPr lang="zh-CN" altLang="en-US"/>
          </a:p>
        </p:txBody>
      </p:sp>
      <p:sp>
        <p:nvSpPr>
          <p:cNvPr id="7" name="Freeform 85"/>
          <p:cNvSpPr>
            <a:spLocks noEditPoints="1"/>
          </p:cNvSpPr>
          <p:nvPr/>
        </p:nvSpPr>
        <p:spPr bwMode="auto">
          <a:xfrm>
            <a:off x="3310093" y="1676286"/>
            <a:ext cx="342972" cy="283075"/>
          </a:xfrm>
          <a:custGeom>
            <a:avLst/>
            <a:gdLst>
              <a:gd name="T0" fmla="*/ 7 w 183"/>
              <a:gd name="T1" fmla="*/ 0 h 152"/>
              <a:gd name="T2" fmla="*/ 183 w 183"/>
              <a:gd name="T3" fmla="*/ 7 h 152"/>
              <a:gd name="T4" fmla="*/ 183 w 183"/>
              <a:gd name="T5" fmla="*/ 128 h 152"/>
              <a:gd name="T6" fmla="*/ 176 w 183"/>
              <a:gd name="T7" fmla="*/ 135 h 152"/>
              <a:gd name="T8" fmla="*/ 99 w 183"/>
              <a:gd name="T9" fmla="*/ 143 h 152"/>
              <a:gd name="T10" fmla="*/ 138 w 183"/>
              <a:gd name="T11" fmla="*/ 144 h 152"/>
              <a:gd name="T12" fmla="*/ 138 w 183"/>
              <a:gd name="T13" fmla="*/ 152 h 152"/>
              <a:gd name="T14" fmla="*/ 41 w 183"/>
              <a:gd name="T15" fmla="*/ 148 h 152"/>
              <a:gd name="T16" fmla="*/ 85 w 183"/>
              <a:gd name="T17" fmla="*/ 144 h 152"/>
              <a:gd name="T18" fmla="*/ 85 w 183"/>
              <a:gd name="T19" fmla="*/ 135 h 152"/>
              <a:gd name="T20" fmla="*/ 0 w 183"/>
              <a:gd name="T21" fmla="*/ 128 h 152"/>
              <a:gd name="T22" fmla="*/ 0 w 183"/>
              <a:gd name="T23" fmla="*/ 7 h 152"/>
              <a:gd name="T24" fmla="*/ 134 w 183"/>
              <a:gd name="T25" fmla="*/ 62 h 152"/>
              <a:gd name="T26" fmla="*/ 139 w 183"/>
              <a:gd name="T27" fmla="*/ 58 h 152"/>
              <a:gd name="T28" fmla="*/ 143 w 183"/>
              <a:gd name="T29" fmla="*/ 73 h 152"/>
              <a:gd name="T30" fmla="*/ 134 w 183"/>
              <a:gd name="T31" fmla="*/ 73 h 152"/>
              <a:gd name="T32" fmla="*/ 121 w 183"/>
              <a:gd name="T33" fmla="*/ 48 h 152"/>
              <a:gd name="T34" fmla="*/ 125 w 183"/>
              <a:gd name="T35" fmla="*/ 43 h 152"/>
              <a:gd name="T36" fmla="*/ 129 w 183"/>
              <a:gd name="T37" fmla="*/ 87 h 152"/>
              <a:gd name="T38" fmla="*/ 121 w 183"/>
              <a:gd name="T39" fmla="*/ 87 h 152"/>
              <a:gd name="T40" fmla="*/ 108 w 183"/>
              <a:gd name="T41" fmla="*/ 36 h 152"/>
              <a:gd name="T42" fmla="*/ 112 w 183"/>
              <a:gd name="T43" fmla="*/ 31 h 152"/>
              <a:gd name="T44" fmla="*/ 116 w 183"/>
              <a:gd name="T45" fmla="*/ 99 h 152"/>
              <a:gd name="T46" fmla="*/ 108 w 183"/>
              <a:gd name="T47" fmla="*/ 99 h 152"/>
              <a:gd name="T48" fmla="*/ 94 w 183"/>
              <a:gd name="T49" fmla="*/ 54 h 152"/>
              <a:gd name="T50" fmla="*/ 98 w 183"/>
              <a:gd name="T51" fmla="*/ 50 h 152"/>
              <a:gd name="T52" fmla="*/ 103 w 183"/>
              <a:gd name="T53" fmla="*/ 81 h 152"/>
              <a:gd name="T54" fmla="*/ 94 w 183"/>
              <a:gd name="T55" fmla="*/ 81 h 152"/>
              <a:gd name="T56" fmla="*/ 81 w 183"/>
              <a:gd name="T57" fmla="*/ 43 h 152"/>
              <a:gd name="T58" fmla="*/ 85 w 183"/>
              <a:gd name="T59" fmla="*/ 39 h 152"/>
              <a:gd name="T60" fmla="*/ 89 w 183"/>
              <a:gd name="T61" fmla="*/ 92 h 152"/>
              <a:gd name="T62" fmla="*/ 81 w 183"/>
              <a:gd name="T63" fmla="*/ 92 h 152"/>
              <a:gd name="T64" fmla="*/ 67 w 183"/>
              <a:gd name="T65" fmla="*/ 53 h 152"/>
              <a:gd name="T66" fmla="*/ 71 w 183"/>
              <a:gd name="T67" fmla="*/ 49 h 152"/>
              <a:gd name="T68" fmla="*/ 76 w 183"/>
              <a:gd name="T69" fmla="*/ 82 h 152"/>
              <a:gd name="T70" fmla="*/ 67 w 183"/>
              <a:gd name="T71" fmla="*/ 82 h 152"/>
              <a:gd name="T72" fmla="*/ 40 w 183"/>
              <a:gd name="T73" fmla="*/ 59 h 152"/>
              <a:gd name="T74" fmla="*/ 45 w 183"/>
              <a:gd name="T75" fmla="*/ 55 h 152"/>
              <a:gd name="T76" fmla="*/ 49 w 183"/>
              <a:gd name="T77" fmla="*/ 76 h 152"/>
              <a:gd name="T78" fmla="*/ 40 w 183"/>
              <a:gd name="T79" fmla="*/ 76 h 152"/>
              <a:gd name="T80" fmla="*/ 54 w 183"/>
              <a:gd name="T81" fmla="*/ 41 h 152"/>
              <a:gd name="T82" fmla="*/ 58 w 183"/>
              <a:gd name="T83" fmla="*/ 37 h 152"/>
              <a:gd name="T84" fmla="*/ 62 w 183"/>
              <a:gd name="T85" fmla="*/ 94 h 152"/>
              <a:gd name="T86" fmla="*/ 54 w 183"/>
              <a:gd name="T87" fmla="*/ 94 h 152"/>
              <a:gd name="T88" fmla="*/ 157 w 183"/>
              <a:gd name="T89" fmla="*/ 102 h 152"/>
              <a:gd name="T90" fmla="*/ 164 w 183"/>
              <a:gd name="T91" fmla="*/ 109 h 152"/>
              <a:gd name="T92" fmla="*/ 150 w 183"/>
              <a:gd name="T93" fmla="*/ 109 h 152"/>
              <a:gd name="T94" fmla="*/ 169 w 183"/>
              <a:gd name="T95" fmla="*/ 14 h 152"/>
              <a:gd name="T96" fmla="*/ 14 w 183"/>
              <a:gd name="T97" fmla="*/ 14 h 152"/>
              <a:gd name="T98" fmla="*/ 169 w 183"/>
              <a:gd name="T99" fmla="*/ 12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 h="152">
                <a:moveTo>
                  <a:pt x="7" y="0"/>
                </a:moveTo>
                <a:cubicBezTo>
                  <a:pt x="7" y="0"/>
                  <a:pt x="7" y="0"/>
                  <a:pt x="7" y="0"/>
                </a:cubicBezTo>
                <a:cubicBezTo>
                  <a:pt x="176" y="0"/>
                  <a:pt x="176" y="0"/>
                  <a:pt x="176" y="0"/>
                </a:cubicBezTo>
                <a:cubicBezTo>
                  <a:pt x="180" y="0"/>
                  <a:pt x="183" y="3"/>
                  <a:pt x="183" y="7"/>
                </a:cubicBezTo>
                <a:cubicBezTo>
                  <a:pt x="183" y="7"/>
                  <a:pt x="183" y="7"/>
                  <a:pt x="183" y="7"/>
                </a:cubicBezTo>
                <a:cubicBezTo>
                  <a:pt x="183" y="128"/>
                  <a:pt x="183" y="128"/>
                  <a:pt x="183" y="128"/>
                </a:cubicBezTo>
                <a:cubicBezTo>
                  <a:pt x="183" y="132"/>
                  <a:pt x="180" y="135"/>
                  <a:pt x="176" y="135"/>
                </a:cubicBezTo>
                <a:cubicBezTo>
                  <a:pt x="176" y="135"/>
                  <a:pt x="176" y="135"/>
                  <a:pt x="176" y="135"/>
                </a:cubicBezTo>
                <a:cubicBezTo>
                  <a:pt x="99" y="135"/>
                  <a:pt x="99" y="135"/>
                  <a:pt x="99" y="135"/>
                </a:cubicBezTo>
                <a:cubicBezTo>
                  <a:pt x="99" y="143"/>
                  <a:pt x="99" y="143"/>
                  <a:pt x="99" y="143"/>
                </a:cubicBezTo>
                <a:cubicBezTo>
                  <a:pt x="99" y="144"/>
                  <a:pt x="99" y="144"/>
                  <a:pt x="99" y="144"/>
                </a:cubicBezTo>
                <a:cubicBezTo>
                  <a:pt x="138" y="144"/>
                  <a:pt x="138" y="144"/>
                  <a:pt x="138" y="144"/>
                </a:cubicBezTo>
                <a:cubicBezTo>
                  <a:pt x="140" y="144"/>
                  <a:pt x="142" y="146"/>
                  <a:pt x="142" y="148"/>
                </a:cubicBezTo>
                <a:cubicBezTo>
                  <a:pt x="142" y="150"/>
                  <a:pt x="140" y="152"/>
                  <a:pt x="138" y="152"/>
                </a:cubicBezTo>
                <a:cubicBezTo>
                  <a:pt x="45" y="152"/>
                  <a:pt x="45" y="152"/>
                  <a:pt x="45" y="152"/>
                </a:cubicBezTo>
                <a:cubicBezTo>
                  <a:pt x="43" y="152"/>
                  <a:pt x="41" y="150"/>
                  <a:pt x="41" y="148"/>
                </a:cubicBezTo>
                <a:cubicBezTo>
                  <a:pt x="41" y="146"/>
                  <a:pt x="43" y="144"/>
                  <a:pt x="45" y="144"/>
                </a:cubicBezTo>
                <a:cubicBezTo>
                  <a:pt x="85" y="144"/>
                  <a:pt x="85" y="144"/>
                  <a:pt x="85" y="144"/>
                </a:cubicBezTo>
                <a:cubicBezTo>
                  <a:pt x="85" y="143"/>
                  <a:pt x="85" y="143"/>
                  <a:pt x="85" y="143"/>
                </a:cubicBezTo>
                <a:cubicBezTo>
                  <a:pt x="85" y="135"/>
                  <a:pt x="85" y="135"/>
                  <a:pt x="85" y="135"/>
                </a:cubicBezTo>
                <a:cubicBezTo>
                  <a:pt x="7" y="135"/>
                  <a:pt x="7" y="135"/>
                  <a:pt x="7" y="135"/>
                </a:cubicBezTo>
                <a:cubicBezTo>
                  <a:pt x="3" y="135"/>
                  <a:pt x="0" y="132"/>
                  <a:pt x="0" y="128"/>
                </a:cubicBezTo>
                <a:cubicBezTo>
                  <a:pt x="0" y="128"/>
                  <a:pt x="0" y="128"/>
                  <a:pt x="0" y="128"/>
                </a:cubicBezTo>
                <a:cubicBezTo>
                  <a:pt x="0" y="7"/>
                  <a:pt x="0" y="7"/>
                  <a:pt x="0" y="7"/>
                </a:cubicBezTo>
                <a:cubicBezTo>
                  <a:pt x="0" y="3"/>
                  <a:pt x="3" y="0"/>
                  <a:pt x="7" y="0"/>
                </a:cubicBezTo>
                <a:close/>
                <a:moveTo>
                  <a:pt x="134" y="62"/>
                </a:moveTo>
                <a:cubicBezTo>
                  <a:pt x="134" y="62"/>
                  <a:pt x="134" y="62"/>
                  <a:pt x="134" y="62"/>
                </a:cubicBezTo>
                <a:cubicBezTo>
                  <a:pt x="134" y="60"/>
                  <a:pt x="136" y="58"/>
                  <a:pt x="139" y="58"/>
                </a:cubicBezTo>
                <a:cubicBezTo>
                  <a:pt x="141" y="58"/>
                  <a:pt x="143" y="60"/>
                  <a:pt x="143" y="62"/>
                </a:cubicBezTo>
                <a:cubicBezTo>
                  <a:pt x="143" y="73"/>
                  <a:pt x="143" y="73"/>
                  <a:pt x="143" y="73"/>
                </a:cubicBezTo>
                <a:cubicBezTo>
                  <a:pt x="143" y="75"/>
                  <a:pt x="141" y="77"/>
                  <a:pt x="139" y="77"/>
                </a:cubicBezTo>
                <a:cubicBezTo>
                  <a:pt x="136" y="77"/>
                  <a:pt x="134" y="75"/>
                  <a:pt x="134" y="73"/>
                </a:cubicBezTo>
                <a:cubicBezTo>
                  <a:pt x="134" y="62"/>
                  <a:pt x="134" y="62"/>
                  <a:pt x="134" y="62"/>
                </a:cubicBezTo>
                <a:close/>
                <a:moveTo>
                  <a:pt x="121" y="48"/>
                </a:moveTo>
                <a:cubicBezTo>
                  <a:pt x="121" y="48"/>
                  <a:pt x="121" y="48"/>
                  <a:pt x="121" y="48"/>
                </a:cubicBezTo>
                <a:cubicBezTo>
                  <a:pt x="121" y="45"/>
                  <a:pt x="123" y="43"/>
                  <a:pt x="125" y="43"/>
                </a:cubicBezTo>
                <a:cubicBezTo>
                  <a:pt x="128" y="43"/>
                  <a:pt x="129" y="45"/>
                  <a:pt x="129" y="48"/>
                </a:cubicBezTo>
                <a:cubicBezTo>
                  <a:pt x="129" y="87"/>
                  <a:pt x="129" y="87"/>
                  <a:pt x="129" y="87"/>
                </a:cubicBezTo>
                <a:cubicBezTo>
                  <a:pt x="129" y="90"/>
                  <a:pt x="128" y="92"/>
                  <a:pt x="125" y="92"/>
                </a:cubicBezTo>
                <a:cubicBezTo>
                  <a:pt x="123" y="92"/>
                  <a:pt x="121" y="90"/>
                  <a:pt x="121" y="87"/>
                </a:cubicBezTo>
                <a:cubicBezTo>
                  <a:pt x="121" y="48"/>
                  <a:pt x="121" y="48"/>
                  <a:pt x="121" y="48"/>
                </a:cubicBezTo>
                <a:close/>
                <a:moveTo>
                  <a:pt x="108" y="36"/>
                </a:moveTo>
                <a:cubicBezTo>
                  <a:pt x="108" y="36"/>
                  <a:pt x="108" y="36"/>
                  <a:pt x="108" y="36"/>
                </a:cubicBezTo>
                <a:cubicBezTo>
                  <a:pt x="108" y="33"/>
                  <a:pt x="109" y="31"/>
                  <a:pt x="112" y="31"/>
                </a:cubicBezTo>
                <a:cubicBezTo>
                  <a:pt x="114" y="31"/>
                  <a:pt x="116" y="33"/>
                  <a:pt x="116" y="36"/>
                </a:cubicBezTo>
                <a:cubicBezTo>
                  <a:pt x="116" y="99"/>
                  <a:pt x="116" y="99"/>
                  <a:pt x="116" y="99"/>
                </a:cubicBezTo>
                <a:cubicBezTo>
                  <a:pt x="116" y="102"/>
                  <a:pt x="114" y="104"/>
                  <a:pt x="112" y="104"/>
                </a:cubicBezTo>
                <a:cubicBezTo>
                  <a:pt x="109" y="104"/>
                  <a:pt x="108" y="102"/>
                  <a:pt x="108" y="99"/>
                </a:cubicBezTo>
                <a:cubicBezTo>
                  <a:pt x="108" y="36"/>
                  <a:pt x="108" y="36"/>
                  <a:pt x="108" y="36"/>
                </a:cubicBezTo>
                <a:close/>
                <a:moveTo>
                  <a:pt x="94" y="54"/>
                </a:moveTo>
                <a:cubicBezTo>
                  <a:pt x="94" y="54"/>
                  <a:pt x="94" y="54"/>
                  <a:pt x="94" y="54"/>
                </a:cubicBezTo>
                <a:cubicBezTo>
                  <a:pt x="94" y="52"/>
                  <a:pt x="96" y="50"/>
                  <a:pt x="98" y="50"/>
                </a:cubicBezTo>
                <a:cubicBezTo>
                  <a:pt x="101" y="50"/>
                  <a:pt x="103" y="52"/>
                  <a:pt x="103" y="54"/>
                </a:cubicBezTo>
                <a:cubicBezTo>
                  <a:pt x="103" y="81"/>
                  <a:pt x="103" y="81"/>
                  <a:pt x="103" y="81"/>
                </a:cubicBezTo>
                <a:cubicBezTo>
                  <a:pt x="103" y="83"/>
                  <a:pt x="101" y="85"/>
                  <a:pt x="98" y="85"/>
                </a:cubicBezTo>
                <a:cubicBezTo>
                  <a:pt x="96" y="85"/>
                  <a:pt x="94" y="83"/>
                  <a:pt x="94" y="81"/>
                </a:cubicBezTo>
                <a:cubicBezTo>
                  <a:pt x="94" y="54"/>
                  <a:pt x="94" y="54"/>
                  <a:pt x="94" y="54"/>
                </a:cubicBezTo>
                <a:close/>
                <a:moveTo>
                  <a:pt x="81" y="43"/>
                </a:moveTo>
                <a:cubicBezTo>
                  <a:pt x="81" y="43"/>
                  <a:pt x="81" y="43"/>
                  <a:pt x="81" y="43"/>
                </a:cubicBezTo>
                <a:cubicBezTo>
                  <a:pt x="81" y="41"/>
                  <a:pt x="83" y="39"/>
                  <a:pt x="85" y="39"/>
                </a:cubicBezTo>
                <a:cubicBezTo>
                  <a:pt x="87" y="39"/>
                  <a:pt x="89" y="41"/>
                  <a:pt x="89" y="43"/>
                </a:cubicBezTo>
                <a:cubicBezTo>
                  <a:pt x="89" y="92"/>
                  <a:pt x="89" y="92"/>
                  <a:pt x="89" y="92"/>
                </a:cubicBezTo>
                <a:cubicBezTo>
                  <a:pt x="89" y="94"/>
                  <a:pt x="87" y="96"/>
                  <a:pt x="85" y="96"/>
                </a:cubicBezTo>
                <a:cubicBezTo>
                  <a:pt x="83" y="96"/>
                  <a:pt x="81" y="94"/>
                  <a:pt x="81" y="92"/>
                </a:cubicBezTo>
                <a:cubicBezTo>
                  <a:pt x="81" y="43"/>
                  <a:pt x="81" y="43"/>
                  <a:pt x="81" y="43"/>
                </a:cubicBezTo>
                <a:close/>
                <a:moveTo>
                  <a:pt x="67" y="53"/>
                </a:moveTo>
                <a:cubicBezTo>
                  <a:pt x="67" y="53"/>
                  <a:pt x="67" y="53"/>
                  <a:pt x="67" y="53"/>
                </a:cubicBezTo>
                <a:cubicBezTo>
                  <a:pt x="67" y="51"/>
                  <a:pt x="69" y="49"/>
                  <a:pt x="71" y="49"/>
                </a:cubicBezTo>
                <a:cubicBezTo>
                  <a:pt x="74" y="49"/>
                  <a:pt x="76" y="51"/>
                  <a:pt x="76" y="53"/>
                </a:cubicBezTo>
                <a:cubicBezTo>
                  <a:pt x="76" y="82"/>
                  <a:pt x="76" y="82"/>
                  <a:pt x="76" y="82"/>
                </a:cubicBezTo>
                <a:cubicBezTo>
                  <a:pt x="76" y="84"/>
                  <a:pt x="74" y="86"/>
                  <a:pt x="71" y="86"/>
                </a:cubicBezTo>
                <a:cubicBezTo>
                  <a:pt x="69" y="86"/>
                  <a:pt x="67" y="84"/>
                  <a:pt x="67" y="82"/>
                </a:cubicBezTo>
                <a:cubicBezTo>
                  <a:pt x="67" y="53"/>
                  <a:pt x="67" y="53"/>
                  <a:pt x="67" y="53"/>
                </a:cubicBezTo>
                <a:close/>
                <a:moveTo>
                  <a:pt x="40" y="59"/>
                </a:moveTo>
                <a:cubicBezTo>
                  <a:pt x="40" y="59"/>
                  <a:pt x="40" y="59"/>
                  <a:pt x="40" y="59"/>
                </a:cubicBezTo>
                <a:cubicBezTo>
                  <a:pt x="40" y="56"/>
                  <a:pt x="42" y="55"/>
                  <a:pt x="45" y="55"/>
                </a:cubicBezTo>
                <a:cubicBezTo>
                  <a:pt x="47" y="55"/>
                  <a:pt x="49" y="56"/>
                  <a:pt x="49" y="59"/>
                </a:cubicBezTo>
                <a:cubicBezTo>
                  <a:pt x="49" y="76"/>
                  <a:pt x="49" y="76"/>
                  <a:pt x="49" y="76"/>
                </a:cubicBezTo>
                <a:cubicBezTo>
                  <a:pt x="49" y="79"/>
                  <a:pt x="47" y="80"/>
                  <a:pt x="45" y="80"/>
                </a:cubicBezTo>
                <a:cubicBezTo>
                  <a:pt x="42" y="80"/>
                  <a:pt x="40" y="79"/>
                  <a:pt x="40" y="76"/>
                </a:cubicBezTo>
                <a:cubicBezTo>
                  <a:pt x="40" y="59"/>
                  <a:pt x="40" y="59"/>
                  <a:pt x="40" y="59"/>
                </a:cubicBezTo>
                <a:close/>
                <a:moveTo>
                  <a:pt x="54" y="41"/>
                </a:moveTo>
                <a:cubicBezTo>
                  <a:pt x="54" y="41"/>
                  <a:pt x="54" y="41"/>
                  <a:pt x="54" y="41"/>
                </a:cubicBezTo>
                <a:cubicBezTo>
                  <a:pt x="54" y="39"/>
                  <a:pt x="56" y="37"/>
                  <a:pt x="58" y="37"/>
                </a:cubicBezTo>
                <a:cubicBezTo>
                  <a:pt x="60" y="37"/>
                  <a:pt x="62" y="39"/>
                  <a:pt x="62" y="41"/>
                </a:cubicBezTo>
                <a:cubicBezTo>
                  <a:pt x="62" y="94"/>
                  <a:pt x="62" y="94"/>
                  <a:pt x="62" y="94"/>
                </a:cubicBezTo>
                <a:cubicBezTo>
                  <a:pt x="62" y="97"/>
                  <a:pt x="60" y="98"/>
                  <a:pt x="58" y="98"/>
                </a:cubicBezTo>
                <a:cubicBezTo>
                  <a:pt x="56" y="98"/>
                  <a:pt x="54" y="97"/>
                  <a:pt x="54" y="94"/>
                </a:cubicBezTo>
                <a:cubicBezTo>
                  <a:pt x="54" y="41"/>
                  <a:pt x="54" y="41"/>
                  <a:pt x="54" y="41"/>
                </a:cubicBezTo>
                <a:close/>
                <a:moveTo>
                  <a:pt x="157" y="102"/>
                </a:moveTo>
                <a:cubicBezTo>
                  <a:pt x="157" y="102"/>
                  <a:pt x="157" y="102"/>
                  <a:pt x="157" y="102"/>
                </a:cubicBezTo>
                <a:cubicBezTo>
                  <a:pt x="160" y="102"/>
                  <a:pt x="164" y="105"/>
                  <a:pt x="164" y="109"/>
                </a:cubicBezTo>
                <a:cubicBezTo>
                  <a:pt x="164" y="113"/>
                  <a:pt x="160" y="116"/>
                  <a:pt x="157" y="116"/>
                </a:cubicBezTo>
                <a:cubicBezTo>
                  <a:pt x="153" y="116"/>
                  <a:pt x="150" y="113"/>
                  <a:pt x="150" y="109"/>
                </a:cubicBezTo>
                <a:cubicBezTo>
                  <a:pt x="150" y="105"/>
                  <a:pt x="153" y="102"/>
                  <a:pt x="157" y="102"/>
                </a:cubicBezTo>
                <a:close/>
                <a:moveTo>
                  <a:pt x="169" y="14"/>
                </a:moveTo>
                <a:cubicBezTo>
                  <a:pt x="169" y="14"/>
                  <a:pt x="169" y="14"/>
                  <a:pt x="169" y="14"/>
                </a:cubicBezTo>
                <a:cubicBezTo>
                  <a:pt x="14" y="14"/>
                  <a:pt x="14" y="14"/>
                  <a:pt x="14" y="14"/>
                </a:cubicBezTo>
                <a:cubicBezTo>
                  <a:pt x="14" y="50"/>
                  <a:pt x="14" y="85"/>
                  <a:pt x="14" y="121"/>
                </a:cubicBezTo>
                <a:cubicBezTo>
                  <a:pt x="66" y="121"/>
                  <a:pt x="117" y="121"/>
                  <a:pt x="169" y="121"/>
                </a:cubicBezTo>
                <a:cubicBezTo>
                  <a:pt x="169" y="85"/>
                  <a:pt x="169" y="50"/>
                  <a:pt x="169" y="14"/>
                </a:cubicBezTo>
                <a:close/>
              </a:path>
            </a:pathLst>
          </a:custGeom>
          <a:solidFill>
            <a:schemeClr val="bg1"/>
          </a:solidFill>
          <a:ln>
            <a:noFill/>
          </a:ln>
        </p:spPr>
        <p:txBody>
          <a:bodyPr vert="horz" wrap="square" lIns="67391" tIns="33696" rIns="67391" bIns="33696" numCol="1" anchor="t" anchorCtr="0" compatLnSpc="1"/>
          <a:lstStyle/>
          <a:p>
            <a:endParaRPr lang="zh-CN" altLang="en-US"/>
          </a:p>
        </p:txBody>
      </p:sp>
      <p:sp>
        <p:nvSpPr>
          <p:cNvPr id="8" name="Freeform 86"/>
          <p:cNvSpPr>
            <a:spLocks noEditPoints="1"/>
          </p:cNvSpPr>
          <p:nvPr/>
        </p:nvSpPr>
        <p:spPr bwMode="auto">
          <a:xfrm>
            <a:off x="5294907" y="1627793"/>
            <a:ext cx="366732" cy="380062"/>
          </a:xfrm>
          <a:custGeom>
            <a:avLst/>
            <a:gdLst>
              <a:gd name="T0" fmla="*/ 16 w 196"/>
              <a:gd name="T1" fmla="*/ 106 h 204"/>
              <a:gd name="T2" fmla="*/ 187 w 196"/>
              <a:gd name="T3" fmla="*/ 113 h 204"/>
              <a:gd name="T4" fmla="*/ 187 w 196"/>
              <a:gd name="T5" fmla="*/ 137 h 204"/>
              <a:gd name="T6" fmla="*/ 179 w 196"/>
              <a:gd name="T7" fmla="*/ 144 h 204"/>
              <a:gd name="T8" fmla="*/ 179 w 196"/>
              <a:gd name="T9" fmla="*/ 187 h 204"/>
              <a:gd name="T10" fmla="*/ 36 w 196"/>
              <a:gd name="T11" fmla="*/ 204 h 204"/>
              <a:gd name="T12" fmla="*/ 16 w 196"/>
              <a:gd name="T13" fmla="*/ 144 h 204"/>
              <a:gd name="T14" fmla="*/ 9 w 196"/>
              <a:gd name="T15" fmla="*/ 137 h 204"/>
              <a:gd name="T16" fmla="*/ 9 w 196"/>
              <a:gd name="T17" fmla="*/ 113 h 204"/>
              <a:gd name="T18" fmla="*/ 96 w 196"/>
              <a:gd name="T19" fmla="*/ 59 h 204"/>
              <a:gd name="T20" fmla="*/ 98 w 196"/>
              <a:gd name="T21" fmla="*/ 65 h 204"/>
              <a:gd name="T22" fmla="*/ 95 w 196"/>
              <a:gd name="T23" fmla="*/ 67 h 204"/>
              <a:gd name="T24" fmla="*/ 90 w 196"/>
              <a:gd name="T25" fmla="*/ 64 h 204"/>
              <a:gd name="T26" fmla="*/ 96 w 196"/>
              <a:gd name="T27" fmla="*/ 59 h 204"/>
              <a:gd name="T28" fmla="*/ 100 w 196"/>
              <a:gd name="T29" fmla="*/ 52 h 204"/>
              <a:gd name="T30" fmla="*/ 29 w 196"/>
              <a:gd name="T31" fmla="*/ 11 h 204"/>
              <a:gd name="T32" fmla="*/ 81 w 196"/>
              <a:gd name="T33" fmla="*/ 62 h 204"/>
              <a:gd name="T34" fmla="*/ 97 w 196"/>
              <a:gd name="T35" fmla="*/ 75 h 204"/>
              <a:gd name="T36" fmla="*/ 105 w 196"/>
              <a:gd name="T37" fmla="*/ 69 h 204"/>
              <a:gd name="T38" fmla="*/ 58 w 196"/>
              <a:gd name="T39" fmla="*/ 43 h 204"/>
              <a:gd name="T40" fmla="*/ 19 w 196"/>
              <a:gd name="T41" fmla="*/ 25 h 204"/>
              <a:gd name="T42" fmla="*/ 58 w 196"/>
              <a:gd name="T43" fmla="*/ 43 h 204"/>
              <a:gd name="T44" fmla="*/ 100 w 196"/>
              <a:gd name="T45" fmla="*/ 86 h 204"/>
              <a:gd name="T46" fmla="*/ 98 w 196"/>
              <a:gd name="T47" fmla="*/ 92 h 204"/>
              <a:gd name="T48" fmla="*/ 106 w 196"/>
              <a:gd name="T49" fmla="*/ 91 h 204"/>
              <a:gd name="T50" fmla="*/ 100 w 196"/>
              <a:gd name="T51" fmla="*/ 86 h 204"/>
              <a:gd name="T52" fmla="*/ 96 w 196"/>
              <a:gd name="T53" fmla="*/ 79 h 204"/>
              <a:gd name="T54" fmla="*/ 167 w 196"/>
              <a:gd name="T55" fmla="*/ 38 h 204"/>
              <a:gd name="T56" fmla="*/ 115 w 196"/>
              <a:gd name="T57" fmla="*/ 89 h 204"/>
              <a:gd name="T58" fmla="*/ 99 w 196"/>
              <a:gd name="T59" fmla="*/ 102 h 204"/>
              <a:gd name="T60" fmla="*/ 91 w 196"/>
              <a:gd name="T61" fmla="*/ 96 h 204"/>
              <a:gd name="T62" fmla="*/ 137 w 196"/>
              <a:gd name="T63" fmla="*/ 69 h 204"/>
              <a:gd name="T64" fmla="*/ 176 w 196"/>
              <a:gd name="T65" fmla="*/ 52 h 204"/>
              <a:gd name="T66" fmla="*/ 137 w 196"/>
              <a:gd name="T67" fmla="*/ 69 h 204"/>
              <a:gd name="T68" fmla="*/ 74 w 196"/>
              <a:gd name="T69" fmla="*/ 149 h 204"/>
              <a:gd name="T70" fmla="*/ 90 w 196"/>
              <a:gd name="T71" fmla="*/ 189 h 204"/>
              <a:gd name="T72" fmla="*/ 43 w 196"/>
              <a:gd name="T73" fmla="*/ 189 h 204"/>
              <a:gd name="T74" fmla="*/ 31 w 196"/>
              <a:gd name="T75" fmla="*/ 158 h 204"/>
              <a:gd name="T76" fmla="*/ 36 w 196"/>
              <a:gd name="T77" fmla="*/ 189 h 204"/>
              <a:gd name="T78" fmla="*/ 34 w 196"/>
              <a:gd name="T79" fmla="*/ 144 h 204"/>
              <a:gd name="T80" fmla="*/ 51 w 196"/>
              <a:gd name="T81" fmla="*/ 185 h 204"/>
              <a:gd name="T82" fmla="*/ 34 w 196"/>
              <a:gd name="T83" fmla="*/ 144 h 204"/>
              <a:gd name="T84" fmla="*/ 81 w 196"/>
              <a:gd name="T85" fmla="*/ 144 h 204"/>
              <a:gd name="T86" fmla="*/ 115 w 196"/>
              <a:gd name="T87" fmla="*/ 144 h 204"/>
              <a:gd name="T88" fmla="*/ 122 w 196"/>
              <a:gd name="T89" fmla="*/ 149 h 204"/>
              <a:gd name="T90" fmla="*/ 105 w 196"/>
              <a:gd name="T91" fmla="*/ 189 h 204"/>
              <a:gd name="T92" fmla="*/ 122 w 196"/>
              <a:gd name="T93" fmla="*/ 149 h 204"/>
              <a:gd name="T94" fmla="*/ 165 w 196"/>
              <a:gd name="T95" fmla="*/ 158 h 204"/>
              <a:gd name="T96" fmla="*/ 160 w 196"/>
              <a:gd name="T97" fmla="*/ 189 h 204"/>
              <a:gd name="T98" fmla="*/ 165 w 196"/>
              <a:gd name="T99" fmla="*/ 158 h 204"/>
              <a:gd name="T100" fmla="*/ 128 w 196"/>
              <a:gd name="T101" fmla="*/ 144 h 204"/>
              <a:gd name="T102" fmla="*/ 162 w 196"/>
              <a:gd name="T103" fmla="*/ 144 h 204"/>
              <a:gd name="T104" fmla="*/ 173 w 196"/>
              <a:gd name="T105" fmla="*/ 120 h 204"/>
              <a:gd name="T106" fmla="*/ 23 w 196"/>
              <a:gd name="T107" fmla="*/ 120 h 204"/>
              <a:gd name="T108" fmla="*/ 173 w 196"/>
              <a:gd name="T109" fmla="*/ 13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6" h="204">
                <a:moveTo>
                  <a:pt x="16" y="106"/>
                </a:moveTo>
                <a:cubicBezTo>
                  <a:pt x="16" y="106"/>
                  <a:pt x="16" y="106"/>
                  <a:pt x="16" y="106"/>
                </a:cubicBezTo>
                <a:cubicBezTo>
                  <a:pt x="180" y="106"/>
                  <a:pt x="180" y="106"/>
                  <a:pt x="180" y="106"/>
                </a:cubicBezTo>
                <a:cubicBezTo>
                  <a:pt x="183" y="106"/>
                  <a:pt x="187" y="109"/>
                  <a:pt x="187" y="113"/>
                </a:cubicBezTo>
                <a:cubicBezTo>
                  <a:pt x="187" y="113"/>
                  <a:pt x="187" y="113"/>
                  <a:pt x="187" y="113"/>
                </a:cubicBezTo>
                <a:cubicBezTo>
                  <a:pt x="187" y="137"/>
                  <a:pt x="187" y="137"/>
                  <a:pt x="187" y="137"/>
                </a:cubicBezTo>
                <a:cubicBezTo>
                  <a:pt x="187" y="141"/>
                  <a:pt x="183" y="144"/>
                  <a:pt x="180" y="144"/>
                </a:cubicBezTo>
                <a:cubicBezTo>
                  <a:pt x="179" y="144"/>
                  <a:pt x="179" y="144"/>
                  <a:pt x="179" y="144"/>
                </a:cubicBezTo>
                <a:cubicBezTo>
                  <a:pt x="179" y="144"/>
                  <a:pt x="179" y="144"/>
                  <a:pt x="179" y="144"/>
                </a:cubicBezTo>
                <a:cubicBezTo>
                  <a:pt x="179" y="187"/>
                  <a:pt x="179" y="187"/>
                  <a:pt x="179" y="187"/>
                </a:cubicBezTo>
                <a:cubicBezTo>
                  <a:pt x="179" y="197"/>
                  <a:pt x="170" y="204"/>
                  <a:pt x="160" y="204"/>
                </a:cubicBezTo>
                <a:cubicBezTo>
                  <a:pt x="36" y="204"/>
                  <a:pt x="36" y="204"/>
                  <a:pt x="36" y="204"/>
                </a:cubicBezTo>
                <a:cubicBezTo>
                  <a:pt x="26" y="204"/>
                  <a:pt x="16" y="197"/>
                  <a:pt x="16" y="187"/>
                </a:cubicBezTo>
                <a:cubicBezTo>
                  <a:pt x="16" y="144"/>
                  <a:pt x="16" y="144"/>
                  <a:pt x="16" y="144"/>
                </a:cubicBezTo>
                <a:cubicBezTo>
                  <a:pt x="16" y="144"/>
                  <a:pt x="16" y="144"/>
                  <a:pt x="16" y="144"/>
                </a:cubicBezTo>
                <a:cubicBezTo>
                  <a:pt x="12" y="144"/>
                  <a:pt x="9" y="141"/>
                  <a:pt x="9" y="137"/>
                </a:cubicBezTo>
                <a:cubicBezTo>
                  <a:pt x="9" y="137"/>
                  <a:pt x="9" y="137"/>
                  <a:pt x="9" y="137"/>
                </a:cubicBezTo>
                <a:cubicBezTo>
                  <a:pt x="9" y="113"/>
                  <a:pt x="9" y="113"/>
                  <a:pt x="9" y="113"/>
                </a:cubicBezTo>
                <a:cubicBezTo>
                  <a:pt x="9" y="109"/>
                  <a:pt x="12" y="106"/>
                  <a:pt x="16" y="106"/>
                </a:cubicBezTo>
                <a:close/>
                <a:moveTo>
                  <a:pt x="96" y="59"/>
                </a:moveTo>
                <a:cubicBezTo>
                  <a:pt x="96" y="59"/>
                  <a:pt x="96" y="59"/>
                  <a:pt x="96" y="59"/>
                </a:cubicBezTo>
                <a:cubicBezTo>
                  <a:pt x="98" y="60"/>
                  <a:pt x="99" y="63"/>
                  <a:pt x="98" y="65"/>
                </a:cubicBezTo>
                <a:cubicBezTo>
                  <a:pt x="97" y="65"/>
                  <a:pt x="97" y="65"/>
                  <a:pt x="97" y="65"/>
                </a:cubicBezTo>
                <a:cubicBezTo>
                  <a:pt x="97" y="66"/>
                  <a:pt x="96" y="67"/>
                  <a:pt x="95" y="67"/>
                </a:cubicBezTo>
                <a:cubicBezTo>
                  <a:pt x="93" y="68"/>
                  <a:pt x="90" y="66"/>
                  <a:pt x="90" y="64"/>
                </a:cubicBezTo>
                <a:cubicBezTo>
                  <a:pt x="90" y="64"/>
                  <a:pt x="90" y="64"/>
                  <a:pt x="90" y="64"/>
                </a:cubicBezTo>
                <a:cubicBezTo>
                  <a:pt x="89" y="62"/>
                  <a:pt x="90" y="59"/>
                  <a:pt x="93" y="59"/>
                </a:cubicBezTo>
                <a:cubicBezTo>
                  <a:pt x="94" y="58"/>
                  <a:pt x="95" y="59"/>
                  <a:pt x="96" y="59"/>
                </a:cubicBezTo>
                <a:close/>
                <a:moveTo>
                  <a:pt x="100" y="52"/>
                </a:moveTo>
                <a:cubicBezTo>
                  <a:pt x="100" y="52"/>
                  <a:pt x="100" y="52"/>
                  <a:pt x="100" y="52"/>
                </a:cubicBezTo>
                <a:cubicBezTo>
                  <a:pt x="96" y="49"/>
                  <a:pt x="90" y="50"/>
                  <a:pt x="86" y="52"/>
                </a:cubicBezTo>
                <a:cubicBezTo>
                  <a:pt x="29" y="11"/>
                  <a:pt x="29" y="11"/>
                  <a:pt x="29" y="11"/>
                </a:cubicBezTo>
                <a:cubicBezTo>
                  <a:pt x="15" y="0"/>
                  <a:pt x="0" y="26"/>
                  <a:pt x="16" y="33"/>
                </a:cubicBezTo>
                <a:cubicBezTo>
                  <a:pt x="81" y="62"/>
                  <a:pt x="81" y="62"/>
                  <a:pt x="81" y="62"/>
                </a:cubicBezTo>
                <a:cubicBezTo>
                  <a:pt x="81" y="65"/>
                  <a:pt x="82" y="69"/>
                  <a:pt x="84" y="71"/>
                </a:cubicBezTo>
                <a:cubicBezTo>
                  <a:pt x="87" y="75"/>
                  <a:pt x="92" y="77"/>
                  <a:pt x="97" y="75"/>
                </a:cubicBezTo>
                <a:cubicBezTo>
                  <a:pt x="100" y="74"/>
                  <a:pt x="103" y="73"/>
                  <a:pt x="105" y="70"/>
                </a:cubicBezTo>
                <a:cubicBezTo>
                  <a:pt x="105" y="69"/>
                  <a:pt x="105" y="69"/>
                  <a:pt x="105" y="69"/>
                </a:cubicBezTo>
                <a:cubicBezTo>
                  <a:pt x="108" y="63"/>
                  <a:pt x="106" y="55"/>
                  <a:pt x="100" y="52"/>
                </a:cubicBezTo>
                <a:close/>
                <a:moveTo>
                  <a:pt x="58" y="43"/>
                </a:moveTo>
                <a:cubicBezTo>
                  <a:pt x="58" y="43"/>
                  <a:pt x="58" y="43"/>
                  <a:pt x="58" y="43"/>
                </a:cubicBezTo>
                <a:cubicBezTo>
                  <a:pt x="19" y="25"/>
                  <a:pt x="19" y="25"/>
                  <a:pt x="19" y="25"/>
                </a:cubicBezTo>
                <a:cubicBezTo>
                  <a:pt x="15" y="23"/>
                  <a:pt x="20" y="15"/>
                  <a:pt x="24" y="17"/>
                </a:cubicBezTo>
                <a:cubicBezTo>
                  <a:pt x="58" y="43"/>
                  <a:pt x="58" y="43"/>
                  <a:pt x="58" y="43"/>
                </a:cubicBezTo>
                <a:close/>
                <a:moveTo>
                  <a:pt x="100" y="86"/>
                </a:moveTo>
                <a:cubicBezTo>
                  <a:pt x="100" y="86"/>
                  <a:pt x="100" y="86"/>
                  <a:pt x="100" y="86"/>
                </a:cubicBezTo>
                <a:cubicBezTo>
                  <a:pt x="98" y="87"/>
                  <a:pt x="97" y="90"/>
                  <a:pt x="98" y="92"/>
                </a:cubicBezTo>
                <a:cubicBezTo>
                  <a:pt x="98" y="92"/>
                  <a:pt x="98" y="92"/>
                  <a:pt x="98" y="92"/>
                </a:cubicBezTo>
                <a:cubicBezTo>
                  <a:pt x="99" y="93"/>
                  <a:pt x="100" y="94"/>
                  <a:pt x="101" y="94"/>
                </a:cubicBezTo>
                <a:cubicBezTo>
                  <a:pt x="103" y="95"/>
                  <a:pt x="106" y="93"/>
                  <a:pt x="106" y="91"/>
                </a:cubicBezTo>
                <a:cubicBezTo>
                  <a:pt x="107" y="89"/>
                  <a:pt x="106" y="86"/>
                  <a:pt x="103" y="86"/>
                </a:cubicBezTo>
                <a:cubicBezTo>
                  <a:pt x="102" y="85"/>
                  <a:pt x="101" y="86"/>
                  <a:pt x="100" y="86"/>
                </a:cubicBezTo>
                <a:close/>
                <a:moveTo>
                  <a:pt x="96" y="79"/>
                </a:moveTo>
                <a:cubicBezTo>
                  <a:pt x="96" y="79"/>
                  <a:pt x="96" y="79"/>
                  <a:pt x="96" y="79"/>
                </a:cubicBezTo>
                <a:cubicBezTo>
                  <a:pt x="100" y="76"/>
                  <a:pt x="105" y="77"/>
                  <a:pt x="109" y="79"/>
                </a:cubicBezTo>
                <a:cubicBezTo>
                  <a:pt x="167" y="38"/>
                  <a:pt x="167" y="38"/>
                  <a:pt x="167" y="38"/>
                </a:cubicBezTo>
                <a:cubicBezTo>
                  <a:pt x="181" y="27"/>
                  <a:pt x="196" y="53"/>
                  <a:pt x="180" y="60"/>
                </a:cubicBezTo>
                <a:cubicBezTo>
                  <a:pt x="115" y="89"/>
                  <a:pt x="115" y="89"/>
                  <a:pt x="115" y="89"/>
                </a:cubicBezTo>
                <a:cubicBezTo>
                  <a:pt x="115" y="92"/>
                  <a:pt x="114" y="95"/>
                  <a:pt x="112" y="98"/>
                </a:cubicBezTo>
                <a:cubicBezTo>
                  <a:pt x="109" y="102"/>
                  <a:pt x="104" y="104"/>
                  <a:pt x="99" y="102"/>
                </a:cubicBezTo>
                <a:cubicBezTo>
                  <a:pt x="96" y="102"/>
                  <a:pt x="93" y="100"/>
                  <a:pt x="91" y="97"/>
                </a:cubicBezTo>
                <a:cubicBezTo>
                  <a:pt x="91" y="96"/>
                  <a:pt x="91" y="96"/>
                  <a:pt x="91" y="96"/>
                </a:cubicBezTo>
                <a:cubicBezTo>
                  <a:pt x="87" y="90"/>
                  <a:pt x="90" y="82"/>
                  <a:pt x="96" y="79"/>
                </a:cubicBezTo>
                <a:close/>
                <a:moveTo>
                  <a:pt x="137" y="69"/>
                </a:moveTo>
                <a:cubicBezTo>
                  <a:pt x="137" y="69"/>
                  <a:pt x="137" y="69"/>
                  <a:pt x="137" y="69"/>
                </a:cubicBezTo>
                <a:cubicBezTo>
                  <a:pt x="176" y="52"/>
                  <a:pt x="176" y="52"/>
                  <a:pt x="176" y="52"/>
                </a:cubicBezTo>
                <a:cubicBezTo>
                  <a:pt x="181" y="50"/>
                  <a:pt x="176" y="41"/>
                  <a:pt x="172" y="44"/>
                </a:cubicBezTo>
                <a:cubicBezTo>
                  <a:pt x="137" y="69"/>
                  <a:pt x="137" y="69"/>
                  <a:pt x="137" y="69"/>
                </a:cubicBezTo>
                <a:close/>
                <a:moveTo>
                  <a:pt x="74" y="149"/>
                </a:moveTo>
                <a:cubicBezTo>
                  <a:pt x="74" y="149"/>
                  <a:pt x="74" y="149"/>
                  <a:pt x="74" y="149"/>
                </a:cubicBezTo>
                <a:cubicBezTo>
                  <a:pt x="58" y="189"/>
                  <a:pt x="58" y="189"/>
                  <a:pt x="58" y="189"/>
                </a:cubicBezTo>
                <a:cubicBezTo>
                  <a:pt x="90" y="189"/>
                  <a:pt x="90" y="189"/>
                  <a:pt x="90" y="189"/>
                </a:cubicBezTo>
                <a:cubicBezTo>
                  <a:pt x="74" y="149"/>
                  <a:pt x="74" y="149"/>
                  <a:pt x="74" y="149"/>
                </a:cubicBezTo>
                <a:close/>
                <a:moveTo>
                  <a:pt x="43" y="189"/>
                </a:moveTo>
                <a:cubicBezTo>
                  <a:pt x="43" y="189"/>
                  <a:pt x="43" y="189"/>
                  <a:pt x="43" y="189"/>
                </a:cubicBezTo>
                <a:cubicBezTo>
                  <a:pt x="31" y="158"/>
                  <a:pt x="31" y="158"/>
                  <a:pt x="31" y="158"/>
                </a:cubicBezTo>
                <a:cubicBezTo>
                  <a:pt x="31" y="187"/>
                  <a:pt x="31" y="187"/>
                  <a:pt x="31" y="187"/>
                </a:cubicBezTo>
                <a:cubicBezTo>
                  <a:pt x="31" y="189"/>
                  <a:pt x="34" y="189"/>
                  <a:pt x="36" y="189"/>
                </a:cubicBezTo>
                <a:cubicBezTo>
                  <a:pt x="43" y="189"/>
                  <a:pt x="43" y="189"/>
                  <a:pt x="43" y="189"/>
                </a:cubicBezTo>
                <a:close/>
                <a:moveTo>
                  <a:pt x="34" y="144"/>
                </a:moveTo>
                <a:cubicBezTo>
                  <a:pt x="34" y="144"/>
                  <a:pt x="34" y="144"/>
                  <a:pt x="34" y="144"/>
                </a:cubicBezTo>
                <a:cubicBezTo>
                  <a:pt x="51" y="185"/>
                  <a:pt x="51" y="185"/>
                  <a:pt x="51" y="185"/>
                </a:cubicBezTo>
                <a:cubicBezTo>
                  <a:pt x="67" y="144"/>
                  <a:pt x="67" y="144"/>
                  <a:pt x="67" y="144"/>
                </a:cubicBezTo>
                <a:cubicBezTo>
                  <a:pt x="34" y="144"/>
                  <a:pt x="34" y="144"/>
                  <a:pt x="34" y="144"/>
                </a:cubicBezTo>
                <a:close/>
                <a:moveTo>
                  <a:pt x="81" y="144"/>
                </a:moveTo>
                <a:cubicBezTo>
                  <a:pt x="81" y="144"/>
                  <a:pt x="81" y="144"/>
                  <a:pt x="81" y="144"/>
                </a:cubicBezTo>
                <a:cubicBezTo>
                  <a:pt x="98" y="185"/>
                  <a:pt x="98" y="185"/>
                  <a:pt x="98" y="185"/>
                </a:cubicBezTo>
                <a:cubicBezTo>
                  <a:pt x="115" y="144"/>
                  <a:pt x="115" y="144"/>
                  <a:pt x="115" y="144"/>
                </a:cubicBezTo>
                <a:cubicBezTo>
                  <a:pt x="81" y="144"/>
                  <a:pt x="81" y="144"/>
                  <a:pt x="81" y="144"/>
                </a:cubicBezTo>
                <a:close/>
                <a:moveTo>
                  <a:pt x="122" y="149"/>
                </a:moveTo>
                <a:cubicBezTo>
                  <a:pt x="122" y="149"/>
                  <a:pt x="122" y="149"/>
                  <a:pt x="122" y="149"/>
                </a:cubicBezTo>
                <a:cubicBezTo>
                  <a:pt x="105" y="189"/>
                  <a:pt x="105" y="189"/>
                  <a:pt x="105" y="189"/>
                </a:cubicBezTo>
                <a:cubicBezTo>
                  <a:pt x="138" y="189"/>
                  <a:pt x="138" y="189"/>
                  <a:pt x="138" y="189"/>
                </a:cubicBezTo>
                <a:cubicBezTo>
                  <a:pt x="122" y="149"/>
                  <a:pt x="122" y="149"/>
                  <a:pt x="122" y="149"/>
                </a:cubicBezTo>
                <a:close/>
                <a:moveTo>
                  <a:pt x="165" y="158"/>
                </a:moveTo>
                <a:cubicBezTo>
                  <a:pt x="165" y="158"/>
                  <a:pt x="165" y="158"/>
                  <a:pt x="165" y="158"/>
                </a:cubicBezTo>
                <a:cubicBezTo>
                  <a:pt x="153" y="189"/>
                  <a:pt x="153" y="189"/>
                  <a:pt x="153" y="189"/>
                </a:cubicBezTo>
                <a:cubicBezTo>
                  <a:pt x="160" y="189"/>
                  <a:pt x="160" y="189"/>
                  <a:pt x="160" y="189"/>
                </a:cubicBezTo>
                <a:cubicBezTo>
                  <a:pt x="162" y="189"/>
                  <a:pt x="165" y="189"/>
                  <a:pt x="165" y="187"/>
                </a:cubicBezTo>
                <a:cubicBezTo>
                  <a:pt x="165" y="158"/>
                  <a:pt x="165" y="158"/>
                  <a:pt x="165" y="158"/>
                </a:cubicBezTo>
                <a:close/>
                <a:moveTo>
                  <a:pt x="128" y="144"/>
                </a:moveTo>
                <a:cubicBezTo>
                  <a:pt x="128" y="144"/>
                  <a:pt x="128" y="144"/>
                  <a:pt x="128" y="144"/>
                </a:cubicBezTo>
                <a:cubicBezTo>
                  <a:pt x="145" y="185"/>
                  <a:pt x="145" y="185"/>
                  <a:pt x="145" y="185"/>
                </a:cubicBezTo>
                <a:cubicBezTo>
                  <a:pt x="162" y="144"/>
                  <a:pt x="162" y="144"/>
                  <a:pt x="162" y="144"/>
                </a:cubicBezTo>
                <a:cubicBezTo>
                  <a:pt x="128" y="144"/>
                  <a:pt x="128" y="144"/>
                  <a:pt x="128" y="144"/>
                </a:cubicBezTo>
                <a:close/>
                <a:moveTo>
                  <a:pt x="173" y="120"/>
                </a:moveTo>
                <a:cubicBezTo>
                  <a:pt x="173" y="120"/>
                  <a:pt x="173" y="120"/>
                  <a:pt x="173" y="120"/>
                </a:cubicBezTo>
                <a:cubicBezTo>
                  <a:pt x="23" y="120"/>
                  <a:pt x="23" y="120"/>
                  <a:pt x="23" y="120"/>
                </a:cubicBezTo>
                <a:cubicBezTo>
                  <a:pt x="23" y="130"/>
                  <a:pt x="23" y="130"/>
                  <a:pt x="23" y="130"/>
                </a:cubicBezTo>
                <a:cubicBezTo>
                  <a:pt x="173" y="130"/>
                  <a:pt x="173" y="130"/>
                  <a:pt x="173" y="130"/>
                </a:cubicBezTo>
                <a:cubicBezTo>
                  <a:pt x="173" y="120"/>
                  <a:pt x="173" y="120"/>
                  <a:pt x="173" y="120"/>
                </a:cubicBezTo>
                <a:close/>
              </a:path>
            </a:pathLst>
          </a:custGeom>
          <a:solidFill>
            <a:schemeClr val="bg1"/>
          </a:solidFill>
          <a:ln>
            <a:noFill/>
          </a:ln>
        </p:spPr>
        <p:txBody>
          <a:bodyPr vert="horz" wrap="square" lIns="67391" tIns="33696" rIns="67391" bIns="33696" numCol="1" anchor="t" anchorCtr="0" compatLnSpc="1"/>
          <a:lstStyle/>
          <a:p>
            <a:endParaRPr lang="zh-CN" altLang="en-US"/>
          </a:p>
        </p:txBody>
      </p:sp>
      <p:sp>
        <p:nvSpPr>
          <p:cNvPr id="9" name="Freeform 115"/>
          <p:cNvSpPr>
            <a:spLocks noEditPoints="1"/>
          </p:cNvSpPr>
          <p:nvPr/>
        </p:nvSpPr>
        <p:spPr bwMode="auto">
          <a:xfrm>
            <a:off x="7295562" y="1668796"/>
            <a:ext cx="358813" cy="298057"/>
          </a:xfrm>
          <a:custGeom>
            <a:avLst/>
            <a:gdLst>
              <a:gd name="T0" fmla="*/ 42 w 192"/>
              <a:gd name="T1" fmla="*/ 5 h 160"/>
              <a:gd name="T2" fmla="*/ 73 w 192"/>
              <a:gd name="T3" fmla="*/ 0 h 160"/>
              <a:gd name="T4" fmla="*/ 86 w 192"/>
              <a:gd name="T5" fmla="*/ 5 h 160"/>
              <a:gd name="T6" fmla="*/ 86 w 192"/>
              <a:gd name="T7" fmla="*/ 154 h 160"/>
              <a:gd name="T8" fmla="*/ 54 w 192"/>
              <a:gd name="T9" fmla="*/ 160 h 160"/>
              <a:gd name="T10" fmla="*/ 38 w 192"/>
              <a:gd name="T11" fmla="*/ 149 h 160"/>
              <a:gd name="T12" fmla="*/ 0 w 192"/>
              <a:gd name="T13" fmla="*/ 132 h 160"/>
              <a:gd name="T14" fmla="*/ 17 w 192"/>
              <a:gd name="T15" fmla="*/ 10 h 160"/>
              <a:gd name="T16" fmla="*/ 169 w 192"/>
              <a:gd name="T17" fmla="*/ 37 h 160"/>
              <a:gd name="T18" fmla="*/ 165 w 192"/>
              <a:gd name="T19" fmla="*/ 33 h 160"/>
              <a:gd name="T20" fmla="*/ 169 w 192"/>
              <a:gd name="T21" fmla="*/ 54 h 160"/>
              <a:gd name="T22" fmla="*/ 165 w 192"/>
              <a:gd name="T23" fmla="*/ 50 h 160"/>
              <a:gd name="T24" fmla="*/ 169 w 192"/>
              <a:gd name="T25" fmla="*/ 71 h 160"/>
              <a:gd name="T26" fmla="*/ 165 w 192"/>
              <a:gd name="T27" fmla="*/ 67 h 160"/>
              <a:gd name="T28" fmla="*/ 169 w 192"/>
              <a:gd name="T29" fmla="*/ 88 h 160"/>
              <a:gd name="T30" fmla="*/ 165 w 192"/>
              <a:gd name="T31" fmla="*/ 84 h 160"/>
              <a:gd name="T32" fmla="*/ 169 w 192"/>
              <a:gd name="T33" fmla="*/ 105 h 160"/>
              <a:gd name="T34" fmla="*/ 165 w 192"/>
              <a:gd name="T35" fmla="*/ 101 h 160"/>
              <a:gd name="T36" fmla="*/ 169 w 192"/>
              <a:gd name="T37" fmla="*/ 122 h 160"/>
              <a:gd name="T38" fmla="*/ 165 w 192"/>
              <a:gd name="T39" fmla="*/ 118 h 160"/>
              <a:gd name="T40" fmla="*/ 26 w 192"/>
              <a:gd name="T41" fmla="*/ 41 h 160"/>
              <a:gd name="T42" fmla="*/ 37 w 192"/>
              <a:gd name="T43" fmla="*/ 33 h 160"/>
              <a:gd name="T44" fmla="*/ 15 w 192"/>
              <a:gd name="T45" fmla="*/ 25 h 160"/>
              <a:gd name="T46" fmla="*/ 15 w 192"/>
              <a:gd name="T47" fmla="*/ 134 h 160"/>
              <a:gd name="T48" fmla="*/ 37 w 192"/>
              <a:gd name="T49" fmla="*/ 126 h 160"/>
              <a:gd name="T50" fmla="*/ 26 w 192"/>
              <a:gd name="T51" fmla="*/ 118 h 160"/>
              <a:gd name="T52" fmla="*/ 26 w 192"/>
              <a:gd name="T53" fmla="*/ 109 h 160"/>
              <a:gd name="T54" fmla="*/ 37 w 192"/>
              <a:gd name="T55" fmla="*/ 101 h 160"/>
              <a:gd name="T56" fmla="*/ 22 w 192"/>
              <a:gd name="T57" fmla="*/ 88 h 160"/>
              <a:gd name="T58" fmla="*/ 37 w 192"/>
              <a:gd name="T59" fmla="*/ 58 h 160"/>
              <a:gd name="T60" fmla="*/ 26 w 192"/>
              <a:gd name="T61" fmla="*/ 50 h 160"/>
              <a:gd name="T62" fmla="*/ 96 w 192"/>
              <a:gd name="T63" fmla="*/ 7 h 160"/>
              <a:gd name="T64" fmla="*/ 104 w 192"/>
              <a:gd name="T65" fmla="*/ 7 h 160"/>
              <a:gd name="T66" fmla="*/ 96 w 192"/>
              <a:gd name="T67" fmla="*/ 152 h 160"/>
              <a:gd name="T68" fmla="*/ 110 w 192"/>
              <a:gd name="T69" fmla="*/ 7 h 160"/>
              <a:gd name="T70" fmla="*/ 119 w 192"/>
              <a:gd name="T71" fmla="*/ 152 h 160"/>
              <a:gd name="T72" fmla="*/ 110 w 192"/>
              <a:gd name="T73" fmla="*/ 7 h 160"/>
              <a:gd name="T74" fmla="*/ 129 w 192"/>
              <a:gd name="T75" fmla="*/ 2 h 160"/>
              <a:gd name="T76" fmla="*/ 129 w 192"/>
              <a:gd name="T77" fmla="*/ 157 h 160"/>
              <a:gd name="T78" fmla="*/ 156 w 192"/>
              <a:gd name="T79" fmla="*/ 0 h 160"/>
              <a:gd name="T80" fmla="*/ 187 w 192"/>
              <a:gd name="T81" fmla="*/ 5 h 160"/>
              <a:gd name="T82" fmla="*/ 192 w 192"/>
              <a:gd name="T83" fmla="*/ 17 h 160"/>
              <a:gd name="T84" fmla="*/ 187 w 192"/>
              <a:gd name="T85" fmla="*/ 154 h 160"/>
              <a:gd name="T86" fmla="*/ 143 w 192"/>
              <a:gd name="T87" fmla="*/ 154 h 160"/>
              <a:gd name="T88" fmla="*/ 138 w 192"/>
              <a:gd name="T89" fmla="*/ 17 h 160"/>
              <a:gd name="T90" fmla="*/ 156 w 192"/>
              <a:gd name="T91" fmla="*/ 0 h 160"/>
              <a:gd name="T92" fmla="*/ 156 w 192"/>
              <a:gd name="T93" fmla="*/ 14 h 160"/>
              <a:gd name="T94" fmla="*/ 153 w 192"/>
              <a:gd name="T95" fmla="*/ 15 h 160"/>
              <a:gd name="T96" fmla="*/ 153 w 192"/>
              <a:gd name="T97" fmla="*/ 144 h 160"/>
              <a:gd name="T98" fmla="*/ 175 w 192"/>
              <a:gd name="T99" fmla="*/ 145 h 160"/>
              <a:gd name="T100" fmla="*/ 177 w 192"/>
              <a:gd name="T101" fmla="*/ 144 h 160"/>
              <a:gd name="T102" fmla="*/ 177 w 192"/>
              <a:gd name="T103" fmla="*/ 15 h 160"/>
              <a:gd name="T104" fmla="*/ 51 w 192"/>
              <a:gd name="T105" fmla="*/ 17 h 160"/>
              <a:gd name="T106" fmla="*/ 51 w 192"/>
              <a:gd name="T107" fmla="*/ 17 h 160"/>
              <a:gd name="T108" fmla="*/ 52 w 192"/>
              <a:gd name="T109" fmla="*/ 144 h 160"/>
              <a:gd name="T110" fmla="*/ 54 w 192"/>
              <a:gd name="T111" fmla="*/ 145 h 160"/>
              <a:gd name="T112" fmla="*/ 76 w 192"/>
              <a:gd name="T113" fmla="*/ 144 h 160"/>
              <a:gd name="T114" fmla="*/ 77 w 192"/>
              <a:gd name="T115" fmla="*/ 17 h 160"/>
              <a:gd name="T116" fmla="*/ 73 w 192"/>
              <a:gd name="T117" fmla="*/ 14 h 160"/>
              <a:gd name="T118" fmla="*/ 52 w 192"/>
              <a:gd name="T119" fmla="*/ 1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2" h="160">
                <a:moveTo>
                  <a:pt x="17" y="10"/>
                </a:moveTo>
                <a:cubicBezTo>
                  <a:pt x="38" y="10"/>
                  <a:pt x="38" y="10"/>
                  <a:pt x="38" y="10"/>
                </a:cubicBezTo>
                <a:cubicBezTo>
                  <a:pt x="39" y="8"/>
                  <a:pt x="40" y="6"/>
                  <a:pt x="42" y="5"/>
                </a:cubicBezTo>
                <a:cubicBezTo>
                  <a:pt x="42" y="5"/>
                  <a:pt x="42" y="5"/>
                  <a:pt x="42" y="5"/>
                </a:cubicBezTo>
                <a:cubicBezTo>
                  <a:pt x="45" y="2"/>
                  <a:pt x="49" y="0"/>
                  <a:pt x="54" y="0"/>
                </a:cubicBezTo>
                <a:cubicBezTo>
                  <a:pt x="73" y="0"/>
                  <a:pt x="73" y="0"/>
                  <a:pt x="73" y="0"/>
                </a:cubicBezTo>
                <a:cubicBezTo>
                  <a:pt x="78" y="0"/>
                  <a:pt x="83" y="2"/>
                  <a:pt x="86" y="5"/>
                </a:cubicBezTo>
                <a:cubicBezTo>
                  <a:pt x="86" y="5"/>
                  <a:pt x="86" y="5"/>
                  <a:pt x="86" y="5"/>
                </a:cubicBezTo>
                <a:cubicBezTo>
                  <a:pt x="86" y="5"/>
                  <a:pt x="86" y="5"/>
                  <a:pt x="86" y="5"/>
                </a:cubicBezTo>
                <a:cubicBezTo>
                  <a:pt x="89" y="8"/>
                  <a:pt x="91" y="12"/>
                  <a:pt x="91" y="17"/>
                </a:cubicBezTo>
                <a:cubicBezTo>
                  <a:pt x="91" y="142"/>
                  <a:pt x="91" y="142"/>
                  <a:pt x="91" y="142"/>
                </a:cubicBezTo>
                <a:cubicBezTo>
                  <a:pt x="91" y="147"/>
                  <a:pt x="89" y="151"/>
                  <a:pt x="86" y="154"/>
                </a:cubicBezTo>
                <a:cubicBezTo>
                  <a:pt x="86" y="154"/>
                  <a:pt x="86" y="154"/>
                  <a:pt x="86" y="154"/>
                </a:cubicBezTo>
                <a:cubicBezTo>
                  <a:pt x="83" y="158"/>
                  <a:pt x="78" y="160"/>
                  <a:pt x="73" y="160"/>
                </a:cubicBezTo>
                <a:cubicBezTo>
                  <a:pt x="54" y="160"/>
                  <a:pt x="54" y="160"/>
                  <a:pt x="54" y="160"/>
                </a:cubicBezTo>
                <a:cubicBezTo>
                  <a:pt x="49" y="160"/>
                  <a:pt x="45" y="158"/>
                  <a:pt x="42" y="154"/>
                </a:cubicBezTo>
                <a:cubicBezTo>
                  <a:pt x="41" y="154"/>
                  <a:pt x="41" y="154"/>
                  <a:pt x="41" y="154"/>
                </a:cubicBezTo>
                <a:cubicBezTo>
                  <a:pt x="40" y="153"/>
                  <a:pt x="39" y="151"/>
                  <a:pt x="38" y="149"/>
                </a:cubicBezTo>
                <a:cubicBezTo>
                  <a:pt x="17" y="149"/>
                  <a:pt x="17" y="149"/>
                  <a:pt x="17" y="149"/>
                </a:cubicBezTo>
                <a:cubicBezTo>
                  <a:pt x="13" y="149"/>
                  <a:pt x="8" y="148"/>
                  <a:pt x="5" y="144"/>
                </a:cubicBezTo>
                <a:cubicBezTo>
                  <a:pt x="2" y="141"/>
                  <a:pt x="0" y="137"/>
                  <a:pt x="0" y="132"/>
                </a:cubicBezTo>
                <a:cubicBezTo>
                  <a:pt x="0" y="27"/>
                  <a:pt x="0" y="27"/>
                  <a:pt x="0" y="27"/>
                </a:cubicBezTo>
                <a:cubicBezTo>
                  <a:pt x="0" y="22"/>
                  <a:pt x="2" y="18"/>
                  <a:pt x="5" y="15"/>
                </a:cubicBezTo>
                <a:cubicBezTo>
                  <a:pt x="8" y="12"/>
                  <a:pt x="13" y="10"/>
                  <a:pt x="17" y="10"/>
                </a:cubicBezTo>
                <a:close/>
                <a:moveTo>
                  <a:pt x="165" y="33"/>
                </a:moveTo>
                <a:cubicBezTo>
                  <a:pt x="165" y="33"/>
                  <a:pt x="165" y="33"/>
                  <a:pt x="165" y="33"/>
                </a:cubicBezTo>
                <a:cubicBezTo>
                  <a:pt x="168" y="33"/>
                  <a:pt x="169" y="35"/>
                  <a:pt x="169" y="37"/>
                </a:cubicBezTo>
                <a:cubicBezTo>
                  <a:pt x="169" y="40"/>
                  <a:pt x="168" y="41"/>
                  <a:pt x="165" y="41"/>
                </a:cubicBezTo>
                <a:cubicBezTo>
                  <a:pt x="163" y="41"/>
                  <a:pt x="161" y="40"/>
                  <a:pt x="161" y="37"/>
                </a:cubicBezTo>
                <a:cubicBezTo>
                  <a:pt x="161" y="35"/>
                  <a:pt x="163" y="33"/>
                  <a:pt x="165" y="33"/>
                </a:cubicBezTo>
                <a:close/>
                <a:moveTo>
                  <a:pt x="165" y="50"/>
                </a:moveTo>
                <a:cubicBezTo>
                  <a:pt x="165" y="50"/>
                  <a:pt x="165" y="50"/>
                  <a:pt x="165" y="50"/>
                </a:cubicBezTo>
                <a:cubicBezTo>
                  <a:pt x="168" y="50"/>
                  <a:pt x="169" y="52"/>
                  <a:pt x="169" y="54"/>
                </a:cubicBezTo>
                <a:cubicBezTo>
                  <a:pt x="169" y="57"/>
                  <a:pt x="168" y="58"/>
                  <a:pt x="165" y="58"/>
                </a:cubicBezTo>
                <a:cubicBezTo>
                  <a:pt x="163" y="58"/>
                  <a:pt x="161" y="57"/>
                  <a:pt x="161" y="54"/>
                </a:cubicBezTo>
                <a:cubicBezTo>
                  <a:pt x="161" y="52"/>
                  <a:pt x="163" y="50"/>
                  <a:pt x="165" y="50"/>
                </a:cubicBezTo>
                <a:close/>
                <a:moveTo>
                  <a:pt x="165" y="67"/>
                </a:moveTo>
                <a:cubicBezTo>
                  <a:pt x="165" y="67"/>
                  <a:pt x="165" y="67"/>
                  <a:pt x="165" y="67"/>
                </a:cubicBezTo>
                <a:cubicBezTo>
                  <a:pt x="168" y="67"/>
                  <a:pt x="169" y="69"/>
                  <a:pt x="169" y="71"/>
                </a:cubicBezTo>
                <a:cubicBezTo>
                  <a:pt x="169" y="73"/>
                  <a:pt x="168" y="75"/>
                  <a:pt x="165" y="75"/>
                </a:cubicBezTo>
                <a:cubicBezTo>
                  <a:pt x="163" y="75"/>
                  <a:pt x="161" y="73"/>
                  <a:pt x="161" y="71"/>
                </a:cubicBezTo>
                <a:cubicBezTo>
                  <a:pt x="161" y="69"/>
                  <a:pt x="163" y="67"/>
                  <a:pt x="165" y="67"/>
                </a:cubicBezTo>
                <a:close/>
                <a:moveTo>
                  <a:pt x="165" y="84"/>
                </a:moveTo>
                <a:cubicBezTo>
                  <a:pt x="165" y="84"/>
                  <a:pt x="165" y="84"/>
                  <a:pt x="165" y="84"/>
                </a:cubicBezTo>
                <a:cubicBezTo>
                  <a:pt x="168" y="84"/>
                  <a:pt x="169" y="86"/>
                  <a:pt x="169" y="88"/>
                </a:cubicBezTo>
                <a:cubicBezTo>
                  <a:pt x="169" y="90"/>
                  <a:pt x="168" y="92"/>
                  <a:pt x="165" y="92"/>
                </a:cubicBezTo>
                <a:cubicBezTo>
                  <a:pt x="163" y="92"/>
                  <a:pt x="161" y="90"/>
                  <a:pt x="161" y="88"/>
                </a:cubicBezTo>
                <a:cubicBezTo>
                  <a:pt x="161" y="86"/>
                  <a:pt x="163" y="84"/>
                  <a:pt x="165" y="84"/>
                </a:cubicBezTo>
                <a:close/>
                <a:moveTo>
                  <a:pt x="165" y="101"/>
                </a:moveTo>
                <a:cubicBezTo>
                  <a:pt x="165" y="101"/>
                  <a:pt x="165" y="101"/>
                  <a:pt x="165" y="101"/>
                </a:cubicBezTo>
                <a:cubicBezTo>
                  <a:pt x="168" y="101"/>
                  <a:pt x="169" y="103"/>
                  <a:pt x="169" y="105"/>
                </a:cubicBezTo>
                <a:cubicBezTo>
                  <a:pt x="169" y="107"/>
                  <a:pt x="168" y="109"/>
                  <a:pt x="165" y="109"/>
                </a:cubicBezTo>
                <a:cubicBezTo>
                  <a:pt x="163" y="109"/>
                  <a:pt x="161" y="107"/>
                  <a:pt x="161" y="105"/>
                </a:cubicBezTo>
                <a:cubicBezTo>
                  <a:pt x="161" y="103"/>
                  <a:pt x="163" y="101"/>
                  <a:pt x="165" y="101"/>
                </a:cubicBezTo>
                <a:close/>
                <a:moveTo>
                  <a:pt x="165" y="118"/>
                </a:moveTo>
                <a:cubicBezTo>
                  <a:pt x="165" y="118"/>
                  <a:pt x="165" y="118"/>
                  <a:pt x="165" y="118"/>
                </a:cubicBezTo>
                <a:cubicBezTo>
                  <a:pt x="168" y="118"/>
                  <a:pt x="169" y="120"/>
                  <a:pt x="169" y="122"/>
                </a:cubicBezTo>
                <a:cubicBezTo>
                  <a:pt x="169" y="124"/>
                  <a:pt x="168" y="126"/>
                  <a:pt x="165" y="126"/>
                </a:cubicBezTo>
                <a:cubicBezTo>
                  <a:pt x="163" y="126"/>
                  <a:pt x="161" y="124"/>
                  <a:pt x="161" y="122"/>
                </a:cubicBezTo>
                <a:cubicBezTo>
                  <a:pt x="161" y="120"/>
                  <a:pt x="163" y="118"/>
                  <a:pt x="165" y="118"/>
                </a:cubicBezTo>
                <a:close/>
                <a:moveTo>
                  <a:pt x="37" y="41"/>
                </a:moveTo>
                <a:cubicBezTo>
                  <a:pt x="37" y="41"/>
                  <a:pt x="37" y="41"/>
                  <a:pt x="37" y="41"/>
                </a:cubicBezTo>
                <a:cubicBezTo>
                  <a:pt x="26" y="41"/>
                  <a:pt x="26" y="41"/>
                  <a:pt x="26" y="41"/>
                </a:cubicBezTo>
                <a:cubicBezTo>
                  <a:pt x="24" y="41"/>
                  <a:pt x="22" y="39"/>
                  <a:pt x="22" y="37"/>
                </a:cubicBezTo>
                <a:cubicBezTo>
                  <a:pt x="22" y="35"/>
                  <a:pt x="24" y="33"/>
                  <a:pt x="26" y="33"/>
                </a:cubicBezTo>
                <a:cubicBezTo>
                  <a:pt x="37" y="33"/>
                  <a:pt x="37" y="33"/>
                  <a:pt x="37" y="33"/>
                </a:cubicBezTo>
                <a:cubicBezTo>
                  <a:pt x="37" y="24"/>
                  <a:pt x="37" y="24"/>
                  <a:pt x="37" y="24"/>
                </a:cubicBezTo>
                <a:cubicBezTo>
                  <a:pt x="17" y="24"/>
                  <a:pt x="17" y="24"/>
                  <a:pt x="17" y="24"/>
                </a:cubicBezTo>
                <a:cubicBezTo>
                  <a:pt x="17" y="24"/>
                  <a:pt x="16" y="24"/>
                  <a:pt x="15" y="25"/>
                </a:cubicBezTo>
                <a:cubicBezTo>
                  <a:pt x="15" y="25"/>
                  <a:pt x="14" y="26"/>
                  <a:pt x="14" y="27"/>
                </a:cubicBezTo>
                <a:cubicBezTo>
                  <a:pt x="14" y="132"/>
                  <a:pt x="14" y="132"/>
                  <a:pt x="14" y="132"/>
                </a:cubicBezTo>
                <a:cubicBezTo>
                  <a:pt x="14" y="133"/>
                  <a:pt x="15" y="134"/>
                  <a:pt x="15" y="134"/>
                </a:cubicBezTo>
                <a:cubicBezTo>
                  <a:pt x="16" y="135"/>
                  <a:pt x="17" y="135"/>
                  <a:pt x="17" y="135"/>
                </a:cubicBezTo>
                <a:cubicBezTo>
                  <a:pt x="37" y="135"/>
                  <a:pt x="37" y="135"/>
                  <a:pt x="37" y="135"/>
                </a:cubicBezTo>
                <a:cubicBezTo>
                  <a:pt x="37" y="126"/>
                  <a:pt x="37" y="126"/>
                  <a:pt x="37" y="126"/>
                </a:cubicBezTo>
                <a:cubicBezTo>
                  <a:pt x="26" y="126"/>
                  <a:pt x="26" y="126"/>
                  <a:pt x="26" y="126"/>
                </a:cubicBezTo>
                <a:cubicBezTo>
                  <a:pt x="24" y="126"/>
                  <a:pt x="22" y="125"/>
                  <a:pt x="22" y="122"/>
                </a:cubicBezTo>
                <a:cubicBezTo>
                  <a:pt x="22" y="120"/>
                  <a:pt x="24" y="118"/>
                  <a:pt x="26" y="118"/>
                </a:cubicBezTo>
                <a:cubicBezTo>
                  <a:pt x="37" y="118"/>
                  <a:pt x="37" y="118"/>
                  <a:pt x="37" y="118"/>
                </a:cubicBezTo>
                <a:cubicBezTo>
                  <a:pt x="37" y="109"/>
                  <a:pt x="37" y="109"/>
                  <a:pt x="37" y="109"/>
                </a:cubicBezTo>
                <a:cubicBezTo>
                  <a:pt x="26" y="109"/>
                  <a:pt x="26" y="109"/>
                  <a:pt x="26" y="109"/>
                </a:cubicBezTo>
                <a:cubicBezTo>
                  <a:pt x="24" y="109"/>
                  <a:pt x="22" y="107"/>
                  <a:pt x="22" y="105"/>
                </a:cubicBezTo>
                <a:cubicBezTo>
                  <a:pt x="22" y="103"/>
                  <a:pt x="24" y="101"/>
                  <a:pt x="26" y="101"/>
                </a:cubicBezTo>
                <a:cubicBezTo>
                  <a:pt x="37" y="101"/>
                  <a:pt x="37" y="101"/>
                  <a:pt x="37" y="101"/>
                </a:cubicBezTo>
                <a:cubicBezTo>
                  <a:pt x="37" y="92"/>
                  <a:pt x="37" y="92"/>
                  <a:pt x="37" y="92"/>
                </a:cubicBezTo>
                <a:cubicBezTo>
                  <a:pt x="26" y="92"/>
                  <a:pt x="26" y="92"/>
                  <a:pt x="26" y="92"/>
                </a:cubicBezTo>
                <a:cubicBezTo>
                  <a:pt x="24" y="92"/>
                  <a:pt x="22" y="90"/>
                  <a:pt x="22" y="88"/>
                </a:cubicBezTo>
                <a:cubicBezTo>
                  <a:pt x="22" y="86"/>
                  <a:pt x="24" y="84"/>
                  <a:pt x="26" y="84"/>
                </a:cubicBezTo>
                <a:cubicBezTo>
                  <a:pt x="37" y="84"/>
                  <a:pt x="37" y="84"/>
                  <a:pt x="37" y="84"/>
                </a:cubicBezTo>
                <a:cubicBezTo>
                  <a:pt x="37" y="58"/>
                  <a:pt x="37" y="58"/>
                  <a:pt x="37" y="58"/>
                </a:cubicBezTo>
                <a:cubicBezTo>
                  <a:pt x="26" y="58"/>
                  <a:pt x="26" y="58"/>
                  <a:pt x="26" y="58"/>
                </a:cubicBezTo>
                <a:cubicBezTo>
                  <a:pt x="24" y="58"/>
                  <a:pt x="22" y="56"/>
                  <a:pt x="22" y="54"/>
                </a:cubicBezTo>
                <a:cubicBezTo>
                  <a:pt x="22" y="52"/>
                  <a:pt x="24" y="50"/>
                  <a:pt x="26" y="50"/>
                </a:cubicBezTo>
                <a:cubicBezTo>
                  <a:pt x="37" y="50"/>
                  <a:pt x="37" y="50"/>
                  <a:pt x="37" y="50"/>
                </a:cubicBezTo>
                <a:cubicBezTo>
                  <a:pt x="37" y="41"/>
                  <a:pt x="37" y="41"/>
                  <a:pt x="37" y="41"/>
                </a:cubicBezTo>
                <a:close/>
                <a:moveTo>
                  <a:pt x="96" y="7"/>
                </a:moveTo>
                <a:cubicBezTo>
                  <a:pt x="96" y="7"/>
                  <a:pt x="96" y="7"/>
                  <a:pt x="96" y="7"/>
                </a:cubicBezTo>
                <a:cubicBezTo>
                  <a:pt x="96" y="4"/>
                  <a:pt x="98" y="2"/>
                  <a:pt x="100" y="2"/>
                </a:cubicBezTo>
                <a:cubicBezTo>
                  <a:pt x="103" y="2"/>
                  <a:pt x="104" y="4"/>
                  <a:pt x="104" y="7"/>
                </a:cubicBezTo>
                <a:cubicBezTo>
                  <a:pt x="104" y="152"/>
                  <a:pt x="104" y="152"/>
                  <a:pt x="104" y="152"/>
                </a:cubicBezTo>
                <a:cubicBezTo>
                  <a:pt x="104" y="155"/>
                  <a:pt x="103" y="157"/>
                  <a:pt x="100" y="157"/>
                </a:cubicBezTo>
                <a:cubicBezTo>
                  <a:pt x="98" y="157"/>
                  <a:pt x="96" y="155"/>
                  <a:pt x="96" y="152"/>
                </a:cubicBezTo>
                <a:cubicBezTo>
                  <a:pt x="96" y="7"/>
                  <a:pt x="96" y="7"/>
                  <a:pt x="96" y="7"/>
                </a:cubicBezTo>
                <a:close/>
                <a:moveTo>
                  <a:pt x="110" y="7"/>
                </a:moveTo>
                <a:cubicBezTo>
                  <a:pt x="110" y="7"/>
                  <a:pt x="110" y="7"/>
                  <a:pt x="110" y="7"/>
                </a:cubicBezTo>
                <a:cubicBezTo>
                  <a:pt x="110" y="4"/>
                  <a:pt x="112" y="2"/>
                  <a:pt x="114" y="2"/>
                </a:cubicBezTo>
                <a:cubicBezTo>
                  <a:pt x="117" y="2"/>
                  <a:pt x="119" y="4"/>
                  <a:pt x="119" y="7"/>
                </a:cubicBezTo>
                <a:cubicBezTo>
                  <a:pt x="119" y="152"/>
                  <a:pt x="119" y="152"/>
                  <a:pt x="119" y="152"/>
                </a:cubicBezTo>
                <a:cubicBezTo>
                  <a:pt x="119" y="155"/>
                  <a:pt x="117" y="157"/>
                  <a:pt x="114" y="157"/>
                </a:cubicBezTo>
                <a:cubicBezTo>
                  <a:pt x="112" y="157"/>
                  <a:pt x="110" y="155"/>
                  <a:pt x="110" y="152"/>
                </a:cubicBezTo>
                <a:cubicBezTo>
                  <a:pt x="110" y="7"/>
                  <a:pt x="110" y="7"/>
                  <a:pt x="110" y="7"/>
                </a:cubicBezTo>
                <a:close/>
                <a:moveTo>
                  <a:pt x="125" y="7"/>
                </a:moveTo>
                <a:cubicBezTo>
                  <a:pt x="125" y="7"/>
                  <a:pt x="125" y="7"/>
                  <a:pt x="125" y="7"/>
                </a:cubicBezTo>
                <a:cubicBezTo>
                  <a:pt x="125" y="4"/>
                  <a:pt x="126" y="2"/>
                  <a:pt x="129" y="2"/>
                </a:cubicBezTo>
                <a:cubicBezTo>
                  <a:pt x="131" y="2"/>
                  <a:pt x="133" y="4"/>
                  <a:pt x="133" y="7"/>
                </a:cubicBezTo>
                <a:cubicBezTo>
                  <a:pt x="133" y="152"/>
                  <a:pt x="133" y="152"/>
                  <a:pt x="133" y="152"/>
                </a:cubicBezTo>
                <a:cubicBezTo>
                  <a:pt x="133" y="155"/>
                  <a:pt x="131" y="157"/>
                  <a:pt x="129" y="157"/>
                </a:cubicBezTo>
                <a:cubicBezTo>
                  <a:pt x="126" y="157"/>
                  <a:pt x="125" y="155"/>
                  <a:pt x="125" y="152"/>
                </a:cubicBezTo>
                <a:cubicBezTo>
                  <a:pt x="125" y="7"/>
                  <a:pt x="125" y="7"/>
                  <a:pt x="125" y="7"/>
                </a:cubicBezTo>
                <a:close/>
                <a:moveTo>
                  <a:pt x="156" y="0"/>
                </a:moveTo>
                <a:cubicBezTo>
                  <a:pt x="156" y="0"/>
                  <a:pt x="156" y="0"/>
                  <a:pt x="156" y="0"/>
                </a:cubicBezTo>
                <a:cubicBezTo>
                  <a:pt x="175" y="0"/>
                  <a:pt x="175" y="0"/>
                  <a:pt x="175" y="0"/>
                </a:cubicBezTo>
                <a:cubicBezTo>
                  <a:pt x="180" y="0"/>
                  <a:pt x="184" y="2"/>
                  <a:pt x="187" y="5"/>
                </a:cubicBezTo>
                <a:cubicBezTo>
                  <a:pt x="187" y="5"/>
                  <a:pt x="187" y="5"/>
                  <a:pt x="187" y="5"/>
                </a:cubicBezTo>
                <a:cubicBezTo>
                  <a:pt x="187" y="5"/>
                  <a:pt x="187" y="5"/>
                  <a:pt x="187" y="5"/>
                </a:cubicBezTo>
                <a:cubicBezTo>
                  <a:pt x="190" y="8"/>
                  <a:pt x="192" y="12"/>
                  <a:pt x="192" y="17"/>
                </a:cubicBezTo>
                <a:cubicBezTo>
                  <a:pt x="192" y="142"/>
                  <a:pt x="192" y="142"/>
                  <a:pt x="192" y="142"/>
                </a:cubicBezTo>
                <a:cubicBezTo>
                  <a:pt x="192" y="147"/>
                  <a:pt x="190" y="151"/>
                  <a:pt x="187" y="154"/>
                </a:cubicBezTo>
                <a:cubicBezTo>
                  <a:pt x="187" y="154"/>
                  <a:pt x="187" y="154"/>
                  <a:pt x="187" y="154"/>
                </a:cubicBezTo>
                <a:cubicBezTo>
                  <a:pt x="184" y="158"/>
                  <a:pt x="180" y="160"/>
                  <a:pt x="175" y="160"/>
                </a:cubicBezTo>
                <a:cubicBezTo>
                  <a:pt x="156" y="160"/>
                  <a:pt x="156" y="160"/>
                  <a:pt x="156" y="160"/>
                </a:cubicBezTo>
                <a:cubicBezTo>
                  <a:pt x="151" y="160"/>
                  <a:pt x="146" y="158"/>
                  <a:pt x="143" y="154"/>
                </a:cubicBezTo>
                <a:cubicBezTo>
                  <a:pt x="143" y="154"/>
                  <a:pt x="143" y="154"/>
                  <a:pt x="143" y="154"/>
                </a:cubicBezTo>
                <a:cubicBezTo>
                  <a:pt x="140" y="151"/>
                  <a:pt x="138" y="147"/>
                  <a:pt x="138" y="142"/>
                </a:cubicBezTo>
                <a:cubicBezTo>
                  <a:pt x="138" y="17"/>
                  <a:pt x="138" y="17"/>
                  <a:pt x="138" y="17"/>
                </a:cubicBezTo>
                <a:cubicBezTo>
                  <a:pt x="138" y="12"/>
                  <a:pt x="140" y="8"/>
                  <a:pt x="143" y="5"/>
                </a:cubicBezTo>
                <a:cubicBezTo>
                  <a:pt x="143" y="5"/>
                  <a:pt x="143" y="5"/>
                  <a:pt x="143" y="5"/>
                </a:cubicBezTo>
                <a:cubicBezTo>
                  <a:pt x="146" y="2"/>
                  <a:pt x="151" y="0"/>
                  <a:pt x="156" y="0"/>
                </a:cubicBezTo>
                <a:close/>
                <a:moveTo>
                  <a:pt x="175" y="14"/>
                </a:moveTo>
                <a:cubicBezTo>
                  <a:pt x="175" y="14"/>
                  <a:pt x="175" y="14"/>
                  <a:pt x="175" y="14"/>
                </a:cubicBezTo>
                <a:cubicBezTo>
                  <a:pt x="156" y="14"/>
                  <a:pt x="156" y="14"/>
                  <a:pt x="156" y="14"/>
                </a:cubicBezTo>
                <a:cubicBezTo>
                  <a:pt x="155" y="14"/>
                  <a:pt x="154" y="14"/>
                  <a:pt x="153" y="15"/>
                </a:cubicBezTo>
                <a:cubicBezTo>
                  <a:pt x="153" y="15"/>
                  <a:pt x="153" y="15"/>
                  <a:pt x="153" y="15"/>
                </a:cubicBezTo>
                <a:cubicBezTo>
                  <a:pt x="153" y="15"/>
                  <a:pt x="153" y="15"/>
                  <a:pt x="153" y="15"/>
                </a:cubicBezTo>
                <a:cubicBezTo>
                  <a:pt x="153" y="15"/>
                  <a:pt x="152" y="16"/>
                  <a:pt x="152" y="17"/>
                </a:cubicBezTo>
                <a:cubicBezTo>
                  <a:pt x="152" y="142"/>
                  <a:pt x="152" y="142"/>
                  <a:pt x="152" y="142"/>
                </a:cubicBezTo>
                <a:cubicBezTo>
                  <a:pt x="152" y="143"/>
                  <a:pt x="153" y="144"/>
                  <a:pt x="153" y="144"/>
                </a:cubicBezTo>
                <a:cubicBezTo>
                  <a:pt x="153" y="144"/>
                  <a:pt x="153" y="144"/>
                  <a:pt x="153" y="144"/>
                </a:cubicBezTo>
                <a:cubicBezTo>
                  <a:pt x="154" y="145"/>
                  <a:pt x="155" y="145"/>
                  <a:pt x="156" y="145"/>
                </a:cubicBezTo>
                <a:cubicBezTo>
                  <a:pt x="175" y="145"/>
                  <a:pt x="175" y="145"/>
                  <a:pt x="175" y="145"/>
                </a:cubicBezTo>
                <a:cubicBezTo>
                  <a:pt x="176" y="145"/>
                  <a:pt x="177" y="145"/>
                  <a:pt x="177" y="144"/>
                </a:cubicBezTo>
                <a:cubicBezTo>
                  <a:pt x="177" y="144"/>
                  <a:pt x="177" y="144"/>
                  <a:pt x="177" y="144"/>
                </a:cubicBezTo>
                <a:cubicBezTo>
                  <a:pt x="177" y="144"/>
                  <a:pt x="177" y="144"/>
                  <a:pt x="177" y="144"/>
                </a:cubicBezTo>
                <a:cubicBezTo>
                  <a:pt x="178" y="144"/>
                  <a:pt x="178" y="143"/>
                  <a:pt x="178" y="142"/>
                </a:cubicBezTo>
                <a:cubicBezTo>
                  <a:pt x="178" y="17"/>
                  <a:pt x="178" y="17"/>
                  <a:pt x="178" y="17"/>
                </a:cubicBezTo>
                <a:cubicBezTo>
                  <a:pt x="178" y="16"/>
                  <a:pt x="178" y="15"/>
                  <a:pt x="177" y="15"/>
                </a:cubicBezTo>
                <a:cubicBezTo>
                  <a:pt x="177" y="15"/>
                  <a:pt x="177" y="15"/>
                  <a:pt x="177" y="15"/>
                </a:cubicBezTo>
                <a:cubicBezTo>
                  <a:pt x="177" y="14"/>
                  <a:pt x="176" y="14"/>
                  <a:pt x="175" y="14"/>
                </a:cubicBezTo>
                <a:close/>
                <a:moveTo>
                  <a:pt x="51" y="17"/>
                </a:moveTo>
                <a:cubicBezTo>
                  <a:pt x="51" y="17"/>
                  <a:pt x="51" y="17"/>
                  <a:pt x="51" y="17"/>
                </a:cubicBezTo>
                <a:cubicBezTo>
                  <a:pt x="51" y="17"/>
                  <a:pt x="51" y="17"/>
                  <a:pt x="51" y="17"/>
                </a:cubicBezTo>
                <a:cubicBezTo>
                  <a:pt x="51" y="17"/>
                  <a:pt x="51" y="17"/>
                  <a:pt x="51" y="17"/>
                </a:cubicBezTo>
                <a:cubicBezTo>
                  <a:pt x="51" y="142"/>
                  <a:pt x="51" y="142"/>
                  <a:pt x="51" y="142"/>
                </a:cubicBezTo>
                <a:cubicBezTo>
                  <a:pt x="51" y="142"/>
                  <a:pt x="51" y="143"/>
                  <a:pt x="51" y="143"/>
                </a:cubicBezTo>
                <a:cubicBezTo>
                  <a:pt x="51" y="143"/>
                  <a:pt x="51" y="144"/>
                  <a:pt x="52" y="144"/>
                </a:cubicBezTo>
                <a:cubicBezTo>
                  <a:pt x="52" y="144"/>
                  <a:pt x="52" y="144"/>
                  <a:pt x="52" y="144"/>
                </a:cubicBezTo>
                <a:cubicBezTo>
                  <a:pt x="52" y="145"/>
                  <a:pt x="52" y="145"/>
                  <a:pt x="52" y="145"/>
                </a:cubicBezTo>
                <a:cubicBezTo>
                  <a:pt x="53" y="145"/>
                  <a:pt x="53" y="145"/>
                  <a:pt x="54" y="145"/>
                </a:cubicBezTo>
                <a:cubicBezTo>
                  <a:pt x="73" y="145"/>
                  <a:pt x="73" y="145"/>
                  <a:pt x="73" y="145"/>
                </a:cubicBezTo>
                <a:cubicBezTo>
                  <a:pt x="74" y="145"/>
                  <a:pt x="75" y="145"/>
                  <a:pt x="76" y="144"/>
                </a:cubicBezTo>
                <a:cubicBezTo>
                  <a:pt x="76" y="144"/>
                  <a:pt x="76" y="144"/>
                  <a:pt x="76" y="144"/>
                </a:cubicBezTo>
                <a:cubicBezTo>
                  <a:pt x="76" y="144"/>
                  <a:pt x="76" y="144"/>
                  <a:pt x="76" y="144"/>
                </a:cubicBezTo>
                <a:cubicBezTo>
                  <a:pt x="76" y="144"/>
                  <a:pt x="77" y="143"/>
                  <a:pt x="77" y="142"/>
                </a:cubicBezTo>
                <a:cubicBezTo>
                  <a:pt x="77" y="17"/>
                  <a:pt x="77" y="17"/>
                  <a:pt x="77" y="17"/>
                </a:cubicBezTo>
                <a:cubicBezTo>
                  <a:pt x="77" y="16"/>
                  <a:pt x="76" y="15"/>
                  <a:pt x="76" y="15"/>
                </a:cubicBezTo>
                <a:cubicBezTo>
                  <a:pt x="76" y="15"/>
                  <a:pt x="76" y="15"/>
                  <a:pt x="76" y="15"/>
                </a:cubicBezTo>
                <a:cubicBezTo>
                  <a:pt x="75" y="14"/>
                  <a:pt x="74" y="14"/>
                  <a:pt x="73" y="14"/>
                </a:cubicBezTo>
                <a:cubicBezTo>
                  <a:pt x="54" y="14"/>
                  <a:pt x="54" y="14"/>
                  <a:pt x="54" y="14"/>
                </a:cubicBezTo>
                <a:cubicBezTo>
                  <a:pt x="53" y="14"/>
                  <a:pt x="52" y="14"/>
                  <a:pt x="52" y="15"/>
                </a:cubicBezTo>
                <a:cubicBezTo>
                  <a:pt x="52" y="15"/>
                  <a:pt x="52" y="15"/>
                  <a:pt x="52" y="15"/>
                </a:cubicBezTo>
                <a:cubicBezTo>
                  <a:pt x="52" y="15"/>
                  <a:pt x="52" y="15"/>
                  <a:pt x="52" y="15"/>
                </a:cubicBezTo>
                <a:cubicBezTo>
                  <a:pt x="51" y="15"/>
                  <a:pt x="51" y="16"/>
                  <a:pt x="51" y="17"/>
                </a:cubicBezTo>
                <a:close/>
              </a:path>
            </a:pathLst>
          </a:custGeom>
          <a:solidFill>
            <a:schemeClr val="bg1"/>
          </a:solidFill>
          <a:ln>
            <a:noFill/>
          </a:ln>
        </p:spPr>
        <p:txBody>
          <a:bodyPr vert="horz" wrap="square" lIns="67391" tIns="33696" rIns="67391" bIns="33696" numCol="1" anchor="t" anchorCtr="0" compatLnSpc="1"/>
          <a:lstStyle/>
          <a:p>
            <a:endParaRPr lang="zh-CN" altLang="en-US"/>
          </a:p>
        </p:txBody>
      </p:sp>
      <p:grpSp>
        <p:nvGrpSpPr>
          <p:cNvPr id="10" name="组合 9"/>
          <p:cNvGrpSpPr/>
          <p:nvPr/>
        </p:nvGrpSpPr>
        <p:grpSpPr>
          <a:xfrm>
            <a:off x="970535" y="2154801"/>
            <a:ext cx="1028700" cy="288018"/>
            <a:chOff x="1320800" y="2931886"/>
            <a:chExt cx="1393371" cy="391886"/>
          </a:xfrm>
        </p:grpSpPr>
        <p:cxnSp>
          <p:nvCxnSpPr>
            <p:cNvPr id="11" name="直接连接符 10"/>
            <p:cNvCxnSpPr/>
            <p:nvPr/>
          </p:nvCxnSpPr>
          <p:spPr>
            <a:xfrm>
              <a:off x="1320800" y="2931886"/>
              <a:ext cx="13933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320800" y="3323772"/>
              <a:ext cx="13933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文本框 27"/>
          <p:cNvSpPr txBox="1"/>
          <p:nvPr/>
        </p:nvSpPr>
        <p:spPr>
          <a:xfrm>
            <a:off x="945834" y="2160963"/>
            <a:ext cx="1144308" cy="252716"/>
          </a:xfrm>
          <a:prstGeom prst="rect">
            <a:avLst/>
          </a:prstGeom>
          <a:noFill/>
        </p:spPr>
        <p:txBody>
          <a:bodyPr wrap="square" lIns="67391" tIns="33696" rIns="67391" bIns="33696" rtlCol="0">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785018" y="2520158"/>
            <a:ext cx="1399733" cy="1099575"/>
          </a:xfrm>
          <a:prstGeom prst="rect">
            <a:avLst/>
          </a:prstGeom>
        </p:spPr>
        <p:txBody>
          <a:bodyPr wrap="square" lIns="67391" tIns="33696" rIns="67391" bIns="33696">
            <a:spAutoFit/>
          </a:bodyPr>
          <a:lstStyle/>
          <a:p>
            <a:pPr algn="ctr">
              <a:lnSpc>
                <a:spcPct val="120000"/>
              </a:lnSpc>
            </a:pPr>
            <a:r>
              <a:rPr lang="en-US" altLang="zh-CN" sz="800" dirty="0">
                <a:solidFill>
                  <a:schemeClr val="bg1"/>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 templates, I hope to help your demonstration</a:t>
            </a:r>
            <a:endParaRPr lang="zh-CN" altLang="en-US" sz="800" dirty="0">
              <a:solidFill>
                <a:schemeClr val="bg1"/>
              </a:solidFill>
              <a:latin typeface="华文细黑" panose="02010600040101010101" pitchFamily="2" charset="-122"/>
              <a:ea typeface="华文细黑" panose="02010600040101010101" pitchFamily="2" charset="-122"/>
            </a:endParaRPr>
          </a:p>
        </p:txBody>
      </p:sp>
      <p:grpSp>
        <p:nvGrpSpPr>
          <p:cNvPr id="16" name="组合 15"/>
          <p:cNvGrpSpPr/>
          <p:nvPr/>
        </p:nvGrpSpPr>
        <p:grpSpPr>
          <a:xfrm>
            <a:off x="2967229" y="2154801"/>
            <a:ext cx="1028700" cy="288018"/>
            <a:chOff x="1320800" y="2931886"/>
            <a:chExt cx="1393371" cy="391886"/>
          </a:xfrm>
        </p:grpSpPr>
        <p:cxnSp>
          <p:nvCxnSpPr>
            <p:cNvPr id="17" name="直接连接符 16"/>
            <p:cNvCxnSpPr/>
            <p:nvPr/>
          </p:nvCxnSpPr>
          <p:spPr>
            <a:xfrm>
              <a:off x="1320800" y="2931886"/>
              <a:ext cx="13933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320800" y="3323772"/>
              <a:ext cx="13933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文本框 33"/>
          <p:cNvSpPr txBox="1"/>
          <p:nvPr/>
        </p:nvSpPr>
        <p:spPr>
          <a:xfrm>
            <a:off x="2942528" y="2160963"/>
            <a:ext cx="1144308" cy="252716"/>
          </a:xfrm>
          <a:prstGeom prst="rect">
            <a:avLst/>
          </a:prstGeom>
          <a:noFill/>
        </p:spPr>
        <p:txBody>
          <a:bodyPr wrap="square" lIns="67391" tIns="33696" rIns="67391" bIns="33696" rtlCol="0">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2781713" y="2520158"/>
            <a:ext cx="1399733" cy="1099575"/>
          </a:xfrm>
          <a:prstGeom prst="rect">
            <a:avLst/>
          </a:prstGeom>
        </p:spPr>
        <p:txBody>
          <a:bodyPr wrap="square" lIns="67391" tIns="33696" rIns="67391" bIns="33696">
            <a:spAutoFit/>
          </a:bodyPr>
          <a:lstStyle/>
          <a:p>
            <a:pPr algn="ctr">
              <a:lnSpc>
                <a:spcPct val="120000"/>
              </a:lnSpc>
            </a:pPr>
            <a:r>
              <a:rPr lang="en-US" altLang="zh-CN" sz="800" dirty="0">
                <a:solidFill>
                  <a:schemeClr val="bg1"/>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 templates, I hope to help your demonstration</a:t>
            </a:r>
            <a:endParaRPr lang="zh-CN" altLang="en-US" sz="800" dirty="0">
              <a:solidFill>
                <a:schemeClr val="bg1"/>
              </a:solidFill>
              <a:latin typeface="华文细黑" panose="02010600040101010101" pitchFamily="2" charset="-122"/>
              <a:ea typeface="华文细黑" panose="02010600040101010101" pitchFamily="2" charset="-122"/>
            </a:endParaRPr>
          </a:p>
        </p:txBody>
      </p:sp>
      <p:grpSp>
        <p:nvGrpSpPr>
          <p:cNvPr id="22" name="组合 21"/>
          <p:cNvGrpSpPr/>
          <p:nvPr/>
        </p:nvGrpSpPr>
        <p:grpSpPr>
          <a:xfrm>
            <a:off x="4963923" y="2154801"/>
            <a:ext cx="1028700" cy="288018"/>
            <a:chOff x="1320800" y="2931886"/>
            <a:chExt cx="1393371" cy="391886"/>
          </a:xfrm>
        </p:grpSpPr>
        <p:cxnSp>
          <p:nvCxnSpPr>
            <p:cNvPr id="23" name="直接连接符 22"/>
            <p:cNvCxnSpPr/>
            <p:nvPr/>
          </p:nvCxnSpPr>
          <p:spPr>
            <a:xfrm>
              <a:off x="1320800" y="2931886"/>
              <a:ext cx="13933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320800" y="3323772"/>
              <a:ext cx="13933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5" name="文本框 39"/>
          <p:cNvSpPr txBox="1"/>
          <p:nvPr/>
        </p:nvSpPr>
        <p:spPr>
          <a:xfrm>
            <a:off x="4939222" y="2160963"/>
            <a:ext cx="1144308" cy="252716"/>
          </a:xfrm>
          <a:prstGeom prst="rect">
            <a:avLst/>
          </a:prstGeom>
          <a:noFill/>
        </p:spPr>
        <p:txBody>
          <a:bodyPr wrap="square" lIns="67391" tIns="33696" rIns="67391" bIns="33696" rtlCol="0">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4778407" y="2520158"/>
            <a:ext cx="1399733" cy="1099575"/>
          </a:xfrm>
          <a:prstGeom prst="rect">
            <a:avLst/>
          </a:prstGeom>
        </p:spPr>
        <p:txBody>
          <a:bodyPr wrap="square" lIns="67391" tIns="33696" rIns="67391" bIns="33696">
            <a:spAutoFit/>
          </a:bodyPr>
          <a:lstStyle/>
          <a:p>
            <a:pPr algn="ctr">
              <a:lnSpc>
                <a:spcPct val="120000"/>
              </a:lnSpc>
            </a:pPr>
            <a:r>
              <a:rPr lang="en-US" altLang="zh-CN" sz="800" dirty="0">
                <a:solidFill>
                  <a:schemeClr val="bg1"/>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 templates, I hope to help your demonstration</a:t>
            </a:r>
            <a:endParaRPr lang="zh-CN" altLang="en-US" sz="800" dirty="0">
              <a:solidFill>
                <a:schemeClr val="bg1"/>
              </a:solidFill>
              <a:latin typeface="华文细黑" panose="02010600040101010101" pitchFamily="2" charset="-122"/>
              <a:ea typeface="华文细黑" panose="02010600040101010101" pitchFamily="2" charset="-122"/>
            </a:endParaRPr>
          </a:p>
        </p:txBody>
      </p:sp>
      <p:grpSp>
        <p:nvGrpSpPr>
          <p:cNvPr id="28" name="组合 27"/>
          <p:cNvGrpSpPr/>
          <p:nvPr/>
        </p:nvGrpSpPr>
        <p:grpSpPr>
          <a:xfrm>
            <a:off x="6960618" y="2154801"/>
            <a:ext cx="1028700" cy="288018"/>
            <a:chOff x="1320800" y="2931886"/>
            <a:chExt cx="1393371" cy="391886"/>
          </a:xfrm>
        </p:grpSpPr>
        <p:cxnSp>
          <p:nvCxnSpPr>
            <p:cNvPr id="29" name="直接连接符 28"/>
            <p:cNvCxnSpPr/>
            <p:nvPr/>
          </p:nvCxnSpPr>
          <p:spPr>
            <a:xfrm>
              <a:off x="1320800" y="2931886"/>
              <a:ext cx="13933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320800" y="3323772"/>
              <a:ext cx="13933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1" name="文本框 45"/>
          <p:cNvSpPr txBox="1"/>
          <p:nvPr/>
        </p:nvSpPr>
        <p:spPr>
          <a:xfrm>
            <a:off x="6935917" y="2160963"/>
            <a:ext cx="1144308" cy="252716"/>
          </a:xfrm>
          <a:prstGeom prst="rect">
            <a:avLst/>
          </a:prstGeom>
          <a:noFill/>
        </p:spPr>
        <p:txBody>
          <a:bodyPr wrap="square" lIns="67391" tIns="33696" rIns="67391" bIns="33696" rtlCol="0">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a:off x="6775102" y="2520158"/>
            <a:ext cx="1399733" cy="1099575"/>
          </a:xfrm>
          <a:prstGeom prst="rect">
            <a:avLst/>
          </a:prstGeom>
        </p:spPr>
        <p:txBody>
          <a:bodyPr wrap="square" lIns="67391" tIns="33696" rIns="67391" bIns="33696">
            <a:spAutoFit/>
          </a:bodyPr>
          <a:lstStyle/>
          <a:p>
            <a:pPr algn="ctr">
              <a:lnSpc>
                <a:spcPct val="120000"/>
              </a:lnSpc>
            </a:pPr>
            <a:r>
              <a:rPr lang="en-US" altLang="zh-CN" sz="800" dirty="0">
                <a:solidFill>
                  <a:schemeClr val="bg1"/>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 templates, I hope to help your demonstration</a:t>
            </a:r>
            <a:endParaRPr lang="zh-CN" altLang="en-US" sz="800" dirty="0">
              <a:solidFill>
                <a:schemeClr val="bg1"/>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图片 5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60" name="文本框 59"/>
          <p:cNvSpPr txBox="1"/>
          <p:nvPr/>
        </p:nvSpPr>
        <p:spPr>
          <a:xfrm>
            <a:off x="447590" y="359976"/>
            <a:ext cx="1890261"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请输入您的标题</a:t>
            </a:r>
          </a:p>
        </p:txBody>
      </p:sp>
      <p:grpSp>
        <p:nvGrpSpPr>
          <p:cNvPr id="2" name="Group 86"/>
          <p:cNvGrpSpPr/>
          <p:nvPr/>
        </p:nvGrpSpPr>
        <p:grpSpPr>
          <a:xfrm>
            <a:off x="766963" y="1239857"/>
            <a:ext cx="2147143" cy="742047"/>
            <a:chOff x="1143000" y="1201738"/>
            <a:chExt cx="2181225" cy="757238"/>
          </a:xfrm>
          <a:solidFill>
            <a:srgbClr val="595959"/>
          </a:solidFill>
        </p:grpSpPr>
        <p:sp>
          <p:nvSpPr>
            <p:cNvPr id="3" name="Freeform 14"/>
            <p:cNvSpPr>
              <a:spLocks noEditPoints="1"/>
            </p:cNvSpPr>
            <p:nvPr/>
          </p:nvSpPr>
          <p:spPr bwMode="auto">
            <a:xfrm>
              <a:off x="2632075" y="1201738"/>
              <a:ext cx="692150" cy="757238"/>
            </a:xfrm>
            <a:custGeom>
              <a:avLst/>
              <a:gdLst/>
              <a:ahLst/>
              <a:cxnLst>
                <a:cxn ang="0">
                  <a:pos x="0" y="250"/>
                </a:cxn>
                <a:cxn ang="0">
                  <a:pos x="228" y="500"/>
                </a:cxn>
                <a:cxn ang="0">
                  <a:pos x="457" y="250"/>
                </a:cxn>
                <a:cxn ang="0">
                  <a:pos x="228" y="0"/>
                </a:cxn>
                <a:cxn ang="0">
                  <a:pos x="0" y="250"/>
                </a:cxn>
                <a:cxn ang="0">
                  <a:pos x="60" y="250"/>
                </a:cxn>
                <a:cxn ang="0">
                  <a:pos x="228" y="66"/>
                </a:cxn>
                <a:cxn ang="0">
                  <a:pos x="397" y="250"/>
                </a:cxn>
                <a:cxn ang="0">
                  <a:pos x="228" y="434"/>
                </a:cxn>
                <a:cxn ang="0">
                  <a:pos x="60" y="250"/>
                </a:cxn>
              </a:cxnLst>
              <a:rect l="0" t="0" r="r" b="b"/>
              <a:pathLst>
                <a:path w="457" h="500">
                  <a:moveTo>
                    <a:pt x="0" y="250"/>
                  </a:moveTo>
                  <a:cubicBezTo>
                    <a:pt x="0" y="388"/>
                    <a:pt x="102" y="500"/>
                    <a:pt x="228" y="500"/>
                  </a:cubicBezTo>
                  <a:cubicBezTo>
                    <a:pt x="355" y="500"/>
                    <a:pt x="457" y="388"/>
                    <a:pt x="457" y="250"/>
                  </a:cubicBezTo>
                  <a:cubicBezTo>
                    <a:pt x="457" y="112"/>
                    <a:pt x="355" y="0"/>
                    <a:pt x="228" y="0"/>
                  </a:cubicBezTo>
                  <a:cubicBezTo>
                    <a:pt x="102" y="0"/>
                    <a:pt x="0" y="112"/>
                    <a:pt x="0" y="250"/>
                  </a:cubicBezTo>
                  <a:close/>
                  <a:moveTo>
                    <a:pt x="60" y="250"/>
                  </a:moveTo>
                  <a:cubicBezTo>
                    <a:pt x="60" y="148"/>
                    <a:pt x="135" y="66"/>
                    <a:pt x="228" y="66"/>
                  </a:cubicBezTo>
                  <a:cubicBezTo>
                    <a:pt x="321" y="66"/>
                    <a:pt x="397" y="148"/>
                    <a:pt x="397" y="250"/>
                  </a:cubicBezTo>
                  <a:cubicBezTo>
                    <a:pt x="397" y="352"/>
                    <a:pt x="321" y="434"/>
                    <a:pt x="228" y="434"/>
                  </a:cubicBezTo>
                  <a:cubicBezTo>
                    <a:pt x="135" y="434"/>
                    <a:pt x="60" y="352"/>
                    <a:pt x="60" y="250"/>
                  </a:cubicBezTo>
                  <a:close/>
                </a:path>
              </a:pathLst>
            </a:custGeom>
            <a:grpFill/>
            <a:ln w="9525">
              <a:noFill/>
              <a:round/>
            </a:ln>
          </p:spPr>
          <p:txBody>
            <a:bodyPr vert="horz" wrap="square" lIns="121920" tIns="60960" rIns="121920" bIns="60960" numCol="1" anchor="t" anchorCtr="0" compatLnSpc="1"/>
            <a:lstStyle/>
            <a:p>
              <a:endParaRPr lang="en-US"/>
            </a:p>
          </p:txBody>
        </p:sp>
        <p:sp>
          <p:nvSpPr>
            <p:cNvPr id="4" name="Freeform 15"/>
            <p:cNvSpPr/>
            <p:nvPr/>
          </p:nvSpPr>
          <p:spPr bwMode="auto">
            <a:xfrm>
              <a:off x="2416175" y="1416050"/>
              <a:ext cx="290513" cy="333375"/>
            </a:xfrm>
            <a:custGeom>
              <a:avLst/>
              <a:gdLst/>
              <a:ahLst/>
              <a:cxnLst>
                <a:cxn ang="0">
                  <a:pos x="192" y="58"/>
                </a:cxn>
                <a:cxn ang="0">
                  <a:pos x="134" y="0"/>
                </a:cxn>
                <a:cxn ang="0">
                  <a:pos x="58" y="0"/>
                </a:cxn>
                <a:cxn ang="0">
                  <a:pos x="0" y="58"/>
                </a:cxn>
                <a:cxn ang="0">
                  <a:pos x="0" y="162"/>
                </a:cxn>
                <a:cxn ang="0">
                  <a:pos x="58" y="220"/>
                </a:cxn>
                <a:cxn ang="0">
                  <a:pos x="134" y="220"/>
                </a:cxn>
                <a:cxn ang="0">
                  <a:pos x="192" y="162"/>
                </a:cxn>
                <a:cxn ang="0">
                  <a:pos x="192" y="58"/>
                </a:cxn>
              </a:cxnLst>
              <a:rect l="0" t="0" r="r" b="b"/>
              <a:pathLst>
                <a:path w="192" h="220">
                  <a:moveTo>
                    <a:pt x="192" y="58"/>
                  </a:moveTo>
                  <a:cubicBezTo>
                    <a:pt x="192" y="26"/>
                    <a:pt x="166" y="0"/>
                    <a:pt x="134" y="0"/>
                  </a:cubicBezTo>
                  <a:cubicBezTo>
                    <a:pt x="58" y="0"/>
                    <a:pt x="58" y="0"/>
                    <a:pt x="58" y="0"/>
                  </a:cubicBezTo>
                  <a:cubicBezTo>
                    <a:pt x="26" y="0"/>
                    <a:pt x="0" y="26"/>
                    <a:pt x="0" y="58"/>
                  </a:cubicBezTo>
                  <a:cubicBezTo>
                    <a:pt x="0" y="162"/>
                    <a:pt x="0" y="162"/>
                    <a:pt x="0" y="162"/>
                  </a:cubicBezTo>
                  <a:cubicBezTo>
                    <a:pt x="0" y="194"/>
                    <a:pt x="26" y="220"/>
                    <a:pt x="58" y="220"/>
                  </a:cubicBezTo>
                  <a:cubicBezTo>
                    <a:pt x="134" y="220"/>
                    <a:pt x="134" y="220"/>
                    <a:pt x="134" y="220"/>
                  </a:cubicBezTo>
                  <a:cubicBezTo>
                    <a:pt x="166" y="220"/>
                    <a:pt x="192" y="194"/>
                    <a:pt x="192" y="162"/>
                  </a:cubicBezTo>
                  <a:lnTo>
                    <a:pt x="192" y="58"/>
                  </a:lnTo>
                  <a:close/>
                </a:path>
              </a:pathLst>
            </a:custGeom>
            <a:grpFill/>
            <a:ln w="9525">
              <a:noFill/>
              <a:round/>
            </a:ln>
          </p:spPr>
          <p:txBody>
            <a:bodyPr vert="horz" wrap="square" lIns="121920" tIns="60960" rIns="121920" bIns="60960" numCol="1" anchor="t" anchorCtr="0" compatLnSpc="1"/>
            <a:lstStyle/>
            <a:p>
              <a:endParaRPr lang="en-US"/>
            </a:p>
          </p:txBody>
        </p:sp>
        <p:sp>
          <p:nvSpPr>
            <p:cNvPr id="5" name="Freeform 16"/>
            <p:cNvSpPr/>
            <p:nvPr/>
          </p:nvSpPr>
          <p:spPr bwMode="auto">
            <a:xfrm>
              <a:off x="1143000" y="1530350"/>
              <a:ext cx="1381125" cy="115888"/>
            </a:xfrm>
            <a:custGeom>
              <a:avLst/>
              <a:gdLst/>
              <a:ahLst/>
              <a:cxnLst>
                <a:cxn ang="0">
                  <a:pos x="912" y="37"/>
                </a:cxn>
                <a:cxn ang="0">
                  <a:pos x="875" y="0"/>
                </a:cxn>
                <a:cxn ang="0">
                  <a:pos x="37" y="0"/>
                </a:cxn>
                <a:cxn ang="0">
                  <a:pos x="0" y="37"/>
                </a:cxn>
                <a:cxn ang="0">
                  <a:pos x="0" y="39"/>
                </a:cxn>
                <a:cxn ang="0">
                  <a:pos x="37" y="76"/>
                </a:cxn>
                <a:cxn ang="0">
                  <a:pos x="875" y="76"/>
                </a:cxn>
                <a:cxn ang="0">
                  <a:pos x="912" y="39"/>
                </a:cxn>
                <a:cxn ang="0">
                  <a:pos x="912" y="37"/>
                </a:cxn>
              </a:cxnLst>
              <a:rect l="0" t="0" r="r" b="b"/>
              <a:pathLst>
                <a:path w="912" h="76">
                  <a:moveTo>
                    <a:pt x="912" y="37"/>
                  </a:moveTo>
                  <a:cubicBezTo>
                    <a:pt x="912" y="17"/>
                    <a:pt x="895" y="0"/>
                    <a:pt x="875" y="0"/>
                  </a:cubicBezTo>
                  <a:cubicBezTo>
                    <a:pt x="37" y="0"/>
                    <a:pt x="37" y="0"/>
                    <a:pt x="37" y="0"/>
                  </a:cubicBezTo>
                  <a:cubicBezTo>
                    <a:pt x="17" y="0"/>
                    <a:pt x="0" y="17"/>
                    <a:pt x="0" y="37"/>
                  </a:cubicBezTo>
                  <a:cubicBezTo>
                    <a:pt x="0" y="39"/>
                    <a:pt x="0" y="39"/>
                    <a:pt x="0" y="39"/>
                  </a:cubicBezTo>
                  <a:cubicBezTo>
                    <a:pt x="0" y="59"/>
                    <a:pt x="17" y="76"/>
                    <a:pt x="37" y="76"/>
                  </a:cubicBezTo>
                  <a:cubicBezTo>
                    <a:pt x="875" y="76"/>
                    <a:pt x="875" y="76"/>
                    <a:pt x="875" y="76"/>
                  </a:cubicBezTo>
                  <a:cubicBezTo>
                    <a:pt x="895" y="76"/>
                    <a:pt x="912" y="59"/>
                    <a:pt x="912" y="39"/>
                  </a:cubicBezTo>
                  <a:lnTo>
                    <a:pt x="912" y="37"/>
                  </a:lnTo>
                  <a:close/>
                </a:path>
              </a:pathLst>
            </a:custGeom>
            <a:grpFill/>
            <a:ln w="9525">
              <a:noFill/>
              <a:round/>
            </a:ln>
          </p:spPr>
          <p:txBody>
            <a:bodyPr vert="horz" wrap="square" lIns="121920" tIns="60960" rIns="121920" bIns="60960" numCol="1" anchor="t" anchorCtr="0" compatLnSpc="1"/>
            <a:lstStyle/>
            <a:p>
              <a:endParaRPr lang="en-US"/>
            </a:p>
          </p:txBody>
        </p:sp>
        <p:sp>
          <p:nvSpPr>
            <p:cNvPr id="6" name="Freeform 17"/>
            <p:cNvSpPr/>
            <p:nvPr/>
          </p:nvSpPr>
          <p:spPr bwMode="auto">
            <a:xfrm>
              <a:off x="1597025" y="1493838"/>
              <a:ext cx="73025" cy="206375"/>
            </a:xfrm>
            <a:custGeom>
              <a:avLst/>
              <a:gdLst/>
              <a:ahLst/>
              <a:cxnLst>
                <a:cxn ang="0">
                  <a:pos x="48" y="23"/>
                </a:cxn>
                <a:cxn ang="0">
                  <a:pos x="25" y="0"/>
                </a:cxn>
                <a:cxn ang="0">
                  <a:pos x="23" y="0"/>
                </a:cxn>
                <a:cxn ang="0">
                  <a:pos x="0" y="23"/>
                </a:cxn>
                <a:cxn ang="0">
                  <a:pos x="0" y="113"/>
                </a:cxn>
                <a:cxn ang="0">
                  <a:pos x="23" y="136"/>
                </a:cxn>
                <a:cxn ang="0">
                  <a:pos x="25" y="136"/>
                </a:cxn>
                <a:cxn ang="0">
                  <a:pos x="48" y="113"/>
                </a:cxn>
                <a:cxn ang="0">
                  <a:pos x="48" y="23"/>
                </a:cxn>
              </a:cxnLst>
              <a:rect l="0" t="0" r="r" b="b"/>
              <a:pathLst>
                <a:path w="48" h="136">
                  <a:moveTo>
                    <a:pt x="48" y="23"/>
                  </a:moveTo>
                  <a:cubicBezTo>
                    <a:pt x="48" y="10"/>
                    <a:pt x="38" y="0"/>
                    <a:pt x="25" y="0"/>
                  </a:cubicBezTo>
                  <a:cubicBezTo>
                    <a:pt x="23" y="0"/>
                    <a:pt x="23" y="0"/>
                    <a:pt x="23" y="0"/>
                  </a:cubicBezTo>
                  <a:cubicBezTo>
                    <a:pt x="10" y="0"/>
                    <a:pt x="0" y="10"/>
                    <a:pt x="0" y="23"/>
                  </a:cubicBezTo>
                  <a:cubicBezTo>
                    <a:pt x="0" y="113"/>
                    <a:pt x="0" y="113"/>
                    <a:pt x="0" y="113"/>
                  </a:cubicBezTo>
                  <a:cubicBezTo>
                    <a:pt x="0" y="126"/>
                    <a:pt x="10" y="136"/>
                    <a:pt x="23" y="136"/>
                  </a:cubicBezTo>
                  <a:cubicBezTo>
                    <a:pt x="25" y="136"/>
                    <a:pt x="25" y="136"/>
                    <a:pt x="25" y="136"/>
                  </a:cubicBezTo>
                  <a:cubicBezTo>
                    <a:pt x="38" y="136"/>
                    <a:pt x="48" y="126"/>
                    <a:pt x="48" y="113"/>
                  </a:cubicBezTo>
                  <a:lnTo>
                    <a:pt x="48" y="23"/>
                  </a:lnTo>
                  <a:close/>
                </a:path>
              </a:pathLst>
            </a:custGeom>
            <a:grpFill/>
            <a:ln w="9525">
              <a:noFill/>
              <a:round/>
            </a:ln>
          </p:spPr>
          <p:txBody>
            <a:bodyPr vert="horz" wrap="square" lIns="121920" tIns="60960" rIns="121920" bIns="60960" numCol="1" anchor="t" anchorCtr="0" compatLnSpc="1"/>
            <a:lstStyle/>
            <a:p>
              <a:endParaRPr lang="en-US"/>
            </a:p>
          </p:txBody>
        </p:sp>
        <p:sp>
          <p:nvSpPr>
            <p:cNvPr id="7" name="Freeform 18"/>
            <p:cNvSpPr/>
            <p:nvPr/>
          </p:nvSpPr>
          <p:spPr bwMode="auto">
            <a:xfrm>
              <a:off x="1233488" y="1620838"/>
              <a:ext cx="260350" cy="255588"/>
            </a:xfrm>
            <a:custGeom>
              <a:avLst/>
              <a:gdLst/>
              <a:ahLst/>
              <a:cxnLst>
                <a:cxn ang="0">
                  <a:pos x="45" y="0"/>
                </a:cxn>
                <a:cxn ang="0">
                  <a:pos x="128" y="0"/>
                </a:cxn>
                <a:cxn ang="0">
                  <a:pos x="172" y="42"/>
                </a:cxn>
                <a:cxn ang="0">
                  <a:pos x="172" y="121"/>
                </a:cxn>
                <a:cxn ang="0">
                  <a:pos x="140" y="164"/>
                </a:cxn>
                <a:cxn ang="0">
                  <a:pos x="140" y="91"/>
                </a:cxn>
                <a:cxn ang="0">
                  <a:pos x="120" y="72"/>
                </a:cxn>
                <a:cxn ang="0">
                  <a:pos x="118" y="72"/>
                </a:cxn>
                <a:cxn ang="0">
                  <a:pos x="100" y="91"/>
                </a:cxn>
                <a:cxn ang="0">
                  <a:pos x="100" y="168"/>
                </a:cxn>
                <a:cxn ang="0">
                  <a:pos x="64" y="168"/>
                </a:cxn>
                <a:cxn ang="0">
                  <a:pos x="64" y="91"/>
                </a:cxn>
                <a:cxn ang="0">
                  <a:pos x="45" y="72"/>
                </a:cxn>
                <a:cxn ang="0">
                  <a:pos x="43" y="72"/>
                </a:cxn>
                <a:cxn ang="0">
                  <a:pos x="24" y="91"/>
                </a:cxn>
                <a:cxn ang="0">
                  <a:pos x="24" y="162"/>
                </a:cxn>
                <a:cxn ang="0">
                  <a:pos x="0" y="121"/>
                </a:cxn>
                <a:cxn ang="0">
                  <a:pos x="0" y="42"/>
                </a:cxn>
                <a:cxn ang="0">
                  <a:pos x="45" y="0"/>
                </a:cxn>
              </a:cxnLst>
              <a:rect l="0" t="0" r="r" b="b"/>
              <a:pathLst>
                <a:path w="172" h="168">
                  <a:moveTo>
                    <a:pt x="45" y="0"/>
                  </a:moveTo>
                  <a:cubicBezTo>
                    <a:pt x="128" y="0"/>
                    <a:pt x="128" y="0"/>
                    <a:pt x="128" y="0"/>
                  </a:cubicBezTo>
                  <a:cubicBezTo>
                    <a:pt x="153" y="0"/>
                    <a:pt x="172" y="17"/>
                    <a:pt x="172" y="42"/>
                  </a:cubicBezTo>
                  <a:cubicBezTo>
                    <a:pt x="172" y="121"/>
                    <a:pt x="172" y="121"/>
                    <a:pt x="172" y="121"/>
                  </a:cubicBezTo>
                  <a:cubicBezTo>
                    <a:pt x="172" y="142"/>
                    <a:pt x="160" y="159"/>
                    <a:pt x="140" y="164"/>
                  </a:cubicBezTo>
                  <a:cubicBezTo>
                    <a:pt x="140" y="91"/>
                    <a:pt x="140" y="91"/>
                    <a:pt x="140" y="91"/>
                  </a:cubicBezTo>
                  <a:cubicBezTo>
                    <a:pt x="140" y="78"/>
                    <a:pt x="130" y="72"/>
                    <a:pt x="120" y="72"/>
                  </a:cubicBezTo>
                  <a:cubicBezTo>
                    <a:pt x="118" y="72"/>
                    <a:pt x="118" y="72"/>
                    <a:pt x="118" y="72"/>
                  </a:cubicBezTo>
                  <a:cubicBezTo>
                    <a:pt x="109" y="72"/>
                    <a:pt x="100" y="78"/>
                    <a:pt x="100" y="91"/>
                  </a:cubicBezTo>
                  <a:cubicBezTo>
                    <a:pt x="100" y="168"/>
                    <a:pt x="100" y="168"/>
                    <a:pt x="100" y="168"/>
                  </a:cubicBezTo>
                  <a:cubicBezTo>
                    <a:pt x="64" y="168"/>
                    <a:pt x="64" y="168"/>
                    <a:pt x="64" y="168"/>
                  </a:cubicBezTo>
                  <a:cubicBezTo>
                    <a:pt x="64" y="91"/>
                    <a:pt x="64" y="91"/>
                    <a:pt x="64" y="91"/>
                  </a:cubicBezTo>
                  <a:cubicBezTo>
                    <a:pt x="64" y="78"/>
                    <a:pt x="55" y="72"/>
                    <a:pt x="45" y="72"/>
                  </a:cubicBezTo>
                  <a:cubicBezTo>
                    <a:pt x="43" y="72"/>
                    <a:pt x="43" y="72"/>
                    <a:pt x="43" y="72"/>
                  </a:cubicBezTo>
                  <a:cubicBezTo>
                    <a:pt x="33" y="72"/>
                    <a:pt x="24" y="78"/>
                    <a:pt x="24" y="91"/>
                  </a:cubicBezTo>
                  <a:cubicBezTo>
                    <a:pt x="24" y="162"/>
                    <a:pt x="24" y="162"/>
                    <a:pt x="24" y="162"/>
                  </a:cubicBezTo>
                  <a:cubicBezTo>
                    <a:pt x="8" y="154"/>
                    <a:pt x="0" y="139"/>
                    <a:pt x="0" y="121"/>
                  </a:cubicBezTo>
                  <a:cubicBezTo>
                    <a:pt x="0" y="42"/>
                    <a:pt x="0" y="42"/>
                    <a:pt x="0" y="42"/>
                  </a:cubicBezTo>
                  <a:cubicBezTo>
                    <a:pt x="0" y="17"/>
                    <a:pt x="20" y="0"/>
                    <a:pt x="45" y="0"/>
                  </a:cubicBezTo>
                  <a:close/>
                </a:path>
              </a:pathLst>
            </a:custGeom>
            <a:grpFill/>
            <a:ln w="9525">
              <a:noFill/>
              <a:round/>
            </a:ln>
          </p:spPr>
          <p:txBody>
            <a:bodyPr vert="horz" wrap="square" lIns="121920" tIns="60960" rIns="121920" bIns="60960" numCol="1" anchor="t" anchorCtr="0" compatLnSpc="1"/>
            <a:lstStyle/>
            <a:p>
              <a:endParaRPr lang="en-US"/>
            </a:p>
          </p:txBody>
        </p:sp>
      </p:grpSp>
      <p:grpSp>
        <p:nvGrpSpPr>
          <p:cNvPr id="8" name="Group 92"/>
          <p:cNvGrpSpPr/>
          <p:nvPr/>
        </p:nvGrpSpPr>
        <p:grpSpPr>
          <a:xfrm>
            <a:off x="2054624" y="2293033"/>
            <a:ext cx="1015753" cy="2299255"/>
            <a:chOff x="2451100" y="2276475"/>
            <a:chExt cx="1031876" cy="2346326"/>
          </a:xfrm>
          <a:solidFill>
            <a:srgbClr val="17B59E"/>
          </a:solidFill>
        </p:grpSpPr>
        <p:sp>
          <p:nvSpPr>
            <p:cNvPr id="9" name="Freeform 5"/>
            <p:cNvSpPr/>
            <p:nvPr/>
          </p:nvSpPr>
          <p:spPr bwMode="auto">
            <a:xfrm>
              <a:off x="2547938" y="2312988"/>
              <a:ext cx="935038" cy="2309813"/>
            </a:xfrm>
            <a:custGeom>
              <a:avLst/>
              <a:gdLst/>
              <a:ahLst/>
              <a:cxnLst>
                <a:cxn ang="0">
                  <a:pos x="191" y="76"/>
                </a:cxn>
                <a:cxn ang="0">
                  <a:pos x="287" y="7"/>
                </a:cxn>
                <a:cxn ang="0">
                  <a:pos x="538" y="42"/>
                </a:cxn>
                <a:cxn ang="0">
                  <a:pos x="610" y="135"/>
                </a:cxn>
                <a:cxn ang="0">
                  <a:pos x="425" y="1445"/>
                </a:cxn>
                <a:cxn ang="0">
                  <a:pos x="329" y="1517"/>
                </a:cxn>
                <a:cxn ang="0">
                  <a:pos x="79" y="1482"/>
                </a:cxn>
                <a:cxn ang="0">
                  <a:pos x="7" y="1386"/>
                </a:cxn>
                <a:cxn ang="0">
                  <a:pos x="191" y="76"/>
                </a:cxn>
              </a:cxnLst>
              <a:rect l="0" t="0" r="r" b="b"/>
              <a:pathLst>
                <a:path w="617" h="1524">
                  <a:moveTo>
                    <a:pt x="191" y="76"/>
                  </a:moveTo>
                  <a:cubicBezTo>
                    <a:pt x="198" y="30"/>
                    <a:pt x="241" y="0"/>
                    <a:pt x="287" y="7"/>
                  </a:cubicBezTo>
                  <a:cubicBezTo>
                    <a:pt x="538" y="42"/>
                    <a:pt x="538" y="42"/>
                    <a:pt x="538" y="42"/>
                  </a:cubicBezTo>
                  <a:cubicBezTo>
                    <a:pt x="584" y="49"/>
                    <a:pt x="617" y="89"/>
                    <a:pt x="610" y="135"/>
                  </a:cubicBezTo>
                  <a:cubicBezTo>
                    <a:pt x="425" y="1445"/>
                    <a:pt x="425" y="1445"/>
                    <a:pt x="425" y="1445"/>
                  </a:cubicBezTo>
                  <a:cubicBezTo>
                    <a:pt x="419" y="1492"/>
                    <a:pt x="376" y="1524"/>
                    <a:pt x="329" y="1517"/>
                  </a:cubicBezTo>
                  <a:cubicBezTo>
                    <a:pt x="79" y="1482"/>
                    <a:pt x="79" y="1482"/>
                    <a:pt x="79" y="1482"/>
                  </a:cubicBezTo>
                  <a:cubicBezTo>
                    <a:pt x="32" y="1475"/>
                    <a:pt x="0" y="1432"/>
                    <a:pt x="7" y="1386"/>
                  </a:cubicBezTo>
                  <a:lnTo>
                    <a:pt x="191" y="76"/>
                  </a:lnTo>
                  <a:close/>
                </a:path>
              </a:pathLst>
            </a:custGeom>
            <a:grpFill/>
            <a:ln w="9525">
              <a:noFill/>
              <a:round/>
            </a:ln>
          </p:spPr>
          <p:txBody>
            <a:bodyPr vert="horz" wrap="square" lIns="121920" tIns="60960" rIns="121920" bIns="60960" numCol="1" anchor="t" anchorCtr="0" compatLnSpc="1"/>
            <a:lstStyle/>
            <a:p>
              <a:endParaRPr lang="en-US"/>
            </a:p>
          </p:txBody>
        </p:sp>
        <p:sp>
          <p:nvSpPr>
            <p:cNvPr id="10" name="Freeform 19"/>
            <p:cNvSpPr/>
            <p:nvPr/>
          </p:nvSpPr>
          <p:spPr bwMode="auto">
            <a:xfrm>
              <a:off x="2451100" y="2276475"/>
              <a:ext cx="935038" cy="2309813"/>
            </a:xfrm>
            <a:custGeom>
              <a:avLst/>
              <a:gdLst/>
              <a:ahLst/>
              <a:cxnLst>
                <a:cxn ang="0">
                  <a:pos x="191" y="76"/>
                </a:cxn>
                <a:cxn ang="0">
                  <a:pos x="287" y="7"/>
                </a:cxn>
                <a:cxn ang="0">
                  <a:pos x="538" y="42"/>
                </a:cxn>
                <a:cxn ang="0">
                  <a:pos x="610" y="135"/>
                </a:cxn>
                <a:cxn ang="0">
                  <a:pos x="425" y="1445"/>
                </a:cxn>
                <a:cxn ang="0">
                  <a:pos x="329" y="1517"/>
                </a:cxn>
                <a:cxn ang="0">
                  <a:pos x="79" y="1482"/>
                </a:cxn>
                <a:cxn ang="0">
                  <a:pos x="7" y="1386"/>
                </a:cxn>
                <a:cxn ang="0">
                  <a:pos x="191" y="76"/>
                </a:cxn>
              </a:cxnLst>
              <a:rect l="0" t="0" r="r" b="b"/>
              <a:pathLst>
                <a:path w="617" h="1524">
                  <a:moveTo>
                    <a:pt x="191" y="76"/>
                  </a:moveTo>
                  <a:cubicBezTo>
                    <a:pt x="198" y="30"/>
                    <a:pt x="241" y="0"/>
                    <a:pt x="287" y="7"/>
                  </a:cubicBezTo>
                  <a:cubicBezTo>
                    <a:pt x="538" y="42"/>
                    <a:pt x="538" y="42"/>
                    <a:pt x="538" y="42"/>
                  </a:cubicBezTo>
                  <a:cubicBezTo>
                    <a:pt x="584" y="49"/>
                    <a:pt x="617" y="89"/>
                    <a:pt x="610" y="135"/>
                  </a:cubicBezTo>
                  <a:cubicBezTo>
                    <a:pt x="425" y="1445"/>
                    <a:pt x="425" y="1445"/>
                    <a:pt x="425" y="1445"/>
                  </a:cubicBezTo>
                  <a:cubicBezTo>
                    <a:pt x="419" y="1492"/>
                    <a:pt x="376" y="1524"/>
                    <a:pt x="329" y="1517"/>
                  </a:cubicBezTo>
                  <a:cubicBezTo>
                    <a:pt x="79" y="1482"/>
                    <a:pt x="79" y="1482"/>
                    <a:pt x="79" y="1482"/>
                  </a:cubicBezTo>
                  <a:cubicBezTo>
                    <a:pt x="32" y="1475"/>
                    <a:pt x="0" y="1432"/>
                    <a:pt x="7" y="1386"/>
                  </a:cubicBezTo>
                  <a:lnTo>
                    <a:pt x="191" y="76"/>
                  </a:lnTo>
                  <a:close/>
                </a:path>
              </a:pathLst>
            </a:custGeom>
            <a:grpFill/>
            <a:ln w="9525">
              <a:noFill/>
              <a:round/>
            </a:ln>
          </p:spPr>
          <p:txBody>
            <a:bodyPr vert="horz" wrap="square" lIns="121920" tIns="60960" rIns="121920" bIns="60960" numCol="1" anchor="t" anchorCtr="0" compatLnSpc="1"/>
            <a:lstStyle/>
            <a:p>
              <a:endParaRPr lang="en-US" dirty="0"/>
            </a:p>
          </p:txBody>
        </p:sp>
        <p:sp>
          <p:nvSpPr>
            <p:cNvPr id="11" name="Freeform 20"/>
            <p:cNvSpPr/>
            <p:nvPr/>
          </p:nvSpPr>
          <p:spPr bwMode="auto">
            <a:xfrm>
              <a:off x="2905125" y="2387600"/>
              <a:ext cx="196850" cy="198438"/>
            </a:xfrm>
            <a:custGeom>
              <a:avLst/>
              <a:gdLst/>
              <a:ahLst/>
              <a:cxnLst>
                <a:cxn ang="0">
                  <a:pos x="118" y="43"/>
                </a:cxn>
                <a:cxn ang="0">
                  <a:pos x="43" y="12"/>
                </a:cxn>
                <a:cxn ang="0">
                  <a:pos x="12" y="86"/>
                </a:cxn>
                <a:cxn ang="0">
                  <a:pos x="86" y="118"/>
                </a:cxn>
                <a:cxn ang="0">
                  <a:pos x="118" y="43"/>
                </a:cxn>
              </a:cxnLst>
              <a:rect l="0" t="0" r="r" b="b"/>
              <a:pathLst>
                <a:path w="130" h="130">
                  <a:moveTo>
                    <a:pt x="118" y="43"/>
                  </a:moveTo>
                  <a:cubicBezTo>
                    <a:pt x="106" y="14"/>
                    <a:pt x="73" y="0"/>
                    <a:pt x="43" y="12"/>
                  </a:cubicBezTo>
                  <a:cubicBezTo>
                    <a:pt x="14" y="23"/>
                    <a:pt x="0" y="57"/>
                    <a:pt x="12" y="86"/>
                  </a:cubicBezTo>
                  <a:cubicBezTo>
                    <a:pt x="24" y="115"/>
                    <a:pt x="57" y="130"/>
                    <a:pt x="86" y="118"/>
                  </a:cubicBezTo>
                  <a:cubicBezTo>
                    <a:pt x="116" y="106"/>
                    <a:pt x="130" y="73"/>
                    <a:pt x="118" y="43"/>
                  </a:cubicBezTo>
                  <a:close/>
                </a:path>
              </a:pathLst>
            </a:custGeom>
            <a:grpFill/>
            <a:ln w="9525">
              <a:noFill/>
              <a:round/>
            </a:ln>
          </p:spPr>
          <p:txBody>
            <a:bodyPr vert="horz" wrap="square" lIns="121920" tIns="60960" rIns="121920" bIns="60960" numCol="1" anchor="t" anchorCtr="0" compatLnSpc="1"/>
            <a:lstStyle/>
            <a:p>
              <a:endParaRPr lang="en-US" dirty="0"/>
            </a:p>
          </p:txBody>
        </p:sp>
        <p:sp>
          <p:nvSpPr>
            <p:cNvPr id="12" name="Freeform 21"/>
            <p:cNvSpPr/>
            <p:nvPr/>
          </p:nvSpPr>
          <p:spPr bwMode="auto">
            <a:xfrm>
              <a:off x="2905125" y="2393950"/>
              <a:ext cx="147638" cy="177800"/>
            </a:xfrm>
            <a:custGeom>
              <a:avLst/>
              <a:gdLst/>
              <a:ahLst/>
              <a:cxnLst>
                <a:cxn ang="0">
                  <a:pos x="66" y="17"/>
                </a:cxn>
                <a:cxn ang="0">
                  <a:pos x="98" y="14"/>
                </a:cxn>
                <a:cxn ang="0">
                  <a:pos x="43" y="8"/>
                </a:cxn>
                <a:cxn ang="0">
                  <a:pos x="12" y="82"/>
                </a:cxn>
                <a:cxn ang="0">
                  <a:pos x="55" y="117"/>
                </a:cxn>
                <a:cxn ang="0">
                  <a:pos x="35" y="92"/>
                </a:cxn>
                <a:cxn ang="0">
                  <a:pos x="66" y="17"/>
                </a:cxn>
              </a:cxnLst>
              <a:rect l="0" t="0" r="r" b="b"/>
              <a:pathLst>
                <a:path w="98" h="117">
                  <a:moveTo>
                    <a:pt x="66" y="17"/>
                  </a:moveTo>
                  <a:cubicBezTo>
                    <a:pt x="77" y="13"/>
                    <a:pt x="88" y="12"/>
                    <a:pt x="98" y="14"/>
                  </a:cubicBezTo>
                  <a:cubicBezTo>
                    <a:pt x="83" y="3"/>
                    <a:pt x="62" y="0"/>
                    <a:pt x="43" y="8"/>
                  </a:cubicBezTo>
                  <a:cubicBezTo>
                    <a:pt x="14" y="19"/>
                    <a:pt x="0" y="53"/>
                    <a:pt x="12" y="82"/>
                  </a:cubicBezTo>
                  <a:cubicBezTo>
                    <a:pt x="19" y="101"/>
                    <a:pt x="36" y="114"/>
                    <a:pt x="55" y="117"/>
                  </a:cubicBezTo>
                  <a:cubicBezTo>
                    <a:pt x="46" y="111"/>
                    <a:pt x="39" y="102"/>
                    <a:pt x="35" y="92"/>
                  </a:cubicBezTo>
                  <a:cubicBezTo>
                    <a:pt x="23" y="63"/>
                    <a:pt x="37" y="29"/>
                    <a:pt x="66" y="17"/>
                  </a:cubicBezTo>
                  <a:close/>
                </a:path>
              </a:pathLst>
            </a:custGeom>
            <a:grpFill/>
            <a:ln w="9525">
              <a:noFill/>
              <a:round/>
            </a:ln>
          </p:spPr>
          <p:txBody>
            <a:bodyPr vert="horz" wrap="square" lIns="121920" tIns="60960" rIns="121920" bIns="60960" numCol="1" anchor="t" anchorCtr="0" compatLnSpc="1"/>
            <a:lstStyle/>
            <a:p>
              <a:endParaRPr lang="en-US"/>
            </a:p>
          </p:txBody>
        </p:sp>
      </p:grpSp>
      <p:grpSp>
        <p:nvGrpSpPr>
          <p:cNvPr id="13" name="Group 97"/>
          <p:cNvGrpSpPr/>
          <p:nvPr/>
        </p:nvGrpSpPr>
        <p:grpSpPr>
          <a:xfrm>
            <a:off x="2717208" y="2224584"/>
            <a:ext cx="1229841" cy="2307032"/>
            <a:chOff x="3124200" y="2206625"/>
            <a:chExt cx="1249363" cy="2354263"/>
          </a:xfrm>
          <a:solidFill>
            <a:srgbClr val="17B59E"/>
          </a:solidFill>
        </p:grpSpPr>
        <p:sp>
          <p:nvSpPr>
            <p:cNvPr id="14" name="Freeform 8"/>
            <p:cNvSpPr/>
            <p:nvPr/>
          </p:nvSpPr>
          <p:spPr bwMode="auto">
            <a:xfrm>
              <a:off x="3221038" y="2243138"/>
              <a:ext cx="1152525" cy="2317750"/>
            </a:xfrm>
            <a:custGeom>
              <a:avLst/>
              <a:gdLst/>
              <a:ahLst/>
              <a:cxnLst>
                <a:cxn ang="0">
                  <a:pos x="12" y="175"/>
                </a:cxn>
                <a:cxn ang="0">
                  <a:pos x="73" y="75"/>
                </a:cxn>
                <a:cxn ang="0">
                  <a:pos x="319" y="12"/>
                </a:cxn>
                <a:cxn ang="0">
                  <a:pos x="421" y="70"/>
                </a:cxn>
                <a:cxn ang="0">
                  <a:pos x="750" y="1352"/>
                </a:cxn>
                <a:cxn ang="0">
                  <a:pos x="689" y="1454"/>
                </a:cxn>
                <a:cxn ang="0">
                  <a:pos x="443" y="1517"/>
                </a:cxn>
                <a:cxn ang="0">
                  <a:pos x="340" y="1457"/>
                </a:cxn>
                <a:cxn ang="0">
                  <a:pos x="12" y="175"/>
                </a:cxn>
              </a:cxnLst>
              <a:rect l="0" t="0" r="r" b="b"/>
              <a:pathLst>
                <a:path w="761" h="1529">
                  <a:moveTo>
                    <a:pt x="12" y="175"/>
                  </a:moveTo>
                  <a:cubicBezTo>
                    <a:pt x="0" y="130"/>
                    <a:pt x="28" y="86"/>
                    <a:pt x="73" y="75"/>
                  </a:cubicBezTo>
                  <a:cubicBezTo>
                    <a:pt x="319" y="12"/>
                    <a:pt x="319" y="12"/>
                    <a:pt x="319" y="12"/>
                  </a:cubicBezTo>
                  <a:cubicBezTo>
                    <a:pt x="364" y="0"/>
                    <a:pt x="410" y="25"/>
                    <a:pt x="421" y="70"/>
                  </a:cubicBezTo>
                  <a:cubicBezTo>
                    <a:pt x="750" y="1352"/>
                    <a:pt x="750" y="1352"/>
                    <a:pt x="750" y="1352"/>
                  </a:cubicBezTo>
                  <a:cubicBezTo>
                    <a:pt x="761" y="1397"/>
                    <a:pt x="734" y="1443"/>
                    <a:pt x="689" y="1454"/>
                  </a:cubicBezTo>
                  <a:cubicBezTo>
                    <a:pt x="443" y="1517"/>
                    <a:pt x="443" y="1517"/>
                    <a:pt x="443" y="1517"/>
                  </a:cubicBezTo>
                  <a:cubicBezTo>
                    <a:pt x="398" y="1529"/>
                    <a:pt x="352" y="1502"/>
                    <a:pt x="340" y="1457"/>
                  </a:cubicBezTo>
                  <a:lnTo>
                    <a:pt x="12" y="175"/>
                  </a:lnTo>
                  <a:close/>
                </a:path>
              </a:pathLst>
            </a:custGeom>
            <a:grpFill/>
            <a:ln w="9525">
              <a:noFill/>
              <a:round/>
            </a:ln>
          </p:spPr>
          <p:txBody>
            <a:bodyPr vert="horz" wrap="square" lIns="121920" tIns="60960" rIns="121920" bIns="60960" numCol="1" anchor="t" anchorCtr="0" compatLnSpc="1"/>
            <a:lstStyle/>
            <a:p>
              <a:endParaRPr lang="en-US"/>
            </a:p>
          </p:txBody>
        </p:sp>
        <p:sp>
          <p:nvSpPr>
            <p:cNvPr id="15" name="Freeform 22"/>
            <p:cNvSpPr/>
            <p:nvPr/>
          </p:nvSpPr>
          <p:spPr bwMode="auto">
            <a:xfrm>
              <a:off x="3124200" y="2206625"/>
              <a:ext cx="1152525" cy="2317750"/>
            </a:xfrm>
            <a:custGeom>
              <a:avLst/>
              <a:gdLst/>
              <a:ahLst/>
              <a:cxnLst>
                <a:cxn ang="0">
                  <a:pos x="12" y="175"/>
                </a:cxn>
                <a:cxn ang="0">
                  <a:pos x="73" y="75"/>
                </a:cxn>
                <a:cxn ang="0">
                  <a:pos x="319" y="12"/>
                </a:cxn>
                <a:cxn ang="0">
                  <a:pos x="421" y="70"/>
                </a:cxn>
                <a:cxn ang="0">
                  <a:pos x="750" y="1352"/>
                </a:cxn>
                <a:cxn ang="0">
                  <a:pos x="689" y="1454"/>
                </a:cxn>
                <a:cxn ang="0">
                  <a:pos x="443" y="1517"/>
                </a:cxn>
                <a:cxn ang="0">
                  <a:pos x="340" y="1457"/>
                </a:cxn>
                <a:cxn ang="0">
                  <a:pos x="12" y="175"/>
                </a:cxn>
              </a:cxnLst>
              <a:rect l="0" t="0" r="r" b="b"/>
              <a:pathLst>
                <a:path w="761" h="1529">
                  <a:moveTo>
                    <a:pt x="12" y="175"/>
                  </a:moveTo>
                  <a:cubicBezTo>
                    <a:pt x="0" y="130"/>
                    <a:pt x="28" y="86"/>
                    <a:pt x="73" y="75"/>
                  </a:cubicBezTo>
                  <a:cubicBezTo>
                    <a:pt x="319" y="12"/>
                    <a:pt x="319" y="12"/>
                    <a:pt x="319" y="12"/>
                  </a:cubicBezTo>
                  <a:cubicBezTo>
                    <a:pt x="364" y="0"/>
                    <a:pt x="410" y="25"/>
                    <a:pt x="421" y="70"/>
                  </a:cubicBezTo>
                  <a:cubicBezTo>
                    <a:pt x="750" y="1352"/>
                    <a:pt x="750" y="1352"/>
                    <a:pt x="750" y="1352"/>
                  </a:cubicBezTo>
                  <a:cubicBezTo>
                    <a:pt x="761" y="1397"/>
                    <a:pt x="734" y="1443"/>
                    <a:pt x="689" y="1454"/>
                  </a:cubicBezTo>
                  <a:cubicBezTo>
                    <a:pt x="443" y="1517"/>
                    <a:pt x="443" y="1517"/>
                    <a:pt x="443" y="1517"/>
                  </a:cubicBezTo>
                  <a:cubicBezTo>
                    <a:pt x="398" y="1529"/>
                    <a:pt x="352" y="1502"/>
                    <a:pt x="340" y="1457"/>
                  </a:cubicBezTo>
                  <a:lnTo>
                    <a:pt x="12" y="175"/>
                  </a:lnTo>
                  <a:close/>
                </a:path>
              </a:pathLst>
            </a:custGeom>
            <a:grpFill/>
            <a:ln w="9525">
              <a:noFill/>
              <a:round/>
            </a:ln>
          </p:spPr>
          <p:txBody>
            <a:bodyPr vert="horz" wrap="square" lIns="121920" tIns="60960" rIns="121920" bIns="60960" numCol="1" anchor="t" anchorCtr="0" compatLnSpc="1"/>
            <a:lstStyle/>
            <a:p>
              <a:endParaRPr lang="en-US"/>
            </a:p>
          </p:txBody>
        </p:sp>
        <p:sp>
          <p:nvSpPr>
            <p:cNvPr id="16" name="Freeform 23"/>
            <p:cNvSpPr/>
            <p:nvPr/>
          </p:nvSpPr>
          <p:spPr bwMode="auto">
            <a:xfrm>
              <a:off x="3324225" y="2363788"/>
              <a:ext cx="190500" cy="192088"/>
            </a:xfrm>
            <a:custGeom>
              <a:avLst/>
              <a:gdLst/>
              <a:ahLst/>
              <a:cxnLst>
                <a:cxn ang="0">
                  <a:pos x="104" y="23"/>
                </a:cxn>
                <a:cxn ang="0">
                  <a:pos x="23" y="22"/>
                </a:cxn>
                <a:cxn ang="0">
                  <a:pos x="22" y="103"/>
                </a:cxn>
                <a:cxn ang="0">
                  <a:pos x="103" y="104"/>
                </a:cxn>
                <a:cxn ang="0">
                  <a:pos x="104" y="23"/>
                </a:cxn>
              </a:cxnLst>
              <a:rect l="0" t="0" r="r" b="b"/>
              <a:pathLst>
                <a:path w="126" h="126">
                  <a:moveTo>
                    <a:pt x="104" y="23"/>
                  </a:moveTo>
                  <a:cubicBezTo>
                    <a:pt x="82" y="0"/>
                    <a:pt x="46" y="0"/>
                    <a:pt x="23" y="22"/>
                  </a:cubicBezTo>
                  <a:cubicBezTo>
                    <a:pt x="0" y="44"/>
                    <a:pt x="0" y="81"/>
                    <a:pt x="22" y="103"/>
                  </a:cubicBezTo>
                  <a:cubicBezTo>
                    <a:pt x="44" y="126"/>
                    <a:pt x="81" y="126"/>
                    <a:pt x="103" y="104"/>
                  </a:cubicBezTo>
                  <a:cubicBezTo>
                    <a:pt x="126" y="82"/>
                    <a:pt x="126" y="46"/>
                    <a:pt x="104" y="23"/>
                  </a:cubicBezTo>
                  <a:close/>
                </a:path>
              </a:pathLst>
            </a:custGeom>
            <a:grpFill/>
            <a:ln w="9525">
              <a:noFill/>
              <a:round/>
            </a:ln>
          </p:spPr>
          <p:txBody>
            <a:bodyPr vert="horz" wrap="square" lIns="121920" tIns="60960" rIns="121920" bIns="60960" numCol="1" anchor="t" anchorCtr="0" compatLnSpc="1"/>
            <a:lstStyle/>
            <a:p>
              <a:endParaRPr lang="en-US"/>
            </a:p>
          </p:txBody>
        </p:sp>
        <p:sp>
          <p:nvSpPr>
            <p:cNvPr id="17" name="Freeform 24"/>
            <p:cNvSpPr/>
            <p:nvPr/>
          </p:nvSpPr>
          <p:spPr bwMode="auto">
            <a:xfrm>
              <a:off x="3324225" y="2368550"/>
              <a:ext cx="115888" cy="182563"/>
            </a:xfrm>
            <a:custGeom>
              <a:avLst/>
              <a:gdLst/>
              <a:ahLst/>
              <a:cxnLst>
                <a:cxn ang="0">
                  <a:pos x="48" y="19"/>
                </a:cxn>
                <a:cxn ang="0">
                  <a:pos x="76" y="4"/>
                </a:cxn>
                <a:cxn ang="0">
                  <a:pos x="23" y="19"/>
                </a:cxn>
                <a:cxn ang="0">
                  <a:pos x="22" y="100"/>
                </a:cxn>
                <a:cxn ang="0">
                  <a:pos x="75" y="116"/>
                </a:cxn>
                <a:cxn ang="0">
                  <a:pos x="47" y="100"/>
                </a:cxn>
                <a:cxn ang="0">
                  <a:pos x="48" y="19"/>
                </a:cxn>
              </a:cxnLst>
              <a:rect l="0" t="0" r="r" b="b"/>
              <a:pathLst>
                <a:path w="76" h="120">
                  <a:moveTo>
                    <a:pt x="48" y="19"/>
                  </a:moveTo>
                  <a:cubicBezTo>
                    <a:pt x="56" y="12"/>
                    <a:pt x="66" y="7"/>
                    <a:pt x="76" y="4"/>
                  </a:cubicBezTo>
                  <a:cubicBezTo>
                    <a:pt x="58" y="0"/>
                    <a:pt x="38" y="5"/>
                    <a:pt x="23" y="19"/>
                  </a:cubicBezTo>
                  <a:cubicBezTo>
                    <a:pt x="0" y="41"/>
                    <a:pt x="0" y="78"/>
                    <a:pt x="22" y="100"/>
                  </a:cubicBezTo>
                  <a:cubicBezTo>
                    <a:pt x="36" y="115"/>
                    <a:pt x="56" y="120"/>
                    <a:pt x="75" y="116"/>
                  </a:cubicBezTo>
                  <a:cubicBezTo>
                    <a:pt x="65" y="114"/>
                    <a:pt x="55" y="108"/>
                    <a:pt x="47" y="100"/>
                  </a:cubicBezTo>
                  <a:cubicBezTo>
                    <a:pt x="25" y="78"/>
                    <a:pt x="25" y="42"/>
                    <a:pt x="48" y="19"/>
                  </a:cubicBezTo>
                  <a:close/>
                </a:path>
              </a:pathLst>
            </a:custGeom>
            <a:grpFill/>
            <a:ln w="9525">
              <a:noFill/>
              <a:round/>
            </a:ln>
          </p:spPr>
          <p:txBody>
            <a:bodyPr vert="horz" wrap="square" lIns="121920" tIns="60960" rIns="121920" bIns="60960" numCol="1" anchor="t" anchorCtr="0" compatLnSpc="1"/>
            <a:lstStyle/>
            <a:p>
              <a:endParaRPr lang="en-US"/>
            </a:p>
          </p:txBody>
        </p:sp>
      </p:grpSp>
      <p:grpSp>
        <p:nvGrpSpPr>
          <p:cNvPr id="18" name="Group 102"/>
          <p:cNvGrpSpPr/>
          <p:nvPr/>
        </p:nvGrpSpPr>
        <p:grpSpPr>
          <a:xfrm>
            <a:off x="3087566" y="1967902"/>
            <a:ext cx="1864295" cy="2114131"/>
            <a:chOff x="3500438" y="1944688"/>
            <a:chExt cx="1893887" cy="2157412"/>
          </a:xfrm>
          <a:solidFill>
            <a:srgbClr val="17B59E"/>
          </a:solidFill>
        </p:grpSpPr>
        <p:sp>
          <p:nvSpPr>
            <p:cNvPr id="19" name="Freeform 11"/>
            <p:cNvSpPr/>
            <p:nvPr/>
          </p:nvSpPr>
          <p:spPr bwMode="auto">
            <a:xfrm>
              <a:off x="3597275" y="1981200"/>
              <a:ext cx="1797050" cy="2120900"/>
            </a:xfrm>
            <a:custGeom>
              <a:avLst/>
              <a:gdLst/>
              <a:ahLst/>
              <a:cxnLst>
                <a:cxn ang="0">
                  <a:pos x="28" y="296"/>
                </a:cxn>
                <a:cxn ang="0">
                  <a:pos x="47" y="180"/>
                </a:cxn>
                <a:cxn ang="0">
                  <a:pos x="250" y="28"/>
                </a:cxn>
                <a:cxn ang="0">
                  <a:pos x="367" y="43"/>
                </a:cxn>
                <a:cxn ang="0">
                  <a:pos x="1159" y="1102"/>
                </a:cxn>
                <a:cxn ang="0">
                  <a:pos x="1142" y="1221"/>
                </a:cxn>
                <a:cxn ang="0">
                  <a:pos x="939" y="1373"/>
                </a:cxn>
                <a:cxn ang="0">
                  <a:pos x="821" y="1356"/>
                </a:cxn>
                <a:cxn ang="0">
                  <a:pos x="28" y="296"/>
                </a:cxn>
              </a:cxnLst>
              <a:rect l="0" t="0" r="r" b="b"/>
              <a:pathLst>
                <a:path w="1187" h="1400">
                  <a:moveTo>
                    <a:pt x="28" y="296"/>
                  </a:moveTo>
                  <a:cubicBezTo>
                    <a:pt x="0" y="259"/>
                    <a:pt x="10" y="208"/>
                    <a:pt x="47" y="180"/>
                  </a:cubicBezTo>
                  <a:cubicBezTo>
                    <a:pt x="250" y="28"/>
                    <a:pt x="250" y="28"/>
                    <a:pt x="250" y="28"/>
                  </a:cubicBezTo>
                  <a:cubicBezTo>
                    <a:pt x="287" y="0"/>
                    <a:pt x="339" y="6"/>
                    <a:pt x="367" y="43"/>
                  </a:cubicBezTo>
                  <a:cubicBezTo>
                    <a:pt x="1159" y="1102"/>
                    <a:pt x="1159" y="1102"/>
                    <a:pt x="1159" y="1102"/>
                  </a:cubicBezTo>
                  <a:cubicBezTo>
                    <a:pt x="1187" y="1140"/>
                    <a:pt x="1179" y="1193"/>
                    <a:pt x="1142" y="1221"/>
                  </a:cubicBezTo>
                  <a:cubicBezTo>
                    <a:pt x="939" y="1373"/>
                    <a:pt x="939" y="1373"/>
                    <a:pt x="939" y="1373"/>
                  </a:cubicBezTo>
                  <a:cubicBezTo>
                    <a:pt x="902" y="1400"/>
                    <a:pt x="849" y="1393"/>
                    <a:pt x="821" y="1356"/>
                  </a:cubicBezTo>
                  <a:lnTo>
                    <a:pt x="28" y="296"/>
                  </a:lnTo>
                  <a:close/>
                </a:path>
              </a:pathLst>
            </a:custGeom>
            <a:grpFill/>
            <a:ln w="9525">
              <a:noFill/>
              <a:round/>
            </a:ln>
          </p:spPr>
          <p:txBody>
            <a:bodyPr vert="horz" wrap="square" lIns="121920" tIns="60960" rIns="121920" bIns="60960" numCol="1" anchor="t" anchorCtr="0" compatLnSpc="1"/>
            <a:lstStyle/>
            <a:p>
              <a:endParaRPr lang="en-US"/>
            </a:p>
          </p:txBody>
        </p:sp>
        <p:sp>
          <p:nvSpPr>
            <p:cNvPr id="20" name="Freeform 25"/>
            <p:cNvSpPr/>
            <p:nvPr/>
          </p:nvSpPr>
          <p:spPr bwMode="auto">
            <a:xfrm>
              <a:off x="3500438" y="1944688"/>
              <a:ext cx="1797050" cy="2120900"/>
            </a:xfrm>
            <a:custGeom>
              <a:avLst/>
              <a:gdLst/>
              <a:ahLst/>
              <a:cxnLst>
                <a:cxn ang="0">
                  <a:pos x="28" y="296"/>
                </a:cxn>
                <a:cxn ang="0">
                  <a:pos x="47" y="180"/>
                </a:cxn>
                <a:cxn ang="0">
                  <a:pos x="250" y="28"/>
                </a:cxn>
                <a:cxn ang="0">
                  <a:pos x="367" y="43"/>
                </a:cxn>
                <a:cxn ang="0">
                  <a:pos x="1159" y="1102"/>
                </a:cxn>
                <a:cxn ang="0">
                  <a:pos x="1142" y="1221"/>
                </a:cxn>
                <a:cxn ang="0">
                  <a:pos x="939" y="1373"/>
                </a:cxn>
                <a:cxn ang="0">
                  <a:pos x="821" y="1356"/>
                </a:cxn>
                <a:cxn ang="0">
                  <a:pos x="28" y="296"/>
                </a:cxn>
              </a:cxnLst>
              <a:rect l="0" t="0" r="r" b="b"/>
              <a:pathLst>
                <a:path w="1187" h="1400">
                  <a:moveTo>
                    <a:pt x="28" y="296"/>
                  </a:moveTo>
                  <a:cubicBezTo>
                    <a:pt x="0" y="259"/>
                    <a:pt x="10" y="208"/>
                    <a:pt x="47" y="180"/>
                  </a:cubicBezTo>
                  <a:cubicBezTo>
                    <a:pt x="250" y="28"/>
                    <a:pt x="250" y="28"/>
                    <a:pt x="250" y="28"/>
                  </a:cubicBezTo>
                  <a:cubicBezTo>
                    <a:pt x="287" y="0"/>
                    <a:pt x="339" y="6"/>
                    <a:pt x="367" y="43"/>
                  </a:cubicBezTo>
                  <a:cubicBezTo>
                    <a:pt x="1159" y="1102"/>
                    <a:pt x="1159" y="1102"/>
                    <a:pt x="1159" y="1102"/>
                  </a:cubicBezTo>
                  <a:cubicBezTo>
                    <a:pt x="1187" y="1140"/>
                    <a:pt x="1179" y="1193"/>
                    <a:pt x="1142" y="1221"/>
                  </a:cubicBezTo>
                  <a:cubicBezTo>
                    <a:pt x="939" y="1373"/>
                    <a:pt x="939" y="1373"/>
                    <a:pt x="939" y="1373"/>
                  </a:cubicBezTo>
                  <a:cubicBezTo>
                    <a:pt x="902" y="1400"/>
                    <a:pt x="849" y="1393"/>
                    <a:pt x="821" y="1356"/>
                  </a:cubicBezTo>
                  <a:lnTo>
                    <a:pt x="28" y="296"/>
                  </a:lnTo>
                  <a:close/>
                </a:path>
              </a:pathLst>
            </a:custGeom>
            <a:grpFill/>
            <a:ln w="9525">
              <a:noFill/>
              <a:round/>
            </a:ln>
          </p:spPr>
          <p:txBody>
            <a:bodyPr vert="horz" wrap="square" lIns="121920" tIns="60960" rIns="121920" bIns="60960" numCol="1" anchor="t" anchorCtr="0" compatLnSpc="1"/>
            <a:lstStyle/>
            <a:p>
              <a:endParaRPr lang="en-US"/>
            </a:p>
          </p:txBody>
        </p:sp>
        <p:sp>
          <p:nvSpPr>
            <p:cNvPr id="21" name="Freeform 26"/>
            <p:cNvSpPr/>
            <p:nvPr/>
          </p:nvSpPr>
          <p:spPr bwMode="auto">
            <a:xfrm>
              <a:off x="3697288" y="2178050"/>
              <a:ext cx="196850" cy="196850"/>
            </a:xfrm>
            <a:custGeom>
              <a:avLst/>
              <a:gdLst/>
              <a:ahLst/>
              <a:cxnLst>
                <a:cxn ang="0">
                  <a:pos x="87" y="12"/>
                </a:cxn>
                <a:cxn ang="0">
                  <a:pos x="12" y="42"/>
                </a:cxn>
                <a:cxn ang="0">
                  <a:pos x="42" y="117"/>
                </a:cxn>
                <a:cxn ang="0">
                  <a:pos x="117" y="87"/>
                </a:cxn>
                <a:cxn ang="0">
                  <a:pos x="87" y="12"/>
                </a:cxn>
              </a:cxnLst>
              <a:rect l="0" t="0" r="r" b="b"/>
              <a:pathLst>
                <a:path w="130" h="130">
                  <a:moveTo>
                    <a:pt x="87" y="12"/>
                  </a:moveTo>
                  <a:cubicBezTo>
                    <a:pt x="58" y="0"/>
                    <a:pt x="25" y="13"/>
                    <a:pt x="12" y="42"/>
                  </a:cubicBezTo>
                  <a:cubicBezTo>
                    <a:pt x="0" y="71"/>
                    <a:pt x="13" y="105"/>
                    <a:pt x="42" y="117"/>
                  </a:cubicBezTo>
                  <a:cubicBezTo>
                    <a:pt x="71" y="130"/>
                    <a:pt x="105" y="116"/>
                    <a:pt x="117" y="87"/>
                  </a:cubicBezTo>
                  <a:cubicBezTo>
                    <a:pt x="130" y="58"/>
                    <a:pt x="116" y="25"/>
                    <a:pt x="87" y="12"/>
                  </a:cubicBezTo>
                  <a:close/>
                </a:path>
              </a:pathLst>
            </a:custGeom>
            <a:grpFill/>
            <a:ln w="9525">
              <a:noFill/>
              <a:round/>
            </a:ln>
          </p:spPr>
          <p:txBody>
            <a:bodyPr vert="horz" wrap="square" lIns="121920" tIns="60960" rIns="121920" bIns="60960" numCol="1" anchor="t" anchorCtr="0" compatLnSpc="1"/>
            <a:lstStyle/>
            <a:p>
              <a:endParaRPr lang="en-US" dirty="0"/>
            </a:p>
          </p:txBody>
        </p:sp>
        <p:sp>
          <p:nvSpPr>
            <p:cNvPr id="22" name="Freeform 27"/>
            <p:cNvSpPr/>
            <p:nvPr/>
          </p:nvSpPr>
          <p:spPr bwMode="auto">
            <a:xfrm>
              <a:off x="3697288" y="2189163"/>
              <a:ext cx="146050" cy="177800"/>
            </a:xfrm>
            <a:custGeom>
              <a:avLst/>
              <a:gdLst/>
              <a:ahLst/>
              <a:cxnLst>
                <a:cxn ang="0">
                  <a:pos x="35" y="25"/>
                </a:cxn>
                <a:cxn ang="0">
                  <a:pos x="56" y="0"/>
                </a:cxn>
                <a:cxn ang="0">
                  <a:pos x="12" y="34"/>
                </a:cxn>
                <a:cxn ang="0">
                  <a:pos x="42" y="109"/>
                </a:cxn>
                <a:cxn ang="0">
                  <a:pos x="97" y="104"/>
                </a:cxn>
                <a:cxn ang="0">
                  <a:pos x="65" y="100"/>
                </a:cxn>
                <a:cxn ang="0">
                  <a:pos x="35" y="25"/>
                </a:cxn>
              </a:cxnLst>
              <a:rect l="0" t="0" r="r" b="b"/>
              <a:pathLst>
                <a:path w="97" h="117">
                  <a:moveTo>
                    <a:pt x="35" y="25"/>
                  </a:moveTo>
                  <a:cubicBezTo>
                    <a:pt x="40" y="15"/>
                    <a:pt x="47" y="6"/>
                    <a:pt x="56" y="0"/>
                  </a:cubicBezTo>
                  <a:cubicBezTo>
                    <a:pt x="37" y="3"/>
                    <a:pt x="20" y="16"/>
                    <a:pt x="12" y="34"/>
                  </a:cubicBezTo>
                  <a:cubicBezTo>
                    <a:pt x="0" y="63"/>
                    <a:pt x="13" y="97"/>
                    <a:pt x="42" y="109"/>
                  </a:cubicBezTo>
                  <a:cubicBezTo>
                    <a:pt x="61" y="117"/>
                    <a:pt x="81" y="115"/>
                    <a:pt x="97" y="104"/>
                  </a:cubicBezTo>
                  <a:cubicBezTo>
                    <a:pt x="87" y="106"/>
                    <a:pt x="76" y="105"/>
                    <a:pt x="65" y="100"/>
                  </a:cubicBezTo>
                  <a:cubicBezTo>
                    <a:pt x="36" y="88"/>
                    <a:pt x="23" y="54"/>
                    <a:pt x="35" y="25"/>
                  </a:cubicBezTo>
                  <a:close/>
                </a:path>
              </a:pathLst>
            </a:custGeom>
            <a:grpFill/>
            <a:ln w="9525">
              <a:noFill/>
              <a:round/>
            </a:ln>
          </p:spPr>
          <p:txBody>
            <a:bodyPr vert="horz" wrap="square" lIns="121920" tIns="60960" rIns="121920" bIns="60960" numCol="1" anchor="t" anchorCtr="0" compatLnSpc="1"/>
            <a:lstStyle/>
            <a:p>
              <a:endParaRPr lang="en-US"/>
            </a:p>
          </p:txBody>
        </p:sp>
      </p:grpSp>
      <p:grpSp>
        <p:nvGrpSpPr>
          <p:cNvPr id="23" name="Group 107"/>
          <p:cNvGrpSpPr/>
          <p:nvPr/>
        </p:nvGrpSpPr>
        <p:grpSpPr>
          <a:xfrm>
            <a:off x="2540622" y="1820113"/>
            <a:ext cx="134392" cy="617594"/>
            <a:chOff x="2944813" y="1793875"/>
            <a:chExt cx="136525" cy="630238"/>
          </a:xfrm>
        </p:grpSpPr>
        <p:sp>
          <p:nvSpPr>
            <p:cNvPr id="24" name="Freeform 28"/>
            <p:cNvSpPr/>
            <p:nvPr/>
          </p:nvSpPr>
          <p:spPr bwMode="auto">
            <a:xfrm>
              <a:off x="2944813" y="1793875"/>
              <a:ext cx="103188" cy="630238"/>
            </a:xfrm>
            <a:custGeom>
              <a:avLst/>
              <a:gdLst/>
              <a:ahLst/>
              <a:cxnLst>
                <a:cxn ang="0">
                  <a:pos x="46" y="416"/>
                </a:cxn>
                <a:cxn ang="0">
                  <a:pos x="31" y="409"/>
                </a:cxn>
                <a:cxn ang="0">
                  <a:pos x="9" y="306"/>
                </a:cxn>
                <a:cxn ang="0">
                  <a:pos x="6" y="207"/>
                </a:cxn>
                <a:cxn ang="0">
                  <a:pos x="32" y="4"/>
                </a:cxn>
                <a:cxn ang="0">
                  <a:pos x="57" y="5"/>
                </a:cxn>
                <a:cxn ang="0">
                  <a:pos x="69" y="33"/>
                </a:cxn>
                <a:cxn ang="0">
                  <a:pos x="63" y="39"/>
                </a:cxn>
                <a:cxn ang="0">
                  <a:pos x="57" y="33"/>
                </a:cxn>
                <a:cxn ang="0">
                  <a:pos x="50" y="15"/>
                </a:cxn>
                <a:cxn ang="0">
                  <a:pos x="36" y="16"/>
                </a:cxn>
                <a:cxn ang="0">
                  <a:pos x="35" y="16"/>
                </a:cxn>
                <a:cxn ang="0">
                  <a:pos x="18" y="207"/>
                </a:cxn>
                <a:cxn ang="0">
                  <a:pos x="21" y="306"/>
                </a:cxn>
                <a:cxn ang="0">
                  <a:pos x="40" y="401"/>
                </a:cxn>
                <a:cxn ang="0">
                  <a:pos x="45" y="404"/>
                </a:cxn>
                <a:cxn ang="0">
                  <a:pos x="45" y="404"/>
                </a:cxn>
                <a:cxn ang="0">
                  <a:pos x="52" y="409"/>
                </a:cxn>
                <a:cxn ang="0">
                  <a:pos x="46" y="416"/>
                </a:cxn>
                <a:cxn ang="0">
                  <a:pos x="46" y="416"/>
                </a:cxn>
              </a:cxnLst>
              <a:rect l="0" t="0" r="r" b="b"/>
              <a:pathLst>
                <a:path w="69" h="416">
                  <a:moveTo>
                    <a:pt x="46" y="416"/>
                  </a:moveTo>
                  <a:cubicBezTo>
                    <a:pt x="43" y="416"/>
                    <a:pt x="38" y="415"/>
                    <a:pt x="31" y="409"/>
                  </a:cubicBezTo>
                  <a:cubicBezTo>
                    <a:pt x="16" y="395"/>
                    <a:pt x="8" y="359"/>
                    <a:pt x="9" y="306"/>
                  </a:cubicBezTo>
                  <a:cubicBezTo>
                    <a:pt x="9" y="277"/>
                    <a:pt x="8" y="243"/>
                    <a:pt x="6" y="207"/>
                  </a:cubicBezTo>
                  <a:cubicBezTo>
                    <a:pt x="1" y="87"/>
                    <a:pt x="0" y="13"/>
                    <a:pt x="32" y="4"/>
                  </a:cubicBezTo>
                  <a:cubicBezTo>
                    <a:pt x="42" y="0"/>
                    <a:pt x="51" y="1"/>
                    <a:pt x="57" y="5"/>
                  </a:cubicBezTo>
                  <a:cubicBezTo>
                    <a:pt x="69" y="14"/>
                    <a:pt x="69" y="31"/>
                    <a:pt x="69" y="33"/>
                  </a:cubicBezTo>
                  <a:cubicBezTo>
                    <a:pt x="69" y="37"/>
                    <a:pt x="67" y="39"/>
                    <a:pt x="63" y="39"/>
                  </a:cubicBezTo>
                  <a:cubicBezTo>
                    <a:pt x="60" y="39"/>
                    <a:pt x="57" y="37"/>
                    <a:pt x="57" y="33"/>
                  </a:cubicBezTo>
                  <a:cubicBezTo>
                    <a:pt x="57" y="30"/>
                    <a:pt x="56" y="19"/>
                    <a:pt x="50" y="15"/>
                  </a:cubicBezTo>
                  <a:cubicBezTo>
                    <a:pt x="47" y="13"/>
                    <a:pt x="42" y="13"/>
                    <a:pt x="36" y="16"/>
                  </a:cubicBezTo>
                  <a:cubicBezTo>
                    <a:pt x="35" y="16"/>
                    <a:pt x="35" y="16"/>
                    <a:pt x="35" y="16"/>
                  </a:cubicBezTo>
                  <a:cubicBezTo>
                    <a:pt x="11" y="22"/>
                    <a:pt x="15" y="125"/>
                    <a:pt x="18" y="207"/>
                  </a:cubicBezTo>
                  <a:cubicBezTo>
                    <a:pt x="20" y="243"/>
                    <a:pt x="21" y="277"/>
                    <a:pt x="21" y="306"/>
                  </a:cubicBezTo>
                  <a:cubicBezTo>
                    <a:pt x="20" y="372"/>
                    <a:pt x="32" y="394"/>
                    <a:pt x="40" y="401"/>
                  </a:cubicBezTo>
                  <a:cubicBezTo>
                    <a:pt x="43" y="404"/>
                    <a:pt x="45" y="404"/>
                    <a:pt x="45" y="404"/>
                  </a:cubicBezTo>
                  <a:cubicBezTo>
                    <a:pt x="45" y="404"/>
                    <a:pt x="45" y="404"/>
                    <a:pt x="45" y="404"/>
                  </a:cubicBezTo>
                  <a:cubicBezTo>
                    <a:pt x="49" y="404"/>
                    <a:pt x="51" y="406"/>
                    <a:pt x="52" y="409"/>
                  </a:cubicBezTo>
                  <a:cubicBezTo>
                    <a:pt x="52" y="413"/>
                    <a:pt x="50" y="416"/>
                    <a:pt x="46" y="416"/>
                  </a:cubicBezTo>
                  <a:cubicBezTo>
                    <a:pt x="46" y="416"/>
                    <a:pt x="46" y="416"/>
                    <a:pt x="46" y="416"/>
                  </a:cubicBezTo>
                  <a:close/>
                </a:path>
              </a:pathLst>
            </a:custGeom>
            <a:solidFill>
              <a:schemeClr val="bg1">
                <a:lumMod val="85000"/>
              </a:schemeClr>
            </a:solidFill>
            <a:ln w="9525">
              <a:noFill/>
              <a:round/>
            </a:ln>
          </p:spPr>
          <p:txBody>
            <a:bodyPr vert="horz" wrap="square" lIns="121920" tIns="60960" rIns="121920" bIns="60960" numCol="1" anchor="t" anchorCtr="0" compatLnSpc="1"/>
            <a:lstStyle/>
            <a:p>
              <a:endParaRPr lang="en-US"/>
            </a:p>
          </p:txBody>
        </p:sp>
        <p:sp>
          <p:nvSpPr>
            <p:cNvPr id="25" name="Freeform 29"/>
            <p:cNvSpPr/>
            <p:nvPr/>
          </p:nvSpPr>
          <p:spPr bwMode="auto">
            <a:xfrm>
              <a:off x="3040063" y="1949450"/>
              <a:ext cx="41275" cy="365760"/>
            </a:xfrm>
            <a:custGeom>
              <a:avLst/>
              <a:gdLst/>
              <a:ahLst/>
              <a:cxnLst>
                <a:cxn ang="0">
                  <a:pos x="12" y="244"/>
                </a:cxn>
                <a:cxn ang="0">
                  <a:pos x="11" y="244"/>
                </a:cxn>
                <a:cxn ang="0">
                  <a:pos x="6" y="237"/>
                </a:cxn>
                <a:cxn ang="0">
                  <a:pos x="1" y="7"/>
                </a:cxn>
                <a:cxn ang="0">
                  <a:pos x="6" y="0"/>
                </a:cxn>
                <a:cxn ang="0">
                  <a:pos x="13" y="5"/>
                </a:cxn>
                <a:cxn ang="0">
                  <a:pos x="18" y="239"/>
                </a:cxn>
                <a:cxn ang="0">
                  <a:pos x="12" y="244"/>
                </a:cxn>
              </a:cxnLst>
              <a:rect l="0" t="0" r="r" b="b"/>
              <a:pathLst>
                <a:path w="28" h="244">
                  <a:moveTo>
                    <a:pt x="12" y="244"/>
                  </a:moveTo>
                  <a:cubicBezTo>
                    <a:pt x="12" y="244"/>
                    <a:pt x="11" y="244"/>
                    <a:pt x="11" y="244"/>
                  </a:cubicBezTo>
                  <a:cubicBezTo>
                    <a:pt x="8" y="243"/>
                    <a:pt x="5" y="240"/>
                    <a:pt x="6" y="237"/>
                  </a:cubicBezTo>
                  <a:cubicBezTo>
                    <a:pt x="16" y="161"/>
                    <a:pt x="1" y="8"/>
                    <a:pt x="1" y="7"/>
                  </a:cubicBezTo>
                  <a:cubicBezTo>
                    <a:pt x="0" y="3"/>
                    <a:pt x="3" y="0"/>
                    <a:pt x="6" y="0"/>
                  </a:cubicBezTo>
                  <a:cubicBezTo>
                    <a:pt x="9" y="0"/>
                    <a:pt x="12" y="2"/>
                    <a:pt x="13" y="5"/>
                  </a:cubicBezTo>
                  <a:cubicBezTo>
                    <a:pt x="13" y="12"/>
                    <a:pt x="28" y="161"/>
                    <a:pt x="18" y="239"/>
                  </a:cubicBezTo>
                  <a:cubicBezTo>
                    <a:pt x="17" y="242"/>
                    <a:pt x="15" y="244"/>
                    <a:pt x="12" y="244"/>
                  </a:cubicBezTo>
                  <a:close/>
                </a:path>
              </a:pathLst>
            </a:custGeom>
            <a:solidFill>
              <a:schemeClr val="bg1">
                <a:lumMod val="85000"/>
              </a:schemeClr>
            </a:solidFill>
            <a:ln w="9525">
              <a:noFill/>
              <a:round/>
            </a:ln>
          </p:spPr>
          <p:txBody>
            <a:bodyPr vert="horz" wrap="square" lIns="121920" tIns="60960" rIns="121920" bIns="60960" numCol="1" anchor="t" anchorCtr="0" compatLnSpc="1"/>
            <a:lstStyle/>
            <a:p>
              <a:endParaRPr lang="en-US"/>
            </a:p>
          </p:txBody>
        </p:sp>
      </p:grpSp>
      <p:grpSp>
        <p:nvGrpSpPr>
          <p:cNvPr id="26" name="Group 110"/>
          <p:cNvGrpSpPr/>
          <p:nvPr/>
        </p:nvGrpSpPr>
        <p:grpSpPr>
          <a:xfrm>
            <a:off x="2628132" y="1778112"/>
            <a:ext cx="362546" cy="645596"/>
            <a:chOff x="3033713" y="1751013"/>
            <a:chExt cx="368300" cy="658813"/>
          </a:xfrm>
        </p:grpSpPr>
        <p:sp>
          <p:nvSpPr>
            <p:cNvPr id="27" name="Freeform 30"/>
            <p:cNvSpPr/>
            <p:nvPr/>
          </p:nvSpPr>
          <p:spPr bwMode="auto">
            <a:xfrm>
              <a:off x="3033713" y="1751013"/>
              <a:ext cx="368300" cy="658813"/>
            </a:xfrm>
            <a:custGeom>
              <a:avLst/>
              <a:gdLst/>
              <a:ahLst/>
              <a:cxnLst>
                <a:cxn ang="0">
                  <a:pos x="238" y="432"/>
                </a:cxn>
                <a:cxn ang="0">
                  <a:pos x="222" y="431"/>
                </a:cxn>
                <a:cxn ang="0">
                  <a:pos x="151" y="334"/>
                </a:cxn>
                <a:cxn ang="0">
                  <a:pos x="100" y="233"/>
                </a:cxn>
                <a:cxn ang="0">
                  <a:pos x="23" y="12"/>
                </a:cxn>
                <a:cxn ang="0">
                  <a:pos x="47" y="2"/>
                </a:cxn>
                <a:cxn ang="0">
                  <a:pos x="72" y="26"/>
                </a:cxn>
                <a:cxn ang="0">
                  <a:pos x="69" y="35"/>
                </a:cxn>
                <a:cxn ang="0">
                  <a:pos x="61" y="31"/>
                </a:cxn>
                <a:cxn ang="0">
                  <a:pos x="46" y="15"/>
                </a:cxn>
                <a:cxn ang="0">
                  <a:pos x="33" y="22"/>
                </a:cxn>
                <a:cxn ang="0">
                  <a:pos x="32" y="22"/>
                </a:cxn>
                <a:cxn ang="0">
                  <a:pos x="111" y="227"/>
                </a:cxn>
                <a:cxn ang="0">
                  <a:pos x="162" y="329"/>
                </a:cxn>
                <a:cxn ang="0">
                  <a:pos x="225" y="418"/>
                </a:cxn>
                <a:cxn ang="0">
                  <a:pos x="232" y="419"/>
                </a:cxn>
                <a:cxn ang="0">
                  <a:pos x="232" y="419"/>
                </a:cxn>
                <a:cxn ang="0">
                  <a:pos x="241" y="422"/>
                </a:cxn>
                <a:cxn ang="0">
                  <a:pos x="239" y="431"/>
                </a:cxn>
                <a:cxn ang="0">
                  <a:pos x="238" y="432"/>
                </a:cxn>
              </a:cxnLst>
              <a:rect l="0" t="0" r="r" b="b"/>
              <a:pathLst>
                <a:path w="243" h="434">
                  <a:moveTo>
                    <a:pt x="238" y="432"/>
                  </a:moveTo>
                  <a:cubicBezTo>
                    <a:pt x="236" y="432"/>
                    <a:pt x="231" y="434"/>
                    <a:pt x="222" y="431"/>
                  </a:cubicBezTo>
                  <a:cubicBezTo>
                    <a:pt x="201" y="423"/>
                    <a:pt x="177" y="389"/>
                    <a:pt x="151" y="334"/>
                  </a:cubicBezTo>
                  <a:cubicBezTo>
                    <a:pt x="137" y="303"/>
                    <a:pt x="119" y="269"/>
                    <a:pt x="100" y="233"/>
                  </a:cubicBezTo>
                  <a:cubicBezTo>
                    <a:pt x="37" y="110"/>
                    <a:pt x="0" y="34"/>
                    <a:pt x="23" y="12"/>
                  </a:cubicBezTo>
                  <a:cubicBezTo>
                    <a:pt x="31" y="4"/>
                    <a:pt x="39" y="0"/>
                    <a:pt x="47" y="2"/>
                  </a:cubicBezTo>
                  <a:cubicBezTo>
                    <a:pt x="62" y="6"/>
                    <a:pt x="71" y="24"/>
                    <a:pt x="72" y="26"/>
                  </a:cubicBezTo>
                  <a:cubicBezTo>
                    <a:pt x="74" y="29"/>
                    <a:pt x="72" y="33"/>
                    <a:pt x="69" y="35"/>
                  </a:cubicBezTo>
                  <a:cubicBezTo>
                    <a:pt x="66" y="36"/>
                    <a:pt x="63" y="34"/>
                    <a:pt x="61" y="31"/>
                  </a:cubicBezTo>
                  <a:cubicBezTo>
                    <a:pt x="59" y="27"/>
                    <a:pt x="53" y="17"/>
                    <a:pt x="46" y="15"/>
                  </a:cubicBezTo>
                  <a:cubicBezTo>
                    <a:pt x="42" y="15"/>
                    <a:pt x="37" y="17"/>
                    <a:pt x="33" y="22"/>
                  </a:cubicBezTo>
                  <a:cubicBezTo>
                    <a:pt x="32" y="22"/>
                    <a:pt x="32" y="22"/>
                    <a:pt x="32" y="22"/>
                  </a:cubicBezTo>
                  <a:cubicBezTo>
                    <a:pt x="13" y="40"/>
                    <a:pt x="67" y="144"/>
                    <a:pt x="111" y="227"/>
                  </a:cubicBezTo>
                  <a:cubicBezTo>
                    <a:pt x="130" y="264"/>
                    <a:pt x="148" y="298"/>
                    <a:pt x="162" y="329"/>
                  </a:cubicBezTo>
                  <a:cubicBezTo>
                    <a:pt x="194" y="397"/>
                    <a:pt x="215" y="414"/>
                    <a:pt x="225" y="418"/>
                  </a:cubicBezTo>
                  <a:cubicBezTo>
                    <a:pt x="230" y="420"/>
                    <a:pt x="232" y="419"/>
                    <a:pt x="232" y="419"/>
                  </a:cubicBezTo>
                  <a:cubicBezTo>
                    <a:pt x="232" y="419"/>
                    <a:pt x="232" y="419"/>
                    <a:pt x="232" y="419"/>
                  </a:cubicBezTo>
                  <a:cubicBezTo>
                    <a:pt x="235" y="418"/>
                    <a:pt x="239" y="419"/>
                    <a:pt x="241" y="422"/>
                  </a:cubicBezTo>
                  <a:cubicBezTo>
                    <a:pt x="243" y="425"/>
                    <a:pt x="242" y="429"/>
                    <a:pt x="239" y="431"/>
                  </a:cubicBezTo>
                  <a:cubicBezTo>
                    <a:pt x="239" y="431"/>
                    <a:pt x="239" y="431"/>
                    <a:pt x="238" y="432"/>
                  </a:cubicBezTo>
                  <a:close/>
                </a:path>
              </a:pathLst>
            </a:custGeom>
            <a:solidFill>
              <a:schemeClr val="bg1">
                <a:lumMod val="85000"/>
              </a:schemeClr>
            </a:solidFill>
            <a:ln w="9525">
              <a:noFill/>
              <a:round/>
            </a:ln>
          </p:spPr>
          <p:txBody>
            <a:bodyPr vert="horz" wrap="square" lIns="121920" tIns="60960" rIns="121920" bIns="60960" numCol="1" anchor="t" anchorCtr="0" compatLnSpc="1"/>
            <a:lstStyle/>
            <a:p>
              <a:endParaRPr lang="en-US"/>
            </a:p>
          </p:txBody>
        </p:sp>
        <p:sp>
          <p:nvSpPr>
            <p:cNvPr id="28" name="Freeform 31"/>
            <p:cNvSpPr/>
            <p:nvPr/>
          </p:nvSpPr>
          <p:spPr bwMode="auto">
            <a:xfrm>
              <a:off x="3179763" y="1881188"/>
              <a:ext cx="209550" cy="400050"/>
            </a:xfrm>
            <a:custGeom>
              <a:avLst/>
              <a:gdLst/>
              <a:ahLst/>
              <a:cxnLst>
                <a:cxn ang="0">
                  <a:pos x="134" y="263"/>
                </a:cxn>
                <a:cxn ang="0">
                  <a:pos x="133" y="263"/>
                </a:cxn>
                <a:cxn ang="0">
                  <a:pos x="125" y="258"/>
                </a:cxn>
                <a:cxn ang="0">
                  <a:pos x="2" y="11"/>
                </a:cxn>
                <a:cxn ang="0">
                  <a:pos x="3" y="1"/>
                </a:cxn>
                <a:cxn ang="0">
                  <a:pos x="12" y="4"/>
                </a:cxn>
                <a:cxn ang="0">
                  <a:pos x="136" y="254"/>
                </a:cxn>
                <a:cxn ang="0">
                  <a:pos x="134" y="263"/>
                </a:cxn>
              </a:cxnLst>
              <a:rect l="0" t="0" r="r" b="b"/>
              <a:pathLst>
                <a:path w="138" h="264">
                  <a:moveTo>
                    <a:pt x="134" y="263"/>
                  </a:moveTo>
                  <a:cubicBezTo>
                    <a:pt x="134" y="263"/>
                    <a:pt x="133" y="263"/>
                    <a:pt x="133" y="263"/>
                  </a:cubicBezTo>
                  <a:cubicBezTo>
                    <a:pt x="130" y="264"/>
                    <a:pt x="126" y="262"/>
                    <a:pt x="125" y="258"/>
                  </a:cubicBezTo>
                  <a:cubicBezTo>
                    <a:pt x="95" y="171"/>
                    <a:pt x="3" y="12"/>
                    <a:pt x="2" y="11"/>
                  </a:cubicBezTo>
                  <a:cubicBezTo>
                    <a:pt x="0" y="7"/>
                    <a:pt x="1" y="3"/>
                    <a:pt x="3" y="1"/>
                  </a:cubicBezTo>
                  <a:cubicBezTo>
                    <a:pt x="6" y="0"/>
                    <a:pt x="10" y="1"/>
                    <a:pt x="12" y="4"/>
                  </a:cubicBezTo>
                  <a:cubicBezTo>
                    <a:pt x="16" y="11"/>
                    <a:pt x="105" y="166"/>
                    <a:pt x="136" y="254"/>
                  </a:cubicBezTo>
                  <a:cubicBezTo>
                    <a:pt x="138" y="258"/>
                    <a:pt x="136" y="261"/>
                    <a:pt x="134" y="263"/>
                  </a:cubicBezTo>
                  <a:close/>
                </a:path>
              </a:pathLst>
            </a:custGeom>
            <a:solidFill>
              <a:schemeClr val="bg1">
                <a:lumMod val="85000"/>
              </a:schemeClr>
            </a:solidFill>
            <a:ln w="9525">
              <a:noFill/>
              <a:round/>
            </a:ln>
          </p:spPr>
          <p:txBody>
            <a:bodyPr vert="horz" wrap="square" lIns="121920" tIns="60960" rIns="121920" bIns="60960" numCol="1" anchor="t" anchorCtr="0" compatLnSpc="1"/>
            <a:lstStyle/>
            <a:p>
              <a:endParaRPr lang="en-US"/>
            </a:p>
          </p:txBody>
        </p:sp>
      </p:grpSp>
      <p:grpSp>
        <p:nvGrpSpPr>
          <p:cNvPr id="29" name="Group 113"/>
          <p:cNvGrpSpPr/>
          <p:nvPr/>
        </p:nvGrpSpPr>
        <p:grpSpPr>
          <a:xfrm>
            <a:off x="2693767" y="1690995"/>
            <a:ext cx="662583" cy="575592"/>
            <a:chOff x="3100388" y="1662113"/>
            <a:chExt cx="673100" cy="587375"/>
          </a:xfrm>
        </p:grpSpPr>
        <p:sp>
          <p:nvSpPr>
            <p:cNvPr id="30" name="Freeform 32"/>
            <p:cNvSpPr/>
            <p:nvPr/>
          </p:nvSpPr>
          <p:spPr bwMode="auto">
            <a:xfrm>
              <a:off x="3100388" y="1662113"/>
              <a:ext cx="673100" cy="587375"/>
            </a:xfrm>
            <a:custGeom>
              <a:avLst/>
              <a:gdLst/>
              <a:ahLst/>
              <a:cxnLst>
                <a:cxn ang="0">
                  <a:pos x="443" y="382"/>
                </a:cxn>
                <a:cxn ang="0">
                  <a:pos x="427" y="386"/>
                </a:cxn>
                <a:cxn ang="0">
                  <a:pos x="305" y="310"/>
                </a:cxn>
                <a:cxn ang="0">
                  <a:pos x="203" y="222"/>
                </a:cxn>
                <a:cxn ang="0">
                  <a:pos x="11" y="19"/>
                </a:cxn>
                <a:cxn ang="0">
                  <a:pos x="29" y="1"/>
                </a:cxn>
                <a:cxn ang="0">
                  <a:pos x="66" y="17"/>
                </a:cxn>
                <a:cxn ang="0">
                  <a:pos x="68" y="27"/>
                </a:cxn>
                <a:cxn ang="0">
                  <a:pos x="58" y="26"/>
                </a:cxn>
                <a:cxn ang="0">
                  <a:pos x="35" y="15"/>
                </a:cxn>
                <a:cxn ang="0">
                  <a:pos x="25" y="27"/>
                </a:cxn>
                <a:cxn ang="0">
                  <a:pos x="25" y="27"/>
                </a:cxn>
                <a:cxn ang="0">
                  <a:pos x="210" y="213"/>
                </a:cxn>
                <a:cxn ang="0">
                  <a:pos x="314" y="301"/>
                </a:cxn>
                <a:cxn ang="0">
                  <a:pos x="423" y="372"/>
                </a:cxn>
                <a:cxn ang="0">
                  <a:pos x="430" y="371"/>
                </a:cxn>
                <a:cxn ang="0">
                  <a:pos x="430" y="371"/>
                </a:cxn>
                <a:cxn ang="0">
                  <a:pos x="440" y="371"/>
                </a:cxn>
                <a:cxn ang="0">
                  <a:pos x="443" y="381"/>
                </a:cxn>
                <a:cxn ang="0">
                  <a:pos x="443" y="382"/>
                </a:cxn>
              </a:cxnLst>
              <a:rect l="0" t="0" r="r" b="b"/>
              <a:pathLst>
                <a:path w="445" h="387">
                  <a:moveTo>
                    <a:pt x="443" y="382"/>
                  </a:moveTo>
                  <a:cubicBezTo>
                    <a:pt x="441" y="383"/>
                    <a:pt x="437" y="387"/>
                    <a:pt x="427" y="386"/>
                  </a:cubicBezTo>
                  <a:cubicBezTo>
                    <a:pt x="402" y="385"/>
                    <a:pt x="360" y="358"/>
                    <a:pt x="305" y="310"/>
                  </a:cubicBezTo>
                  <a:cubicBezTo>
                    <a:pt x="276" y="283"/>
                    <a:pt x="240" y="253"/>
                    <a:pt x="203" y="222"/>
                  </a:cubicBezTo>
                  <a:cubicBezTo>
                    <a:pt x="76" y="117"/>
                    <a:pt x="0" y="51"/>
                    <a:pt x="11" y="19"/>
                  </a:cubicBezTo>
                  <a:cubicBezTo>
                    <a:pt x="14" y="8"/>
                    <a:pt x="20" y="2"/>
                    <a:pt x="29" y="1"/>
                  </a:cubicBezTo>
                  <a:cubicBezTo>
                    <a:pt x="46" y="0"/>
                    <a:pt x="64" y="15"/>
                    <a:pt x="66" y="17"/>
                  </a:cubicBezTo>
                  <a:cubicBezTo>
                    <a:pt x="69" y="20"/>
                    <a:pt x="70" y="25"/>
                    <a:pt x="68" y="27"/>
                  </a:cubicBezTo>
                  <a:cubicBezTo>
                    <a:pt x="66" y="30"/>
                    <a:pt x="61" y="29"/>
                    <a:pt x="58" y="26"/>
                  </a:cubicBezTo>
                  <a:cubicBezTo>
                    <a:pt x="54" y="23"/>
                    <a:pt x="43" y="15"/>
                    <a:pt x="35" y="15"/>
                  </a:cubicBezTo>
                  <a:cubicBezTo>
                    <a:pt x="30" y="16"/>
                    <a:pt x="27" y="20"/>
                    <a:pt x="25" y="27"/>
                  </a:cubicBezTo>
                  <a:cubicBezTo>
                    <a:pt x="25" y="27"/>
                    <a:pt x="25" y="27"/>
                    <a:pt x="25" y="27"/>
                  </a:cubicBezTo>
                  <a:cubicBezTo>
                    <a:pt x="16" y="51"/>
                    <a:pt x="124" y="141"/>
                    <a:pt x="210" y="213"/>
                  </a:cubicBezTo>
                  <a:cubicBezTo>
                    <a:pt x="248" y="244"/>
                    <a:pt x="284" y="274"/>
                    <a:pt x="314" y="301"/>
                  </a:cubicBezTo>
                  <a:cubicBezTo>
                    <a:pt x="381" y="361"/>
                    <a:pt x="411" y="372"/>
                    <a:pt x="423" y="372"/>
                  </a:cubicBezTo>
                  <a:cubicBezTo>
                    <a:pt x="428" y="373"/>
                    <a:pt x="430" y="371"/>
                    <a:pt x="430" y="371"/>
                  </a:cubicBezTo>
                  <a:cubicBezTo>
                    <a:pt x="430" y="371"/>
                    <a:pt x="430" y="371"/>
                    <a:pt x="430" y="371"/>
                  </a:cubicBezTo>
                  <a:cubicBezTo>
                    <a:pt x="432" y="368"/>
                    <a:pt x="437" y="368"/>
                    <a:pt x="440" y="371"/>
                  </a:cubicBezTo>
                  <a:cubicBezTo>
                    <a:pt x="444" y="374"/>
                    <a:pt x="445" y="378"/>
                    <a:pt x="443" y="381"/>
                  </a:cubicBezTo>
                  <a:cubicBezTo>
                    <a:pt x="443" y="381"/>
                    <a:pt x="443" y="381"/>
                    <a:pt x="443" y="382"/>
                  </a:cubicBezTo>
                  <a:close/>
                </a:path>
              </a:pathLst>
            </a:custGeom>
            <a:solidFill>
              <a:schemeClr val="bg1">
                <a:lumMod val="85000"/>
              </a:schemeClr>
            </a:solidFill>
            <a:ln w="9525">
              <a:noFill/>
              <a:round/>
            </a:ln>
          </p:spPr>
          <p:txBody>
            <a:bodyPr vert="horz" wrap="square" lIns="121920" tIns="60960" rIns="121920" bIns="60960" numCol="1" anchor="t" anchorCtr="0" compatLnSpc="1"/>
            <a:lstStyle/>
            <a:p>
              <a:endParaRPr lang="en-US"/>
            </a:p>
          </p:txBody>
        </p:sp>
        <p:sp>
          <p:nvSpPr>
            <p:cNvPr id="31" name="Freeform 33"/>
            <p:cNvSpPr/>
            <p:nvPr/>
          </p:nvSpPr>
          <p:spPr bwMode="auto">
            <a:xfrm>
              <a:off x="3275013" y="1757363"/>
              <a:ext cx="430213" cy="368300"/>
            </a:xfrm>
            <a:custGeom>
              <a:avLst/>
              <a:gdLst/>
              <a:ahLst/>
              <a:cxnLst>
                <a:cxn ang="0">
                  <a:pos x="282" y="241"/>
                </a:cxn>
                <a:cxn ang="0">
                  <a:pos x="282" y="241"/>
                </a:cxn>
                <a:cxn ang="0">
                  <a:pos x="271" y="238"/>
                </a:cxn>
                <a:cxn ang="0">
                  <a:pos x="5" y="13"/>
                </a:cxn>
                <a:cxn ang="0">
                  <a:pos x="1" y="3"/>
                </a:cxn>
                <a:cxn ang="0">
                  <a:pos x="12" y="3"/>
                </a:cxn>
                <a:cxn ang="0">
                  <a:pos x="280" y="231"/>
                </a:cxn>
                <a:cxn ang="0">
                  <a:pos x="282" y="241"/>
                </a:cxn>
              </a:cxnLst>
              <a:rect l="0" t="0" r="r" b="b"/>
              <a:pathLst>
                <a:path w="284" h="243">
                  <a:moveTo>
                    <a:pt x="282" y="241"/>
                  </a:moveTo>
                  <a:cubicBezTo>
                    <a:pt x="282" y="241"/>
                    <a:pt x="282" y="241"/>
                    <a:pt x="282" y="241"/>
                  </a:cubicBezTo>
                  <a:cubicBezTo>
                    <a:pt x="279" y="243"/>
                    <a:pt x="274" y="242"/>
                    <a:pt x="271" y="238"/>
                  </a:cubicBezTo>
                  <a:cubicBezTo>
                    <a:pt x="190" y="155"/>
                    <a:pt x="7" y="15"/>
                    <a:pt x="5" y="13"/>
                  </a:cubicBezTo>
                  <a:cubicBezTo>
                    <a:pt x="1" y="10"/>
                    <a:pt x="0" y="6"/>
                    <a:pt x="1" y="3"/>
                  </a:cubicBezTo>
                  <a:cubicBezTo>
                    <a:pt x="3" y="0"/>
                    <a:pt x="8" y="0"/>
                    <a:pt x="12" y="3"/>
                  </a:cubicBezTo>
                  <a:cubicBezTo>
                    <a:pt x="19" y="9"/>
                    <a:pt x="199" y="146"/>
                    <a:pt x="280" y="231"/>
                  </a:cubicBezTo>
                  <a:cubicBezTo>
                    <a:pt x="284" y="234"/>
                    <a:pt x="284" y="238"/>
                    <a:pt x="282" y="241"/>
                  </a:cubicBezTo>
                  <a:close/>
                </a:path>
              </a:pathLst>
            </a:custGeom>
            <a:solidFill>
              <a:schemeClr val="bg1">
                <a:lumMod val="85000"/>
              </a:schemeClr>
            </a:solidFill>
            <a:ln w="9525">
              <a:noFill/>
              <a:round/>
            </a:ln>
          </p:spPr>
          <p:txBody>
            <a:bodyPr vert="horz" wrap="square" lIns="121920" tIns="60960" rIns="121920" bIns="60960" numCol="1" anchor="t" anchorCtr="0" compatLnSpc="1"/>
            <a:lstStyle/>
            <a:p>
              <a:endParaRPr lang="en-US"/>
            </a:p>
          </p:txBody>
        </p:sp>
      </p:grpSp>
      <p:sp>
        <p:nvSpPr>
          <p:cNvPr id="32" name="TextBox 31"/>
          <p:cNvSpPr txBox="1"/>
          <p:nvPr/>
        </p:nvSpPr>
        <p:spPr>
          <a:xfrm rot="16711757">
            <a:off x="1979378" y="3300456"/>
            <a:ext cx="1059428" cy="437382"/>
          </a:xfrm>
          <a:prstGeom prst="rect">
            <a:avLst/>
          </a:prstGeom>
          <a:noFill/>
        </p:spPr>
        <p:txBody>
          <a:bodyPr wrap="none" lIns="67391" tIns="33696" rIns="67391" bIns="33696" rtlCol="0">
            <a:spAutoFit/>
          </a:bodyPr>
          <a:lstStyle/>
          <a:p>
            <a:r>
              <a:rPr lang="zh-CN" altLang="en-US" sz="2400" dirty="0">
                <a:solidFill>
                  <a:schemeClr val="bg1"/>
                </a:solidFill>
              </a:rPr>
              <a:t>关键词</a:t>
            </a:r>
            <a:endParaRPr lang="en-US" sz="2400" dirty="0">
              <a:solidFill>
                <a:schemeClr val="bg1"/>
              </a:solidFill>
            </a:endParaRPr>
          </a:p>
        </p:txBody>
      </p:sp>
      <p:sp>
        <p:nvSpPr>
          <p:cNvPr id="33" name="TextBox 32"/>
          <p:cNvSpPr txBox="1"/>
          <p:nvPr/>
        </p:nvSpPr>
        <p:spPr>
          <a:xfrm rot="15300000">
            <a:off x="2808323" y="3255815"/>
            <a:ext cx="1059428" cy="437382"/>
          </a:xfrm>
          <a:prstGeom prst="rect">
            <a:avLst/>
          </a:prstGeom>
          <a:noFill/>
        </p:spPr>
        <p:txBody>
          <a:bodyPr wrap="none" lIns="67391" tIns="33696" rIns="67391" bIns="33696" rtlCol="0">
            <a:spAutoFit/>
          </a:bodyPr>
          <a:lstStyle/>
          <a:p>
            <a:r>
              <a:rPr lang="zh-CN" altLang="en-US" sz="2400" dirty="0">
                <a:solidFill>
                  <a:schemeClr val="bg1"/>
                </a:solidFill>
              </a:rPr>
              <a:t>关键词</a:t>
            </a:r>
            <a:endParaRPr lang="en-US" sz="2400" dirty="0">
              <a:solidFill>
                <a:schemeClr val="bg1"/>
              </a:solidFill>
            </a:endParaRPr>
          </a:p>
        </p:txBody>
      </p:sp>
      <p:sp>
        <p:nvSpPr>
          <p:cNvPr id="34" name="TextBox 33"/>
          <p:cNvSpPr txBox="1"/>
          <p:nvPr/>
        </p:nvSpPr>
        <p:spPr>
          <a:xfrm rot="13893932">
            <a:off x="3528255" y="2887426"/>
            <a:ext cx="1059428" cy="437382"/>
          </a:xfrm>
          <a:prstGeom prst="rect">
            <a:avLst/>
          </a:prstGeom>
          <a:noFill/>
        </p:spPr>
        <p:txBody>
          <a:bodyPr wrap="none" lIns="67391" tIns="33696" rIns="67391" bIns="33696" rtlCol="0">
            <a:spAutoFit/>
          </a:bodyPr>
          <a:lstStyle/>
          <a:p>
            <a:r>
              <a:rPr lang="zh-CN" altLang="en-US" sz="2400" dirty="0">
                <a:solidFill>
                  <a:schemeClr val="bg1"/>
                </a:solidFill>
              </a:rPr>
              <a:t>关键词</a:t>
            </a:r>
            <a:endParaRPr lang="en-US" sz="2400" dirty="0">
              <a:solidFill>
                <a:schemeClr val="bg1"/>
              </a:solidFill>
            </a:endParaRPr>
          </a:p>
        </p:txBody>
      </p:sp>
      <p:grpSp>
        <p:nvGrpSpPr>
          <p:cNvPr id="35" name="Group 118"/>
          <p:cNvGrpSpPr/>
          <p:nvPr/>
        </p:nvGrpSpPr>
        <p:grpSpPr>
          <a:xfrm>
            <a:off x="5217518" y="1575515"/>
            <a:ext cx="675084" cy="672042"/>
            <a:chOff x="6858000" y="2647950"/>
            <a:chExt cx="533400" cy="533400"/>
          </a:xfrm>
        </p:grpSpPr>
        <p:sp>
          <p:nvSpPr>
            <p:cNvPr id="36" name="Rounded Rectangle 120"/>
            <p:cNvSpPr/>
            <p:nvPr/>
          </p:nvSpPr>
          <p:spPr>
            <a:xfrm>
              <a:off x="6858000" y="2647950"/>
              <a:ext cx="533400" cy="533400"/>
            </a:xfrm>
            <a:prstGeom prst="roundRect">
              <a:avLst>
                <a:gd name="adj" fmla="val 23810"/>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103"/>
            <p:cNvGrpSpPr/>
            <p:nvPr/>
          </p:nvGrpSpPr>
          <p:grpSpPr>
            <a:xfrm>
              <a:off x="6928379" y="2716243"/>
              <a:ext cx="392518" cy="396785"/>
              <a:chOff x="4427538" y="1254125"/>
              <a:chExt cx="292100" cy="295275"/>
            </a:xfrm>
            <a:solidFill>
              <a:schemeClr val="bg1"/>
            </a:solidFill>
          </p:grpSpPr>
          <p:sp>
            <p:nvSpPr>
              <p:cNvPr id="38" name="Freeform 211"/>
              <p:cNvSpPr/>
              <p:nvPr/>
            </p:nvSpPr>
            <p:spPr bwMode="auto">
              <a:xfrm>
                <a:off x="4471988" y="1287463"/>
                <a:ext cx="33338" cy="33338"/>
              </a:xfrm>
              <a:custGeom>
                <a:avLst/>
                <a:gdLst/>
                <a:ahLst/>
                <a:cxnLst>
                  <a:cxn ang="0">
                    <a:pos x="12" y="7"/>
                  </a:cxn>
                  <a:cxn ang="0">
                    <a:pos x="7" y="2"/>
                  </a:cxn>
                  <a:cxn ang="0">
                    <a:pos x="2" y="2"/>
                  </a:cxn>
                  <a:cxn ang="0">
                    <a:pos x="2" y="7"/>
                  </a:cxn>
                  <a:cxn ang="0">
                    <a:pos x="7" y="12"/>
                  </a:cxn>
                  <a:cxn ang="0">
                    <a:pos x="12" y="12"/>
                  </a:cxn>
                  <a:cxn ang="0">
                    <a:pos x="12" y="7"/>
                  </a:cxn>
                </a:cxnLst>
                <a:rect l="0" t="0" r="r" b="b"/>
                <a:pathLst>
                  <a:path w="13" h="13">
                    <a:moveTo>
                      <a:pt x="12" y="7"/>
                    </a:moveTo>
                    <a:cubicBezTo>
                      <a:pt x="7" y="2"/>
                      <a:pt x="7" y="2"/>
                      <a:pt x="7" y="2"/>
                    </a:cubicBezTo>
                    <a:cubicBezTo>
                      <a:pt x="5" y="0"/>
                      <a:pt x="3" y="0"/>
                      <a:pt x="2" y="2"/>
                    </a:cubicBezTo>
                    <a:cubicBezTo>
                      <a:pt x="0" y="3"/>
                      <a:pt x="0" y="6"/>
                      <a:pt x="2" y="7"/>
                    </a:cubicBezTo>
                    <a:cubicBezTo>
                      <a:pt x="7" y="12"/>
                      <a:pt x="7" y="12"/>
                      <a:pt x="7" y="12"/>
                    </a:cubicBezTo>
                    <a:cubicBezTo>
                      <a:pt x="8" y="13"/>
                      <a:pt x="10" y="13"/>
                      <a:pt x="12" y="12"/>
                    </a:cubicBezTo>
                    <a:cubicBezTo>
                      <a:pt x="13" y="11"/>
                      <a:pt x="13" y="8"/>
                      <a:pt x="12" y="7"/>
                    </a:cubicBezTo>
                    <a:close/>
                  </a:path>
                </a:pathLst>
              </a:custGeom>
              <a:grpFill/>
              <a:ln w="9525">
                <a:noFill/>
                <a:round/>
              </a:ln>
            </p:spPr>
            <p:txBody>
              <a:bodyPr vert="horz" wrap="square" lIns="121920" tIns="60960" rIns="121920" bIns="60960" numCol="1" anchor="t" anchorCtr="0" compatLnSpc="1"/>
              <a:lstStyle/>
              <a:p>
                <a:endParaRPr lang="en-US"/>
              </a:p>
            </p:txBody>
          </p:sp>
          <p:sp>
            <p:nvSpPr>
              <p:cNvPr id="39" name="Freeform 212"/>
              <p:cNvSpPr/>
              <p:nvPr/>
            </p:nvSpPr>
            <p:spPr bwMode="auto">
              <a:xfrm>
                <a:off x="4427538" y="1382713"/>
                <a:ext cx="34925" cy="19050"/>
              </a:xfrm>
              <a:custGeom>
                <a:avLst/>
                <a:gdLst/>
                <a:ahLst/>
                <a:cxnLst>
                  <a:cxn ang="0">
                    <a:pos x="11" y="0"/>
                  </a:cxn>
                  <a:cxn ang="0">
                    <a:pos x="4" y="0"/>
                  </a:cxn>
                  <a:cxn ang="0">
                    <a:pos x="0" y="4"/>
                  </a:cxn>
                  <a:cxn ang="0">
                    <a:pos x="4" y="7"/>
                  </a:cxn>
                  <a:cxn ang="0">
                    <a:pos x="11" y="7"/>
                  </a:cxn>
                  <a:cxn ang="0">
                    <a:pos x="14" y="4"/>
                  </a:cxn>
                  <a:cxn ang="0">
                    <a:pos x="11" y="0"/>
                  </a:cxn>
                </a:cxnLst>
                <a:rect l="0" t="0" r="r" b="b"/>
                <a:pathLst>
                  <a:path w="14" h="7">
                    <a:moveTo>
                      <a:pt x="11" y="0"/>
                    </a:moveTo>
                    <a:cubicBezTo>
                      <a:pt x="4" y="0"/>
                      <a:pt x="4" y="0"/>
                      <a:pt x="4" y="0"/>
                    </a:cubicBezTo>
                    <a:cubicBezTo>
                      <a:pt x="2" y="0"/>
                      <a:pt x="0" y="2"/>
                      <a:pt x="0" y="4"/>
                    </a:cubicBezTo>
                    <a:cubicBezTo>
                      <a:pt x="0" y="6"/>
                      <a:pt x="2" y="7"/>
                      <a:pt x="4" y="7"/>
                    </a:cubicBezTo>
                    <a:cubicBezTo>
                      <a:pt x="11" y="7"/>
                      <a:pt x="11" y="7"/>
                      <a:pt x="11" y="7"/>
                    </a:cubicBezTo>
                    <a:cubicBezTo>
                      <a:pt x="13" y="7"/>
                      <a:pt x="14" y="6"/>
                      <a:pt x="14" y="4"/>
                    </a:cubicBezTo>
                    <a:cubicBezTo>
                      <a:pt x="14" y="2"/>
                      <a:pt x="13" y="0"/>
                      <a:pt x="11" y="0"/>
                    </a:cubicBezTo>
                    <a:close/>
                  </a:path>
                </a:pathLst>
              </a:custGeom>
              <a:grpFill/>
              <a:ln w="9525">
                <a:noFill/>
                <a:round/>
              </a:ln>
            </p:spPr>
            <p:txBody>
              <a:bodyPr vert="horz" wrap="square" lIns="121920" tIns="60960" rIns="121920" bIns="60960" numCol="1" anchor="t" anchorCtr="0" compatLnSpc="1"/>
              <a:lstStyle/>
              <a:p>
                <a:endParaRPr lang="en-US"/>
              </a:p>
            </p:txBody>
          </p:sp>
          <p:sp>
            <p:nvSpPr>
              <p:cNvPr id="40" name="Freeform 213"/>
              <p:cNvSpPr/>
              <p:nvPr/>
            </p:nvSpPr>
            <p:spPr bwMode="auto">
              <a:xfrm>
                <a:off x="4684713" y="1401763"/>
                <a:ext cx="34925" cy="19050"/>
              </a:xfrm>
              <a:custGeom>
                <a:avLst/>
                <a:gdLst/>
                <a:ahLst/>
                <a:cxnLst>
                  <a:cxn ang="0">
                    <a:pos x="10" y="0"/>
                  </a:cxn>
                  <a:cxn ang="0">
                    <a:pos x="3" y="0"/>
                  </a:cxn>
                  <a:cxn ang="0">
                    <a:pos x="0" y="4"/>
                  </a:cxn>
                  <a:cxn ang="0">
                    <a:pos x="3" y="8"/>
                  </a:cxn>
                  <a:cxn ang="0">
                    <a:pos x="10" y="8"/>
                  </a:cxn>
                  <a:cxn ang="0">
                    <a:pos x="14" y="4"/>
                  </a:cxn>
                  <a:cxn ang="0">
                    <a:pos x="10" y="0"/>
                  </a:cxn>
                </a:cxnLst>
                <a:rect l="0" t="0" r="r" b="b"/>
                <a:pathLst>
                  <a:path w="14" h="8">
                    <a:moveTo>
                      <a:pt x="10" y="0"/>
                    </a:moveTo>
                    <a:cubicBezTo>
                      <a:pt x="3" y="0"/>
                      <a:pt x="3" y="0"/>
                      <a:pt x="3" y="0"/>
                    </a:cubicBezTo>
                    <a:cubicBezTo>
                      <a:pt x="1" y="0"/>
                      <a:pt x="0" y="2"/>
                      <a:pt x="0" y="4"/>
                    </a:cubicBezTo>
                    <a:cubicBezTo>
                      <a:pt x="0" y="6"/>
                      <a:pt x="1" y="8"/>
                      <a:pt x="3" y="8"/>
                    </a:cubicBezTo>
                    <a:cubicBezTo>
                      <a:pt x="10" y="8"/>
                      <a:pt x="10" y="8"/>
                      <a:pt x="10" y="8"/>
                    </a:cubicBezTo>
                    <a:cubicBezTo>
                      <a:pt x="12" y="8"/>
                      <a:pt x="14" y="6"/>
                      <a:pt x="14" y="4"/>
                    </a:cubicBezTo>
                    <a:cubicBezTo>
                      <a:pt x="14" y="2"/>
                      <a:pt x="12" y="0"/>
                      <a:pt x="10" y="0"/>
                    </a:cubicBezTo>
                    <a:close/>
                  </a:path>
                </a:pathLst>
              </a:custGeom>
              <a:grpFill/>
              <a:ln w="9525">
                <a:noFill/>
                <a:round/>
              </a:ln>
            </p:spPr>
            <p:txBody>
              <a:bodyPr vert="horz" wrap="square" lIns="121920" tIns="60960" rIns="121920" bIns="60960" numCol="1" anchor="t" anchorCtr="0" compatLnSpc="1"/>
              <a:lstStyle/>
              <a:p>
                <a:endParaRPr lang="en-US"/>
              </a:p>
            </p:txBody>
          </p:sp>
          <p:sp>
            <p:nvSpPr>
              <p:cNvPr id="41" name="Freeform 214"/>
              <p:cNvSpPr/>
              <p:nvPr/>
            </p:nvSpPr>
            <p:spPr bwMode="auto">
              <a:xfrm>
                <a:off x="4654551" y="1303338"/>
                <a:ext cx="31750" cy="31750"/>
              </a:xfrm>
              <a:custGeom>
                <a:avLst/>
                <a:gdLst/>
                <a:ahLst/>
                <a:cxnLst>
                  <a:cxn ang="0">
                    <a:pos x="12" y="1"/>
                  </a:cxn>
                  <a:cxn ang="0">
                    <a:pos x="6" y="1"/>
                  </a:cxn>
                  <a:cxn ang="0">
                    <a:pos x="1" y="6"/>
                  </a:cxn>
                  <a:cxn ang="0">
                    <a:pos x="1" y="11"/>
                  </a:cxn>
                  <a:cxn ang="0">
                    <a:pos x="6" y="11"/>
                  </a:cxn>
                  <a:cxn ang="0">
                    <a:pos x="12" y="6"/>
                  </a:cxn>
                  <a:cxn ang="0">
                    <a:pos x="12" y="1"/>
                  </a:cxn>
                </a:cxnLst>
                <a:rect l="0" t="0" r="r" b="b"/>
                <a:pathLst>
                  <a:path w="13" h="13">
                    <a:moveTo>
                      <a:pt x="12" y="1"/>
                    </a:moveTo>
                    <a:cubicBezTo>
                      <a:pt x="10" y="0"/>
                      <a:pt x="8" y="0"/>
                      <a:pt x="6" y="1"/>
                    </a:cubicBezTo>
                    <a:cubicBezTo>
                      <a:pt x="1" y="6"/>
                      <a:pt x="1" y="6"/>
                      <a:pt x="1" y="6"/>
                    </a:cubicBezTo>
                    <a:cubicBezTo>
                      <a:pt x="0" y="7"/>
                      <a:pt x="0" y="10"/>
                      <a:pt x="1" y="11"/>
                    </a:cubicBezTo>
                    <a:cubicBezTo>
                      <a:pt x="3" y="13"/>
                      <a:pt x="5" y="13"/>
                      <a:pt x="6" y="11"/>
                    </a:cubicBezTo>
                    <a:cubicBezTo>
                      <a:pt x="12" y="6"/>
                      <a:pt x="12" y="6"/>
                      <a:pt x="12" y="6"/>
                    </a:cubicBezTo>
                    <a:cubicBezTo>
                      <a:pt x="13" y="5"/>
                      <a:pt x="13" y="2"/>
                      <a:pt x="12" y="1"/>
                    </a:cubicBezTo>
                    <a:close/>
                  </a:path>
                </a:pathLst>
              </a:custGeom>
              <a:grpFill/>
              <a:ln w="9525">
                <a:noFill/>
                <a:round/>
              </a:ln>
            </p:spPr>
            <p:txBody>
              <a:bodyPr vert="horz" wrap="square" lIns="121920" tIns="60960" rIns="121920" bIns="60960" numCol="1" anchor="t" anchorCtr="0" compatLnSpc="1"/>
              <a:lstStyle/>
              <a:p>
                <a:endParaRPr lang="en-US"/>
              </a:p>
            </p:txBody>
          </p:sp>
          <p:sp>
            <p:nvSpPr>
              <p:cNvPr id="42" name="Freeform 215"/>
              <p:cNvSpPr/>
              <p:nvPr/>
            </p:nvSpPr>
            <p:spPr bwMode="auto">
              <a:xfrm>
                <a:off x="4573588" y="1254125"/>
                <a:ext cx="17463" cy="38100"/>
              </a:xfrm>
              <a:custGeom>
                <a:avLst/>
                <a:gdLst/>
                <a:ahLst/>
                <a:cxnLst>
                  <a:cxn ang="0">
                    <a:pos x="4" y="15"/>
                  </a:cxn>
                  <a:cxn ang="0">
                    <a:pos x="6" y="14"/>
                  </a:cxn>
                  <a:cxn ang="0">
                    <a:pos x="7" y="11"/>
                  </a:cxn>
                  <a:cxn ang="0">
                    <a:pos x="7" y="4"/>
                  </a:cxn>
                  <a:cxn ang="0">
                    <a:pos x="4" y="0"/>
                  </a:cxn>
                  <a:cxn ang="0">
                    <a:pos x="0" y="3"/>
                  </a:cxn>
                  <a:cxn ang="0">
                    <a:pos x="0" y="4"/>
                  </a:cxn>
                  <a:cxn ang="0">
                    <a:pos x="0" y="11"/>
                  </a:cxn>
                  <a:cxn ang="0">
                    <a:pos x="4" y="15"/>
                  </a:cxn>
                </a:cxnLst>
                <a:rect l="0" t="0" r="r" b="b"/>
                <a:pathLst>
                  <a:path w="7" h="15">
                    <a:moveTo>
                      <a:pt x="4" y="15"/>
                    </a:moveTo>
                    <a:cubicBezTo>
                      <a:pt x="5" y="15"/>
                      <a:pt x="6" y="14"/>
                      <a:pt x="6" y="14"/>
                    </a:cubicBezTo>
                    <a:cubicBezTo>
                      <a:pt x="7" y="13"/>
                      <a:pt x="7" y="12"/>
                      <a:pt x="7" y="11"/>
                    </a:cubicBezTo>
                    <a:cubicBezTo>
                      <a:pt x="7" y="4"/>
                      <a:pt x="7" y="4"/>
                      <a:pt x="7" y="4"/>
                    </a:cubicBezTo>
                    <a:cubicBezTo>
                      <a:pt x="7" y="2"/>
                      <a:pt x="6" y="0"/>
                      <a:pt x="4" y="0"/>
                    </a:cubicBezTo>
                    <a:cubicBezTo>
                      <a:pt x="2" y="0"/>
                      <a:pt x="1" y="1"/>
                      <a:pt x="0" y="3"/>
                    </a:cubicBezTo>
                    <a:cubicBezTo>
                      <a:pt x="0" y="4"/>
                      <a:pt x="0" y="4"/>
                      <a:pt x="0" y="4"/>
                    </a:cubicBezTo>
                    <a:cubicBezTo>
                      <a:pt x="0" y="11"/>
                      <a:pt x="0" y="11"/>
                      <a:pt x="0" y="11"/>
                    </a:cubicBezTo>
                    <a:cubicBezTo>
                      <a:pt x="0" y="13"/>
                      <a:pt x="2" y="15"/>
                      <a:pt x="4" y="15"/>
                    </a:cubicBezTo>
                    <a:close/>
                  </a:path>
                </a:pathLst>
              </a:custGeom>
              <a:grpFill/>
              <a:ln w="9525">
                <a:noFill/>
                <a:round/>
              </a:ln>
            </p:spPr>
            <p:txBody>
              <a:bodyPr vert="horz" wrap="square" lIns="121920" tIns="60960" rIns="121920" bIns="60960" numCol="1" anchor="t" anchorCtr="0" compatLnSpc="1"/>
              <a:lstStyle/>
              <a:p>
                <a:endParaRPr lang="en-US"/>
              </a:p>
            </p:txBody>
          </p:sp>
          <p:sp>
            <p:nvSpPr>
              <p:cNvPr id="43" name="Freeform 216"/>
              <p:cNvSpPr>
                <a:spLocks noEditPoints="1"/>
              </p:cNvSpPr>
              <p:nvPr/>
            </p:nvSpPr>
            <p:spPr bwMode="auto">
              <a:xfrm>
                <a:off x="4500563" y="1327150"/>
                <a:ext cx="146050" cy="166688"/>
              </a:xfrm>
              <a:custGeom>
                <a:avLst/>
                <a:gdLst/>
                <a:ahLst/>
                <a:cxnLst>
                  <a:cxn ang="0">
                    <a:pos x="29" y="0"/>
                  </a:cxn>
                  <a:cxn ang="0">
                    <a:pos x="0" y="29"/>
                  </a:cxn>
                  <a:cxn ang="0">
                    <a:pos x="14" y="54"/>
                  </a:cxn>
                  <a:cxn ang="0">
                    <a:pos x="14" y="66"/>
                  </a:cxn>
                  <a:cxn ang="0">
                    <a:pos x="44" y="66"/>
                  </a:cxn>
                  <a:cxn ang="0">
                    <a:pos x="44" y="54"/>
                  </a:cxn>
                  <a:cxn ang="0">
                    <a:pos x="58" y="29"/>
                  </a:cxn>
                  <a:cxn ang="0">
                    <a:pos x="29" y="0"/>
                  </a:cxn>
                  <a:cxn ang="0">
                    <a:pos x="40" y="48"/>
                  </a:cxn>
                  <a:cxn ang="0">
                    <a:pos x="36" y="50"/>
                  </a:cxn>
                  <a:cxn ang="0">
                    <a:pos x="36" y="54"/>
                  </a:cxn>
                  <a:cxn ang="0">
                    <a:pos x="36" y="58"/>
                  </a:cxn>
                  <a:cxn ang="0">
                    <a:pos x="22" y="58"/>
                  </a:cxn>
                  <a:cxn ang="0">
                    <a:pos x="22" y="54"/>
                  </a:cxn>
                  <a:cxn ang="0">
                    <a:pos x="22" y="50"/>
                  </a:cxn>
                  <a:cxn ang="0">
                    <a:pos x="18" y="48"/>
                  </a:cxn>
                  <a:cxn ang="0">
                    <a:pos x="7" y="29"/>
                  </a:cxn>
                  <a:cxn ang="0">
                    <a:pos x="29" y="8"/>
                  </a:cxn>
                  <a:cxn ang="0">
                    <a:pos x="51" y="29"/>
                  </a:cxn>
                  <a:cxn ang="0">
                    <a:pos x="40" y="48"/>
                  </a:cxn>
                </a:cxnLst>
                <a:rect l="0" t="0" r="r" b="b"/>
                <a:pathLst>
                  <a:path w="58" h="66">
                    <a:moveTo>
                      <a:pt x="29" y="0"/>
                    </a:moveTo>
                    <a:cubicBezTo>
                      <a:pt x="13" y="0"/>
                      <a:pt x="0" y="13"/>
                      <a:pt x="0" y="29"/>
                    </a:cubicBezTo>
                    <a:cubicBezTo>
                      <a:pt x="0" y="40"/>
                      <a:pt x="6" y="49"/>
                      <a:pt x="14" y="54"/>
                    </a:cubicBezTo>
                    <a:cubicBezTo>
                      <a:pt x="14" y="66"/>
                      <a:pt x="14" y="66"/>
                      <a:pt x="14" y="66"/>
                    </a:cubicBezTo>
                    <a:cubicBezTo>
                      <a:pt x="44" y="66"/>
                      <a:pt x="44" y="66"/>
                      <a:pt x="44" y="66"/>
                    </a:cubicBezTo>
                    <a:cubicBezTo>
                      <a:pt x="44" y="54"/>
                      <a:pt x="44" y="54"/>
                      <a:pt x="44" y="54"/>
                    </a:cubicBezTo>
                    <a:cubicBezTo>
                      <a:pt x="52" y="49"/>
                      <a:pt x="58" y="40"/>
                      <a:pt x="58" y="29"/>
                    </a:cubicBezTo>
                    <a:cubicBezTo>
                      <a:pt x="58" y="13"/>
                      <a:pt x="45" y="0"/>
                      <a:pt x="29" y="0"/>
                    </a:cubicBezTo>
                    <a:close/>
                    <a:moveTo>
                      <a:pt x="40" y="48"/>
                    </a:moveTo>
                    <a:cubicBezTo>
                      <a:pt x="36" y="50"/>
                      <a:pt x="36" y="50"/>
                      <a:pt x="36" y="50"/>
                    </a:cubicBezTo>
                    <a:cubicBezTo>
                      <a:pt x="36" y="54"/>
                      <a:pt x="36" y="54"/>
                      <a:pt x="36" y="54"/>
                    </a:cubicBezTo>
                    <a:cubicBezTo>
                      <a:pt x="36" y="58"/>
                      <a:pt x="36" y="58"/>
                      <a:pt x="36" y="58"/>
                    </a:cubicBezTo>
                    <a:cubicBezTo>
                      <a:pt x="22" y="58"/>
                      <a:pt x="22" y="58"/>
                      <a:pt x="22" y="58"/>
                    </a:cubicBezTo>
                    <a:cubicBezTo>
                      <a:pt x="22" y="54"/>
                      <a:pt x="22" y="54"/>
                      <a:pt x="22" y="54"/>
                    </a:cubicBezTo>
                    <a:cubicBezTo>
                      <a:pt x="22" y="50"/>
                      <a:pt x="22" y="50"/>
                      <a:pt x="22" y="50"/>
                    </a:cubicBezTo>
                    <a:cubicBezTo>
                      <a:pt x="18" y="48"/>
                      <a:pt x="18" y="48"/>
                      <a:pt x="18" y="48"/>
                    </a:cubicBezTo>
                    <a:cubicBezTo>
                      <a:pt x="11" y="44"/>
                      <a:pt x="7" y="37"/>
                      <a:pt x="7" y="29"/>
                    </a:cubicBezTo>
                    <a:cubicBezTo>
                      <a:pt x="7" y="17"/>
                      <a:pt x="17" y="8"/>
                      <a:pt x="29" y="8"/>
                    </a:cubicBezTo>
                    <a:cubicBezTo>
                      <a:pt x="41" y="8"/>
                      <a:pt x="51" y="17"/>
                      <a:pt x="51" y="29"/>
                    </a:cubicBezTo>
                    <a:cubicBezTo>
                      <a:pt x="51" y="37"/>
                      <a:pt x="47" y="44"/>
                      <a:pt x="40" y="48"/>
                    </a:cubicBezTo>
                    <a:close/>
                  </a:path>
                </a:pathLst>
              </a:custGeom>
              <a:grpFill/>
              <a:ln w="9525">
                <a:noFill/>
                <a:round/>
              </a:ln>
            </p:spPr>
            <p:txBody>
              <a:bodyPr vert="horz" wrap="square" lIns="121920" tIns="60960" rIns="121920" bIns="60960" numCol="1" anchor="t" anchorCtr="0" compatLnSpc="1"/>
              <a:lstStyle/>
              <a:p>
                <a:endParaRPr lang="en-US"/>
              </a:p>
            </p:txBody>
          </p:sp>
          <p:sp>
            <p:nvSpPr>
              <p:cNvPr id="44" name="Freeform 217"/>
              <p:cNvSpPr/>
              <p:nvPr/>
            </p:nvSpPr>
            <p:spPr bwMode="auto">
              <a:xfrm>
                <a:off x="4535488" y="1511300"/>
                <a:ext cx="76200" cy="38100"/>
              </a:xfrm>
              <a:custGeom>
                <a:avLst/>
                <a:gdLst/>
                <a:ahLst/>
                <a:cxnLst>
                  <a:cxn ang="0">
                    <a:pos x="0" y="7"/>
                  </a:cxn>
                  <a:cxn ang="0">
                    <a:pos x="8" y="7"/>
                  </a:cxn>
                  <a:cxn ang="0">
                    <a:pos x="8" y="8"/>
                  </a:cxn>
                  <a:cxn ang="0">
                    <a:pos x="15" y="15"/>
                  </a:cxn>
                  <a:cxn ang="0">
                    <a:pos x="22" y="8"/>
                  </a:cxn>
                  <a:cxn ang="0">
                    <a:pos x="22" y="7"/>
                  </a:cxn>
                  <a:cxn ang="0">
                    <a:pos x="30" y="7"/>
                  </a:cxn>
                  <a:cxn ang="0">
                    <a:pos x="30" y="0"/>
                  </a:cxn>
                  <a:cxn ang="0">
                    <a:pos x="0" y="0"/>
                  </a:cxn>
                  <a:cxn ang="0">
                    <a:pos x="0" y="7"/>
                  </a:cxn>
                </a:cxnLst>
                <a:rect l="0" t="0" r="r" b="b"/>
                <a:pathLst>
                  <a:path w="30" h="15">
                    <a:moveTo>
                      <a:pt x="0" y="7"/>
                    </a:moveTo>
                    <a:cubicBezTo>
                      <a:pt x="8" y="7"/>
                      <a:pt x="8" y="7"/>
                      <a:pt x="8" y="7"/>
                    </a:cubicBezTo>
                    <a:cubicBezTo>
                      <a:pt x="8" y="8"/>
                      <a:pt x="8" y="8"/>
                      <a:pt x="8" y="8"/>
                    </a:cubicBezTo>
                    <a:cubicBezTo>
                      <a:pt x="8" y="12"/>
                      <a:pt x="11" y="15"/>
                      <a:pt x="15" y="15"/>
                    </a:cubicBezTo>
                    <a:cubicBezTo>
                      <a:pt x="19" y="15"/>
                      <a:pt x="22" y="12"/>
                      <a:pt x="22" y="8"/>
                    </a:cubicBezTo>
                    <a:cubicBezTo>
                      <a:pt x="22" y="7"/>
                      <a:pt x="22" y="7"/>
                      <a:pt x="22" y="7"/>
                    </a:cubicBezTo>
                    <a:cubicBezTo>
                      <a:pt x="30" y="7"/>
                      <a:pt x="30" y="7"/>
                      <a:pt x="30" y="7"/>
                    </a:cubicBezTo>
                    <a:cubicBezTo>
                      <a:pt x="30" y="0"/>
                      <a:pt x="30" y="0"/>
                      <a:pt x="30" y="0"/>
                    </a:cubicBezTo>
                    <a:cubicBezTo>
                      <a:pt x="0" y="0"/>
                      <a:pt x="0" y="0"/>
                      <a:pt x="0" y="0"/>
                    </a:cubicBezTo>
                    <a:lnTo>
                      <a:pt x="0" y="7"/>
                    </a:lnTo>
                    <a:close/>
                  </a:path>
                </a:pathLst>
              </a:custGeom>
              <a:grpFill/>
              <a:ln w="9525">
                <a:noFill/>
                <a:round/>
              </a:ln>
            </p:spPr>
            <p:txBody>
              <a:bodyPr vert="horz" wrap="square" lIns="121920" tIns="60960" rIns="121920" bIns="60960" numCol="1" anchor="t" anchorCtr="0" compatLnSpc="1"/>
              <a:lstStyle/>
              <a:p>
                <a:endParaRPr lang="en-US"/>
              </a:p>
            </p:txBody>
          </p:sp>
        </p:grpSp>
      </p:grpSp>
      <p:grpSp>
        <p:nvGrpSpPr>
          <p:cNvPr id="45" name="Group 147"/>
          <p:cNvGrpSpPr/>
          <p:nvPr/>
        </p:nvGrpSpPr>
        <p:grpSpPr>
          <a:xfrm>
            <a:off x="5217518" y="2580049"/>
            <a:ext cx="675084" cy="672042"/>
            <a:chOff x="5257800" y="1733550"/>
            <a:chExt cx="533400" cy="533400"/>
          </a:xfrm>
        </p:grpSpPr>
        <p:sp>
          <p:nvSpPr>
            <p:cNvPr id="46" name="Rounded Rectangle 138"/>
            <p:cNvSpPr/>
            <p:nvPr/>
          </p:nvSpPr>
          <p:spPr>
            <a:xfrm>
              <a:off x="5257800" y="1733550"/>
              <a:ext cx="533400" cy="533400"/>
            </a:xfrm>
            <a:prstGeom prst="roundRect">
              <a:avLst>
                <a:gd name="adj" fmla="val 23810"/>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7" name="Group 119"/>
            <p:cNvGrpSpPr/>
            <p:nvPr/>
          </p:nvGrpSpPr>
          <p:grpSpPr>
            <a:xfrm>
              <a:off x="5353650" y="1844020"/>
              <a:ext cx="341700" cy="312460"/>
              <a:chOff x="2046288" y="3759200"/>
              <a:chExt cx="296863" cy="271463"/>
            </a:xfrm>
            <a:solidFill>
              <a:schemeClr val="bg1"/>
            </a:solidFill>
          </p:grpSpPr>
          <p:sp>
            <p:nvSpPr>
              <p:cNvPr id="48" name="Rectangle 160"/>
              <p:cNvSpPr>
                <a:spLocks noChangeArrowheads="1"/>
              </p:cNvSpPr>
              <p:nvPr/>
            </p:nvSpPr>
            <p:spPr bwMode="auto">
              <a:xfrm>
                <a:off x="2065338" y="3973513"/>
                <a:ext cx="55563" cy="57150"/>
              </a:xfrm>
              <a:prstGeom prst="rect">
                <a:avLst/>
              </a:prstGeom>
              <a:grpFill/>
              <a:ln w="9525">
                <a:noFill/>
                <a:miter lim="800000"/>
              </a:ln>
            </p:spPr>
            <p:txBody>
              <a:bodyPr vert="horz" wrap="square" lIns="121920" tIns="60960" rIns="121920" bIns="60960" numCol="1" anchor="t" anchorCtr="0" compatLnSpc="1"/>
              <a:lstStyle/>
              <a:p>
                <a:endParaRPr lang="en-US"/>
              </a:p>
            </p:txBody>
          </p:sp>
          <p:sp>
            <p:nvSpPr>
              <p:cNvPr id="49" name="Rectangle 161"/>
              <p:cNvSpPr>
                <a:spLocks noChangeArrowheads="1"/>
              </p:cNvSpPr>
              <p:nvPr/>
            </p:nvSpPr>
            <p:spPr bwMode="auto">
              <a:xfrm>
                <a:off x="2139950" y="3935413"/>
                <a:ext cx="55563" cy="95250"/>
              </a:xfrm>
              <a:prstGeom prst="rect">
                <a:avLst/>
              </a:prstGeom>
              <a:grpFill/>
              <a:ln w="9525">
                <a:noFill/>
                <a:miter lim="800000"/>
              </a:ln>
            </p:spPr>
            <p:txBody>
              <a:bodyPr vert="horz" wrap="square" lIns="121920" tIns="60960" rIns="121920" bIns="60960" numCol="1" anchor="t" anchorCtr="0" compatLnSpc="1"/>
              <a:lstStyle/>
              <a:p>
                <a:endParaRPr lang="en-US"/>
              </a:p>
            </p:txBody>
          </p:sp>
          <p:sp>
            <p:nvSpPr>
              <p:cNvPr id="50" name="Rectangle 162"/>
              <p:cNvSpPr>
                <a:spLocks noChangeArrowheads="1"/>
              </p:cNvSpPr>
              <p:nvPr/>
            </p:nvSpPr>
            <p:spPr bwMode="auto">
              <a:xfrm>
                <a:off x="2212975" y="3898900"/>
                <a:ext cx="57150" cy="131763"/>
              </a:xfrm>
              <a:prstGeom prst="rect">
                <a:avLst/>
              </a:prstGeom>
              <a:grpFill/>
              <a:ln w="9525">
                <a:noFill/>
                <a:miter lim="800000"/>
              </a:ln>
            </p:spPr>
            <p:txBody>
              <a:bodyPr vert="horz" wrap="square" lIns="121920" tIns="60960" rIns="121920" bIns="60960" numCol="1" anchor="t" anchorCtr="0" compatLnSpc="1"/>
              <a:lstStyle/>
              <a:p>
                <a:endParaRPr lang="en-US"/>
              </a:p>
            </p:txBody>
          </p:sp>
          <p:sp>
            <p:nvSpPr>
              <p:cNvPr id="51" name="Rectangle 163"/>
              <p:cNvSpPr>
                <a:spLocks noChangeArrowheads="1"/>
              </p:cNvSpPr>
              <p:nvPr/>
            </p:nvSpPr>
            <p:spPr bwMode="auto">
              <a:xfrm>
                <a:off x="2287588" y="3860800"/>
                <a:ext cx="55563" cy="169863"/>
              </a:xfrm>
              <a:prstGeom prst="rect">
                <a:avLst/>
              </a:prstGeom>
              <a:grpFill/>
              <a:ln w="9525">
                <a:noFill/>
                <a:miter lim="800000"/>
              </a:ln>
            </p:spPr>
            <p:txBody>
              <a:bodyPr vert="horz" wrap="square" lIns="121920" tIns="60960" rIns="121920" bIns="60960" numCol="1" anchor="t" anchorCtr="0" compatLnSpc="1"/>
              <a:lstStyle/>
              <a:p>
                <a:endParaRPr lang="en-US"/>
              </a:p>
            </p:txBody>
          </p:sp>
          <p:sp>
            <p:nvSpPr>
              <p:cNvPr id="52" name="Freeform 164"/>
              <p:cNvSpPr/>
              <p:nvPr/>
            </p:nvSpPr>
            <p:spPr bwMode="auto">
              <a:xfrm>
                <a:off x="2046288" y="3759200"/>
                <a:ext cx="296863" cy="176213"/>
              </a:xfrm>
              <a:custGeom>
                <a:avLst/>
                <a:gdLst/>
                <a:ahLst/>
                <a:cxnLst>
                  <a:cxn ang="0">
                    <a:pos x="162" y="25"/>
                  </a:cxn>
                  <a:cxn ang="0">
                    <a:pos x="126" y="25"/>
                  </a:cxn>
                  <a:cxn ang="0">
                    <a:pos x="81" y="59"/>
                  </a:cxn>
                  <a:cxn ang="0">
                    <a:pos x="59" y="48"/>
                  </a:cxn>
                  <a:cxn ang="0">
                    <a:pos x="0" y="96"/>
                  </a:cxn>
                  <a:cxn ang="0">
                    <a:pos x="0" y="111"/>
                  </a:cxn>
                  <a:cxn ang="0">
                    <a:pos x="60" y="62"/>
                  </a:cxn>
                  <a:cxn ang="0">
                    <a:pos x="83" y="74"/>
                  </a:cxn>
                  <a:cxn ang="0">
                    <a:pos x="131" y="37"/>
                  </a:cxn>
                  <a:cxn ang="0">
                    <a:pos x="166" y="37"/>
                  </a:cxn>
                  <a:cxn ang="0">
                    <a:pos x="187" y="16"/>
                  </a:cxn>
                  <a:cxn ang="0">
                    <a:pos x="187" y="0"/>
                  </a:cxn>
                  <a:cxn ang="0">
                    <a:pos x="162" y="25"/>
                  </a:cxn>
                </a:cxnLst>
                <a:rect l="0" t="0" r="r" b="b"/>
                <a:pathLst>
                  <a:path w="187" h="111">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grpFill/>
              <a:ln w="9525">
                <a:noFill/>
                <a:round/>
              </a:ln>
            </p:spPr>
            <p:txBody>
              <a:bodyPr vert="horz" wrap="square" lIns="121920" tIns="60960" rIns="121920" bIns="60960" numCol="1" anchor="t" anchorCtr="0" compatLnSpc="1"/>
              <a:lstStyle/>
              <a:p>
                <a:endParaRPr lang="en-US"/>
              </a:p>
            </p:txBody>
          </p:sp>
        </p:grpSp>
      </p:grpSp>
      <p:grpSp>
        <p:nvGrpSpPr>
          <p:cNvPr id="53" name="Group 157"/>
          <p:cNvGrpSpPr/>
          <p:nvPr/>
        </p:nvGrpSpPr>
        <p:grpSpPr>
          <a:xfrm>
            <a:off x="5217518" y="3584582"/>
            <a:ext cx="675084" cy="672042"/>
            <a:chOff x="5257800" y="2419350"/>
            <a:chExt cx="533400" cy="533400"/>
          </a:xfrm>
        </p:grpSpPr>
        <p:sp>
          <p:nvSpPr>
            <p:cNvPr id="54" name="Rounded Rectangle 149"/>
            <p:cNvSpPr/>
            <p:nvPr/>
          </p:nvSpPr>
          <p:spPr>
            <a:xfrm>
              <a:off x="5257800" y="2419350"/>
              <a:ext cx="533400" cy="533400"/>
            </a:xfrm>
            <a:prstGeom prst="roundRect">
              <a:avLst>
                <a:gd name="adj" fmla="val 23810"/>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245"/>
            <p:cNvSpPr/>
            <p:nvPr/>
          </p:nvSpPr>
          <p:spPr bwMode="auto">
            <a:xfrm>
              <a:off x="5360433" y="2521983"/>
              <a:ext cx="328134" cy="328134"/>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vert="horz" wrap="square" lIns="121920" tIns="60960" rIns="121920" bIns="60960" numCol="1" anchor="t" anchorCtr="0" compatLnSpc="1"/>
            <a:lstStyle/>
            <a:p>
              <a:endParaRPr lang="en-US" dirty="0"/>
            </a:p>
          </p:txBody>
        </p:sp>
      </p:grpSp>
      <p:sp>
        <p:nvSpPr>
          <p:cNvPr id="56" name="Text Placeholder 3"/>
          <p:cNvSpPr txBox="1"/>
          <p:nvPr/>
        </p:nvSpPr>
        <p:spPr>
          <a:xfrm>
            <a:off x="6117632" y="1646250"/>
            <a:ext cx="2072133" cy="551932"/>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98082">
              <a:spcBef>
                <a:spcPct val="20000"/>
              </a:spcBef>
              <a:defRPr/>
            </a:pPr>
            <a:r>
              <a:rPr lang="zh-CN" altLang="en-US" sz="1300" dirty="0">
                <a:solidFill>
                  <a:schemeClr val="tx1"/>
                </a:solidFill>
                <a:latin typeface="微软雅黑" panose="020B0503020204020204" pitchFamily="34" charset="-122"/>
                <a:ea typeface="微软雅黑" panose="020B0503020204020204" pitchFamily="34" charset="-122"/>
                <a:cs typeface="+mj-cs"/>
              </a:rPr>
              <a:t>单击编辑标题</a:t>
            </a:r>
            <a:endParaRPr lang="en-US" sz="1300" dirty="0">
              <a:solidFill>
                <a:schemeClr val="tx1"/>
              </a:solidFill>
              <a:latin typeface="微软雅黑" panose="020B0503020204020204" pitchFamily="34" charset="-122"/>
              <a:ea typeface="微软雅黑" panose="020B0503020204020204" pitchFamily="34" charset="-122"/>
              <a:cs typeface="+mj-cs"/>
            </a:endParaRPr>
          </a:p>
          <a:p>
            <a:pPr algn="l" defTabSz="898082">
              <a:spcBef>
                <a:spcPct val="20000"/>
              </a:spcBef>
              <a:defRPr/>
            </a:pPr>
            <a:r>
              <a:rPr lang="zh-CN" altLang="en-US" sz="1000" dirty="0">
                <a:solidFill>
                  <a:schemeClr val="tx1"/>
                </a:solidFill>
                <a:latin typeface="微软雅黑" panose="020B0503020204020204" pitchFamily="34" charset="-122"/>
                <a:ea typeface="微软雅黑" panose="020B0503020204020204" pitchFamily="34" charset="-122"/>
                <a:cs typeface="+mj-cs"/>
              </a:rPr>
              <a:t>单击此处可编辑内容单击此处可编辑内容单击此处可编辑内容</a:t>
            </a:r>
            <a:endParaRPr lang="en-US" sz="1000" dirty="0">
              <a:solidFill>
                <a:schemeClr val="tx1"/>
              </a:solidFill>
              <a:latin typeface="微软雅黑" panose="020B0503020204020204" pitchFamily="34" charset="-122"/>
              <a:ea typeface="微软雅黑" panose="020B0503020204020204" pitchFamily="34" charset="-122"/>
            </a:endParaRPr>
          </a:p>
        </p:txBody>
      </p:sp>
      <p:sp>
        <p:nvSpPr>
          <p:cNvPr id="57" name="Text Placeholder 3"/>
          <p:cNvSpPr txBox="1"/>
          <p:nvPr/>
        </p:nvSpPr>
        <p:spPr>
          <a:xfrm>
            <a:off x="6117632" y="3655316"/>
            <a:ext cx="2072133" cy="551932"/>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98082">
              <a:spcBef>
                <a:spcPct val="20000"/>
              </a:spcBef>
              <a:defRPr/>
            </a:pPr>
            <a:r>
              <a:rPr lang="zh-CN" altLang="en-US" sz="1300" dirty="0">
                <a:solidFill>
                  <a:schemeClr val="tx1"/>
                </a:solidFill>
                <a:latin typeface="微软雅黑" panose="020B0503020204020204" pitchFamily="34" charset="-122"/>
                <a:ea typeface="微软雅黑" panose="020B0503020204020204" pitchFamily="34" charset="-122"/>
                <a:cs typeface="+mj-cs"/>
              </a:rPr>
              <a:t>单击编辑标题</a:t>
            </a:r>
            <a:endParaRPr lang="en-US" sz="1300" dirty="0">
              <a:solidFill>
                <a:schemeClr val="tx1"/>
              </a:solidFill>
              <a:latin typeface="微软雅黑" panose="020B0503020204020204" pitchFamily="34" charset="-122"/>
              <a:ea typeface="微软雅黑" panose="020B0503020204020204" pitchFamily="34" charset="-122"/>
              <a:cs typeface="+mj-cs"/>
            </a:endParaRPr>
          </a:p>
          <a:p>
            <a:pPr algn="l" defTabSz="898082">
              <a:spcBef>
                <a:spcPct val="20000"/>
              </a:spcBef>
              <a:defRPr/>
            </a:pPr>
            <a:r>
              <a:rPr lang="zh-CN" altLang="en-US" sz="1000" dirty="0">
                <a:solidFill>
                  <a:schemeClr val="tx1"/>
                </a:solidFill>
                <a:latin typeface="微软雅黑" panose="020B0503020204020204" pitchFamily="34" charset="-122"/>
                <a:ea typeface="微软雅黑" panose="020B0503020204020204" pitchFamily="34" charset="-122"/>
                <a:cs typeface="+mj-cs"/>
              </a:rPr>
              <a:t>单击此处可编辑内容单击此处可编辑内容单击此处可编辑内容</a:t>
            </a:r>
            <a:endParaRPr lang="en-US" sz="1000" dirty="0">
              <a:solidFill>
                <a:schemeClr val="tx1"/>
              </a:solidFill>
              <a:latin typeface="微软雅黑" panose="020B0503020204020204" pitchFamily="34" charset="-122"/>
              <a:ea typeface="微软雅黑" panose="020B0503020204020204" pitchFamily="34" charset="-122"/>
            </a:endParaRPr>
          </a:p>
        </p:txBody>
      </p:sp>
      <p:sp>
        <p:nvSpPr>
          <p:cNvPr id="58" name="Text Placeholder 3"/>
          <p:cNvSpPr txBox="1"/>
          <p:nvPr/>
        </p:nvSpPr>
        <p:spPr>
          <a:xfrm>
            <a:off x="6117632" y="2650784"/>
            <a:ext cx="2072133" cy="551932"/>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98082">
              <a:spcBef>
                <a:spcPct val="20000"/>
              </a:spcBef>
              <a:defRPr/>
            </a:pPr>
            <a:r>
              <a:rPr lang="zh-CN" altLang="en-US" sz="1300" dirty="0">
                <a:solidFill>
                  <a:schemeClr val="tx1"/>
                </a:solidFill>
                <a:latin typeface="微软雅黑" panose="020B0503020204020204" pitchFamily="34" charset="-122"/>
                <a:ea typeface="微软雅黑" panose="020B0503020204020204" pitchFamily="34" charset="-122"/>
                <a:cs typeface="+mj-cs"/>
              </a:rPr>
              <a:t>单击编辑标题</a:t>
            </a:r>
            <a:endParaRPr lang="en-US" sz="1300" dirty="0">
              <a:solidFill>
                <a:schemeClr val="tx1"/>
              </a:solidFill>
              <a:latin typeface="微软雅黑" panose="020B0503020204020204" pitchFamily="34" charset="-122"/>
              <a:ea typeface="微软雅黑" panose="020B0503020204020204" pitchFamily="34" charset="-122"/>
              <a:cs typeface="+mj-cs"/>
            </a:endParaRPr>
          </a:p>
          <a:p>
            <a:pPr algn="l" defTabSz="898082">
              <a:spcBef>
                <a:spcPct val="20000"/>
              </a:spcBef>
              <a:defRPr/>
            </a:pPr>
            <a:r>
              <a:rPr lang="zh-CN" altLang="en-US" sz="1000" dirty="0">
                <a:solidFill>
                  <a:schemeClr val="tx1"/>
                </a:solidFill>
                <a:latin typeface="微软雅黑" panose="020B0503020204020204" pitchFamily="34" charset="-122"/>
                <a:ea typeface="微软雅黑" panose="020B0503020204020204" pitchFamily="34" charset="-122"/>
                <a:cs typeface="+mj-cs"/>
              </a:rPr>
              <a:t>单击此处可编辑内容单击此处可编辑内容单击此处可编辑内容</a:t>
            </a:r>
            <a:endParaRPr lang="en-US" sz="1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31" name="文本框 30"/>
          <p:cNvSpPr txBox="1"/>
          <p:nvPr/>
        </p:nvSpPr>
        <p:spPr>
          <a:xfrm>
            <a:off x="447590" y="359976"/>
            <a:ext cx="1890261"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请输入您的标题</a:t>
            </a:r>
          </a:p>
        </p:txBody>
      </p:sp>
      <p:sp>
        <p:nvSpPr>
          <p:cNvPr id="2" name="Freeform 55"/>
          <p:cNvSpPr/>
          <p:nvPr/>
        </p:nvSpPr>
        <p:spPr>
          <a:xfrm rot="16200000">
            <a:off x="6769640" y="1983243"/>
            <a:ext cx="1185477" cy="1077431"/>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tx1">
              <a:lumMod val="65000"/>
              <a:lumOff val="35000"/>
            </a:schemeClr>
          </a:solidFill>
          <a:ln w="25400" cap="flat" cmpd="sng" algn="ctr">
            <a:noFill/>
            <a:prstDash val="solid"/>
          </a:ln>
          <a:effectLst/>
        </p:spPr>
        <p:txBody>
          <a:bodyPr lIns="67391" tIns="33696" rIns="67391" bIns="33696" rtlCol="0" anchor="ctr"/>
          <a:lstStyle/>
          <a:p>
            <a:pPr algn="ctr" defTabSz="1013677">
              <a:defRPr/>
            </a:pPr>
            <a:endParaRPr lang="en-US" sz="2000" kern="0" dirty="0">
              <a:solidFill>
                <a:srgbClr val="FFFFFF"/>
              </a:solidFill>
              <a:latin typeface="Arial" panose="020B0604020202020204"/>
            </a:endParaRPr>
          </a:p>
        </p:txBody>
      </p:sp>
      <p:sp>
        <p:nvSpPr>
          <p:cNvPr id="3" name="Freeform 52"/>
          <p:cNvSpPr/>
          <p:nvPr/>
        </p:nvSpPr>
        <p:spPr>
          <a:xfrm rot="16200000">
            <a:off x="4883640" y="1973909"/>
            <a:ext cx="1185477" cy="1077431"/>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tx1">
              <a:lumMod val="65000"/>
              <a:lumOff val="35000"/>
            </a:schemeClr>
          </a:solidFill>
          <a:ln w="25400" cap="flat" cmpd="sng" algn="ctr">
            <a:noFill/>
            <a:prstDash val="solid"/>
          </a:ln>
          <a:effectLst/>
        </p:spPr>
        <p:txBody>
          <a:bodyPr lIns="67391" tIns="33696" rIns="67391" bIns="33696" rtlCol="0" anchor="ctr"/>
          <a:lstStyle/>
          <a:p>
            <a:pPr algn="ctr" defTabSz="1013677">
              <a:defRPr/>
            </a:pPr>
            <a:endParaRPr lang="en-US" sz="2000" kern="0" dirty="0">
              <a:solidFill>
                <a:srgbClr val="FFFFFF"/>
              </a:solidFill>
              <a:latin typeface="Arial" panose="020B0604020202020204"/>
            </a:endParaRPr>
          </a:p>
        </p:txBody>
      </p:sp>
      <p:sp>
        <p:nvSpPr>
          <p:cNvPr id="4" name="Freeform 51"/>
          <p:cNvSpPr/>
          <p:nvPr/>
        </p:nvSpPr>
        <p:spPr>
          <a:xfrm rot="16200000">
            <a:off x="2993411" y="1973911"/>
            <a:ext cx="1185477" cy="1077431"/>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tx1">
              <a:lumMod val="65000"/>
              <a:lumOff val="35000"/>
            </a:schemeClr>
          </a:solidFill>
          <a:ln w="25400" cap="flat" cmpd="sng" algn="ctr">
            <a:noFill/>
            <a:prstDash val="solid"/>
          </a:ln>
          <a:effectLst/>
        </p:spPr>
        <p:txBody>
          <a:bodyPr lIns="67391" tIns="33696" rIns="67391" bIns="33696" rtlCol="0" anchor="ctr"/>
          <a:lstStyle/>
          <a:p>
            <a:pPr algn="ctr" defTabSz="1013677">
              <a:defRPr/>
            </a:pPr>
            <a:endParaRPr lang="en-US" sz="2000" kern="0" dirty="0">
              <a:solidFill>
                <a:srgbClr val="FFFFFF"/>
              </a:solidFill>
              <a:latin typeface="Arial" panose="020B0604020202020204"/>
            </a:endParaRPr>
          </a:p>
        </p:txBody>
      </p:sp>
      <p:sp>
        <p:nvSpPr>
          <p:cNvPr id="5" name="Freeform 50"/>
          <p:cNvSpPr/>
          <p:nvPr/>
        </p:nvSpPr>
        <p:spPr>
          <a:xfrm rot="16200000">
            <a:off x="1103600" y="1971425"/>
            <a:ext cx="1185477" cy="1077431"/>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tx1">
              <a:lumMod val="65000"/>
              <a:lumOff val="35000"/>
            </a:schemeClr>
          </a:solidFill>
          <a:ln w="25400" cap="flat" cmpd="sng" algn="ctr">
            <a:noFill/>
            <a:prstDash val="solid"/>
          </a:ln>
          <a:effectLst/>
        </p:spPr>
        <p:txBody>
          <a:bodyPr lIns="67391" tIns="33696" rIns="67391" bIns="33696" rtlCol="0" anchor="ctr"/>
          <a:lstStyle/>
          <a:p>
            <a:pPr algn="ctr" defTabSz="1013677">
              <a:defRPr/>
            </a:pPr>
            <a:endParaRPr lang="en-US" sz="2000" kern="0" dirty="0">
              <a:solidFill>
                <a:srgbClr val="FFFFFF"/>
              </a:solidFill>
              <a:latin typeface="Arial" panose="020B0604020202020204"/>
            </a:endParaRPr>
          </a:p>
        </p:txBody>
      </p:sp>
      <p:cxnSp>
        <p:nvCxnSpPr>
          <p:cNvPr id="6" name="Straight Connector 29"/>
          <p:cNvCxnSpPr/>
          <p:nvPr/>
        </p:nvCxnSpPr>
        <p:spPr>
          <a:xfrm flipH="1">
            <a:off x="922392" y="2402264"/>
            <a:ext cx="7115068" cy="0"/>
          </a:xfrm>
          <a:prstGeom prst="line">
            <a:avLst/>
          </a:prstGeom>
          <a:noFill/>
          <a:ln w="19050" cap="flat" cmpd="sng" algn="ctr">
            <a:solidFill>
              <a:srgbClr val="262626">
                <a:lumMod val="50000"/>
                <a:lumOff val="50000"/>
              </a:srgbClr>
            </a:solidFill>
            <a:prstDash val="sysDot"/>
            <a:headEnd type="oval"/>
            <a:tailEnd type="oval"/>
          </a:ln>
          <a:effectLst/>
        </p:spPr>
      </p:cxnSp>
      <p:sp>
        <p:nvSpPr>
          <p:cNvPr id="7" name="Freeform 44"/>
          <p:cNvSpPr/>
          <p:nvPr/>
        </p:nvSpPr>
        <p:spPr>
          <a:xfrm rot="16200000">
            <a:off x="1103181" y="1908574"/>
            <a:ext cx="1185477" cy="1077431"/>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17B59E"/>
          </a:solidFill>
          <a:ln w="25400" cap="flat" cmpd="sng" algn="ctr">
            <a:noFill/>
            <a:prstDash val="solid"/>
          </a:ln>
          <a:effectLst/>
        </p:spPr>
        <p:txBody>
          <a:bodyPr lIns="67391" tIns="33696" rIns="67391" bIns="33696" rtlCol="0" anchor="ctr"/>
          <a:lstStyle/>
          <a:p>
            <a:pPr algn="ctr" defTabSz="1013677">
              <a:defRPr/>
            </a:pPr>
            <a:endParaRPr lang="en-US" sz="2000" kern="0" dirty="0">
              <a:solidFill>
                <a:srgbClr val="FFFFFF"/>
              </a:solidFill>
              <a:latin typeface="Arial" panose="020B0604020202020204"/>
            </a:endParaRPr>
          </a:p>
        </p:txBody>
      </p:sp>
      <p:sp>
        <p:nvSpPr>
          <p:cNvPr id="8" name="Freeform 53"/>
          <p:cNvSpPr/>
          <p:nvPr/>
        </p:nvSpPr>
        <p:spPr>
          <a:xfrm rot="16200000">
            <a:off x="2993411" y="1908574"/>
            <a:ext cx="1185477" cy="1077431"/>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17B59E"/>
          </a:solidFill>
          <a:ln w="25400" cap="flat" cmpd="sng" algn="ctr">
            <a:noFill/>
            <a:prstDash val="solid"/>
          </a:ln>
          <a:effectLst/>
        </p:spPr>
        <p:txBody>
          <a:bodyPr lIns="67391" tIns="33696" rIns="67391" bIns="33696" rtlCol="0" anchor="ctr"/>
          <a:lstStyle/>
          <a:p>
            <a:pPr algn="ctr" defTabSz="1013677">
              <a:defRPr/>
            </a:pPr>
            <a:endParaRPr lang="en-US" sz="2000" kern="0" dirty="0">
              <a:solidFill>
                <a:srgbClr val="FFFFFF"/>
              </a:solidFill>
              <a:latin typeface="Arial" panose="020B0604020202020204"/>
            </a:endParaRPr>
          </a:p>
        </p:txBody>
      </p:sp>
      <p:sp>
        <p:nvSpPr>
          <p:cNvPr id="9" name="Freeform 68"/>
          <p:cNvSpPr/>
          <p:nvPr/>
        </p:nvSpPr>
        <p:spPr>
          <a:xfrm rot="16200000">
            <a:off x="4883640" y="1908572"/>
            <a:ext cx="1185477" cy="1077431"/>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17B59E"/>
          </a:solidFill>
          <a:ln w="25400" cap="flat" cmpd="sng" algn="ctr">
            <a:noFill/>
            <a:prstDash val="solid"/>
          </a:ln>
          <a:effectLst/>
        </p:spPr>
        <p:txBody>
          <a:bodyPr lIns="67391" tIns="33696" rIns="67391" bIns="33696" rtlCol="0" anchor="ctr"/>
          <a:lstStyle/>
          <a:p>
            <a:pPr algn="ctr" defTabSz="1013677">
              <a:defRPr/>
            </a:pPr>
            <a:endParaRPr lang="en-US" sz="2000" kern="0" dirty="0">
              <a:solidFill>
                <a:srgbClr val="FFFFFF"/>
              </a:solidFill>
              <a:latin typeface="Arial" panose="020B0604020202020204"/>
            </a:endParaRPr>
          </a:p>
        </p:txBody>
      </p:sp>
      <p:sp>
        <p:nvSpPr>
          <p:cNvPr id="10" name="Freeform 71"/>
          <p:cNvSpPr/>
          <p:nvPr/>
        </p:nvSpPr>
        <p:spPr>
          <a:xfrm rot="16200000">
            <a:off x="6773870" y="1908571"/>
            <a:ext cx="1185477" cy="1077431"/>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17B59E"/>
          </a:solidFill>
          <a:ln w="25400" cap="flat" cmpd="sng" algn="ctr">
            <a:noFill/>
            <a:prstDash val="solid"/>
          </a:ln>
          <a:effectLst/>
        </p:spPr>
        <p:txBody>
          <a:bodyPr lIns="67391" tIns="33696" rIns="67391" bIns="33696" rtlCol="0" anchor="ctr"/>
          <a:lstStyle/>
          <a:p>
            <a:pPr algn="ctr" defTabSz="1013677">
              <a:defRPr/>
            </a:pPr>
            <a:endParaRPr lang="en-US" sz="2000" kern="0" dirty="0">
              <a:solidFill>
                <a:srgbClr val="FFFFFF"/>
              </a:solidFill>
              <a:latin typeface="Arial" panose="020B0604020202020204"/>
            </a:endParaRPr>
          </a:p>
        </p:txBody>
      </p:sp>
      <p:sp>
        <p:nvSpPr>
          <p:cNvPr id="11" name="Arc 30"/>
          <p:cNvSpPr/>
          <p:nvPr/>
        </p:nvSpPr>
        <p:spPr>
          <a:xfrm rot="19051047">
            <a:off x="1990484" y="1463589"/>
            <a:ext cx="1610761" cy="1603501"/>
          </a:xfrm>
          <a:prstGeom prst="arc">
            <a:avLst/>
          </a:prstGeom>
          <a:noFill/>
          <a:ln w="28575" cap="flat" cmpd="sng" algn="ctr">
            <a:solidFill>
              <a:srgbClr val="FFFFFF">
                <a:lumMod val="65000"/>
              </a:srgbClr>
            </a:solidFill>
            <a:prstDash val="sysDot"/>
            <a:tailEnd type="stealth"/>
          </a:ln>
          <a:effectLst/>
        </p:spPr>
        <p:txBody>
          <a:bodyPr lIns="67391" tIns="33696" rIns="67391" bIns="33696" rtlCol="0" anchor="ctr"/>
          <a:lstStyle/>
          <a:p>
            <a:pPr algn="ctr" defTabSz="1013677">
              <a:defRPr/>
            </a:pPr>
            <a:endParaRPr lang="en-US" sz="2000" kern="0" dirty="0">
              <a:solidFill>
                <a:srgbClr val="262626"/>
              </a:solidFill>
              <a:latin typeface="Arial" panose="020B0604020202020204"/>
            </a:endParaRPr>
          </a:p>
        </p:txBody>
      </p:sp>
      <p:sp>
        <p:nvSpPr>
          <p:cNvPr id="12" name="Arc 31"/>
          <p:cNvSpPr/>
          <p:nvPr/>
        </p:nvSpPr>
        <p:spPr>
          <a:xfrm rot="19051047">
            <a:off x="3810063" y="1463590"/>
            <a:ext cx="1610761" cy="1603501"/>
          </a:xfrm>
          <a:prstGeom prst="arc">
            <a:avLst/>
          </a:prstGeom>
          <a:noFill/>
          <a:ln w="28575" cap="flat" cmpd="sng" algn="ctr">
            <a:solidFill>
              <a:srgbClr val="FFFFFF">
                <a:lumMod val="65000"/>
              </a:srgbClr>
            </a:solidFill>
            <a:prstDash val="sysDot"/>
            <a:tailEnd type="stealth"/>
          </a:ln>
          <a:effectLst/>
        </p:spPr>
        <p:txBody>
          <a:bodyPr lIns="67391" tIns="33696" rIns="67391" bIns="33696" rtlCol="0" anchor="ctr"/>
          <a:lstStyle/>
          <a:p>
            <a:pPr algn="ctr" defTabSz="1013677">
              <a:defRPr/>
            </a:pPr>
            <a:endParaRPr lang="en-US" sz="2000" kern="0" dirty="0">
              <a:solidFill>
                <a:srgbClr val="262626"/>
              </a:solidFill>
              <a:latin typeface="Arial" panose="020B0604020202020204"/>
            </a:endParaRPr>
          </a:p>
        </p:txBody>
      </p:sp>
      <p:sp>
        <p:nvSpPr>
          <p:cNvPr id="13" name="Arc 32"/>
          <p:cNvSpPr/>
          <p:nvPr/>
        </p:nvSpPr>
        <p:spPr>
          <a:xfrm rot="19051047">
            <a:off x="5629643" y="1463590"/>
            <a:ext cx="1610761" cy="1603501"/>
          </a:xfrm>
          <a:prstGeom prst="arc">
            <a:avLst/>
          </a:prstGeom>
          <a:noFill/>
          <a:ln w="28575" cap="flat" cmpd="sng" algn="ctr">
            <a:solidFill>
              <a:srgbClr val="FFFFFF">
                <a:lumMod val="65000"/>
              </a:srgbClr>
            </a:solidFill>
            <a:prstDash val="sysDot"/>
            <a:tailEnd type="stealth"/>
          </a:ln>
          <a:effectLst/>
        </p:spPr>
        <p:txBody>
          <a:bodyPr lIns="67391" tIns="33696" rIns="67391" bIns="33696" rtlCol="0" anchor="ctr"/>
          <a:lstStyle/>
          <a:p>
            <a:pPr algn="ctr" defTabSz="1013677">
              <a:defRPr/>
            </a:pPr>
            <a:endParaRPr lang="en-US" sz="2000" kern="0" dirty="0">
              <a:solidFill>
                <a:srgbClr val="262626"/>
              </a:solidFill>
              <a:latin typeface="Arial" panose="020B0604020202020204"/>
            </a:endParaRPr>
          </a:p>
        </p:txBody>
      </p:sp>
      <p:sp>
        <p:nvSpPr>
          <p:cNvPr id="14" name="Freeform 103"/>
          <p:cNvSpPr>
            <a:spLocks noEditPoints="1"/>
          </p:cNvSpPr>
          <p:nvPr/>
        </p:nvSpPr>
        <p:spPr bwMode="auto">
          <a:xfrm>
            <a:off x="1516574" y="2044184"/>
            <a:ext cx="366536" cy="537299"/>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FFFFFF"/>
          </a:solidFill>
          <a:ln w="9525">
            <a:noFill/>
            <a:round/>
          </a:ln>
        </p:spPr>
        <p:txBody>
          <a:bodyPr vert="horz" wrap="square" lIns="89855" tIns="44928" rIns="89855" bIns="44928" numCol="1" anchor="t" anchorCtr="0" compatLnSpc="1"/>
          <a:lstStyle/>
          <a:p>
            <a:pPr defTabSz="1013677">
              <a:defRPr/>
            </a:pPr>
            <a:endParaRPr lang="en-US" sz="2000" kern="0">
              <a:solidFill>
                <a:srgbClr val="262626"/>
              </a:solidFill>
              <a:latin typeface="Arial" panose="020B0604020202020204"/>
            </a:endParaRPr>
          </a:p>
        </p:txBody>
      </p:sp>
      <p:sp>
        <p:nvSpPr>
          <p:cNvPr id="15" name="Freeform 52"/>
          <p:cNvSpPr>
            <a:spLocks noEditPoints="1"/>
          </p:cNvSpPr>
          <p:nvPr/>
        </p:nvSpPr>
        <p:spPr bwMode="auto">
          <a:xfrm>
            <a:off x="3371363" y="2044182"/>
            <a:ext cx="456181" cy="488576"/>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rgbClr val="FFFFFF"/>
          </a:solidFill>
          <a:ln w="9525">
            <a:noFill/>
            <a:round/>
          </a:ln>
        </p:spPr>
        <p:txBody>
          <a:bodyPr vert="horz" wrap="square" lIns="89855" tIns="44928" rIns="89855" bIns="44928" numCol="1" anchor="t" anchorCtr="0" compatLnSpc="1"/>
          <a:lstStyle/>
          <a:p>
            <a:pPr defTabSz="1013677">
              <a:defRPr/>
            </a:pPr>
            <a:endParaRPr lang="en-US" sz="2000" kern="0">
              <a:solidFill>
                <a:srgbClr val="262626"/>
              </a:solidFill>
              <a:latin typeface="Arial" panose="020B0604020202020204"/>
            </a:endParaRPr>
          </a:p>
        </p:txBody>
      </p:sp>
      <p:sp>
        <p:nvSpPr>
          <p:cNvPr id="16" name="Freeform 83"/>
          <p:cNvSpPr>
            <a:spLocks noEditPoints="1"/>
          </p:cNvSpPr>
          <p:nvPr/>
        </p:nvSpPr>
        <p:spPr bwMode="auto">
          <a:xfrm>
            <a:off x="5297144" y="2044856"/>
            <a:ext cx="359371" cy="536627"/>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rgbClr val="FFFFFF"/>
          </a:solidFill>
          <a:ln w="9525">
            <a:noFill/>
            <a:round/>
          </a:ln>
        </p:spPr>
        <p:txBody>
          <a:bodyPr vert="horz" wrap="square" lIns="89855" tIns="44928" rIns="89855" bIns="44928" numCol="1" anchor="t" anchorCtr="0" compatLnSpc="1"/>
          <a:lstStyle/>
          <a:p>
            <a:pPr defTabSz="1013677">
              <a:defRPr/>
            </a:pPr>
            <a:endParaRPr lang="en-US" sz="2000" kern="0">
              <a:solidFill>
                <a:srgbClr val="262626"/>
              </a:solidFill>
              <a:latin typeface="Arial" panose="020B0604020202020204"/>
            </a:endParaRPr>
          </a:p>
        </p:txBody>
      </p:sp>
      <p:sp>
        <p:nvSpPr>
          <p:cNvPr id="17" name="Freeform 152"/>
          <p:cNvSpPr>
            <a:spLocks noEditPoints="1"/>
          </p:cNvSpPr>
          <p:nvPr/>
        </p:nvSpPr>
        <p:spPr bwMode="auto">
          <a:xfrm>
            <a:off x="7146030" y="2145885"/>
            <a:ext cx="445627" cy="409964"/>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rgbClr val="FFFFFF"/>
          </a:solidFill>
          <a:ln w="9525">
            <a:noFill/>
            <a:round/>
          </a:ln>
        </p:spPr>
        <p:txBody>
          <a:bodyPr vert="horz" wrap="square" lIns="89855" tIns="44928" rIns="89855" bIns="44928" numCol="1" anchor="t" anchorCtr="0" compatLnSpc="1"/>
          <a:lstStyle/>
          <a:p>
            <a:pPr defTabSz="1013677">
              <a:defRPr/>
            </a:pPr>
            <a:endParaRPr lang="en-US" sz="2000" kern="0">
              <a:solidFill>
                <a:srgbClr val="262626"/>
              </a:solidFill>
              <a:latin typeface="Arial" panose="020B0604020202020204"/>
            </a:endParaRPr>
          </a:p>
        </p:txBody>
      </p:sp>
      <p:grpSp>
        <p:nvGrpSpPr>
          <p:cNvPr id="18" name="组合 17"/>
          <p:cNvGrpSpPr/>
          <p:nvPr/>
        </p:nvGrpSpPr>
        <p:grpSpPr>
          <a:xfrm>
            <a:off x="921412" y="3359258"/>
            <a:ext cx="1549013" cy="1368425"/>
            <a:chOff x="1266881" y="4440078"/>
            <a:chExt cx="2098134" cy="1861920"/>
          </a:xfrm>
        </p:grpSpPr>
        <p:sp>
          <p:nvSpPr>
            <p:cNvPr id="19" name="矩形 57"/>
            <p:cNvSpPr>
              <a:spLocks noChangeArrowheads="1"/>
            </p:cNvSpPr>
            <p:nvPr/>
          </p:nvSpPr>
          <p:spPr bwMode="auto">
            <a:xfrm>
              <a:off x="1415041" y="4440078"/>
              <a:ext cx="1801813" cy="3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dirty="0">
                  <a:latin typeface="微软雅黑" panose="020B0503020204020204" pitchFamily="34" charset="-122"/>
                  <a:ea typeface="微软雅黑" panose="020B0503020204020204" pitchFamily="34" charset="-122"/>
                </a:rPr>
                <a:t>单击编辑标题</a:t>
              </a:r>
              <a:endParaRPr lang="en-US" altLang="zh-CN" sz="1200" dirty="0">
                <a:latin typeface="微软雅黑" panose="020B0503020204020204" pitchFamily="34" charset="-122"/>
                <a:ea typeface="微软雅黑" panose="020B0503020204020204" pitchFamily="34" charset="-122"/>
              </a:endParaRPr>
            </a:p>
          </p:txBody>
        </p:sp>
        <p:sp>
          <p:nvSpPr>
            <p:cNvPr id="20" name="文本框 40"/>
            <p:cNvSpPr txBox="1"/>
            <p:nvPr/>
          </p:nvSpPr>
          <p:spPr>
            <a:xfrm>
              <a:off x="1266881" y="4763019"/>
              <a:ext cx="2098134" cy="1538979"/>
            </a:xfrm>
            <a:prstGeom prst="rect">
              <a:avLst/>
            </a:prstGeom>
            <a:noFill/>
            <a:ln w="9525">
              <a:noFill/>
            </a:ln>
          </p:spPr>
          <p:txBody>
            <a:bodyPr wrap="square">
              <a:spAutoFit/>
            </a:bodyPr>
            <a:lstStyle/>
            <a:p>
              <a:pPr algn="ctr">
                <a:lnSpc>
                  <a:spcPct val="150000"/>
                </a:lnSpc>
              </a:pP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此处文字通过</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TXT</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文档或者</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QQ</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聊天窗口复制进入，无需调整格式，简单快捷，</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LEOPARD</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祝愿您汇报顺利！</a:t>
              </a:r>
            </a:p>
          </p:txBody>
        </p:sp>
      </p:grpSp>
      <p:grpSp>
        <p:nvGrpSpPr>
          <p:cNvPr id="21" name="组合 20"/>
          <p:cNvGrpSpPr/>
          <p:nvPr/>
        </p:nvGrpSpPr>
        <p:grpSpPr>
          <a:xfrm>
            <a:off x="2811642" y="3359258"/>
            <a:ext cx="1549013" cy="1368425"/>
            <a:chOff x="1266881" y="4440078"/>
            <a:chExt cx="2098134" cy="1861920"/>
          </a:xfrm>
        </p:grpSpPr>
        <p:sp>
          <p:nvSpPr>
            <p:cNvPr id="22" name="矩形 57"/>
            <p:cNvSpPr>
              <a:spLocks noChangeArrowheads="1"/>
            </p:cNvSpPr>
            <p:nvPr/>
          </p:nvSpPr>
          <p:spPr bwMode="auto">
            <a:xfrm>
              <a:off x="1415041" y="4440078"/>
              <a:ext cx="1801813" cy="3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dirty="0">
                  <a:latin typeface="微软雅黑" panose="020B0503020204020204" pitchFamily="34" charset="-122"/>
                  <a:ea typeface="微软雅黑" panose="020B0503020204020204" pitchFamily="34" charset="-122"/>
                </a:rPr>
                <a:t>单击编辑标题</a:t>
              </a:r>
              <a:endParaRPr lang="en-US" altLang="zh-CN" sz="1200" dirty="0">
                <a:latin typeface="微软雅黑" panose="020B0503020204020204" pitchFamily="34" charset="-122"/>
                <a:ea typeface="微软雅黑" panose="020B0503020204020204" pitchFamily="34" charset="-122"/>
              </a:endParaRPr>
            </a:p>
          </p:txBody>
        </p:sp>
        <p:sp>
          <p:nvSpPr>
            <p:cNvPr id="23" name="文本框 40"/>
            <p:cNvSpPr txBox="1"/>
            <p:nvPr/>
          </p:nvSpPr>
          <p:spPr>
            <a:xfrm>
              <a:off x="1266881" y="4763019"/>
              <a:ext cx="2098134" cy="1538979"/>
            </a:xfrm>
            <a:prstGeom prst="rect">
              <a:avLst/>
            </a:prstGeom>
            <a:noFill/>
            <a:ln w="9525">
              <a:noFill/>
            </a:ln>
          </p:spPr>
          <p:txBody>
            <a:bodyPr wrap="square">
              <a:spAutoFit/>
            </a:bodyPr>
            <a:lstStyle/>
            <a:p>
              <a:pPr algn="ctr">
                <a:lnSpc>
                  <a:spcPct val="150000"/>
                </a:lnSpc>
              </a:pP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此处文字通过</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TXT</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文档或者</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QQ</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聊天窗口复制进入，无需调整格式，简单快捷，</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LEOPARD</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祝愿您汇报顺利！</a:t>
              </a:r>
            </a:p>
          </p:txBody>
        </p:sp>
      </p:grpSp>
      <p:grpSp>
        <p:nvGrpSpPr>
          <p:cNvPr id="24" name="组合 23"/>
          <p:cNvGrpSpPr/>
          <p:nvPr/>
        </p:nvGrpSpPr>
        <p:grpSpPr>
          <a:xfrm>
            <a:off x="4701871" y="3359258"/>
            <a:ext cx="1549013" cy="1368425"/>
            <a:chOff x="1266881" y="4440078"/>
            <a:chExt cx="2098134" cy="1861920"/>
          </a:xfrm>
        </p:grpSpPr>
        <p:sp>
          <p:nvSpPr>
            <p:cNvPr id="25" name="矩形 57"/>
            <p:cNvSpPr>
              <a:spLocks noChangeArrowheads="1"/>
            </p:cNvSpPr>
            <p:nvPr/>
          </p:nvSpPr>
          <p:spPr bwMode="auto">
            <a:xfrm>
              <a:off x="1415041" y="4440078"/>
              <a:ext cx="1801813" cy="3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dirty="0">
                  <a:latin typeface="微软雅黑" panose="020B0503020204020204" pitchFamily="34" charset="-122"/>
                  <a:ea typeface="微软雅黑" panose="020B0503020204020204" pitchFamily="34" charset="-122"/>
                </a:rPr>
                <a:t>单击编辑标题</a:t>
              </a:r>
              <a:endParaRPr lang="en-US" altLang="zh-CN" sz="1200" dirty="0">
                <a:latin typeface="微软雅黑" panose="020B0503020204020204" pitchFamily="34" charset="-122"/>
                <a:ea typeface="微软雅黑" panose="020B0503020204020204" pitchFamily="34" charset="-122"/>
              </a:endParaRPr>
            </a:p>
          </p:txBody>
        </p:sp>
        <p:sp>
          <p:nvSpPr>
            <p:cNvPr id="26" name="文本框 40"/>
            <p:cNvSpPr txBox="1"/>
            <p:nvPr/>
          </p:nvSpPr>
          <p:spPr>
            <a:xfrm>
              <a:off x="1266881" y="4763019"/>
              <a:ext cx="2098134" cy="1538979"/>
            </a:xfrm>
            <a:prstGeom prst="rect">
              <a:avLst/>
            </a:prstGeom>
            <a:noFill/>
            <a:ln w="9525">
              <a:noFill/>
            </a:ln>
          </p:spPr>
          <p:txBody>
            <a:bodyPr wrap="square">
              <a:spAutoFit/>
            </a:bodyPr>
            <a:lstStyle/>
            <a:p>
              <a:pPr algn="ctr">
                <a:lnSpc>
                  <a:spcPct val="150000"/>
                </a:lnSpc>
              </a:pP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此处文字通过</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TXT</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文档或者</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QQ</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聊天窗口复制进入，无需调整格式，简单快捷，</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LEOPARD</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祝愿您汇报顺利！</a:t>
              </a:r>
            </a:p>
          </p:txBody>
        </p:sp>
      </p:grpSp>
      <p:grpSp>
        <p:nvGrpSpPr>
          <p:cNvPr id="27" name="组合 26"/>
          <p:cNvGrpSpPr/>
          <p:nvPr/>
        </p:nvGrpSpPr>
        <p:grpSpPr>
          <a:xfrm>
            <a:off x="6594336" y="3359258"/>
            <a:ext cx="1549013" cy="1368425"/>
            <a:chOff x="1266881" y="4440078"/>
            <a:chExt cx="2098134" cy="1861920"/>
          </a:xfrm>
        </p:grpSpPr>
        <p:sp>
          <p:nvSpPr>
            <p:cNvPr id="28" name="矩形 57"/>
            <p:cNvSpPr>
              <a:spLocks noChangeArrowheads="1"/>
            </p:cNvSpPr>
            <p:nvPr/>
          </p:nvSpPr>
          <p:spPr bwMode="auto">
            <a:xfrm>
              <a:off x="1415041" y="4440078"/>
              <a:ext cx="1801813" cy="628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dirty="0">
                  <a:latin typeface="微软雅黑" panose="020B0503020204020204" pitchFamily="34" charset="-122"/>
                  <a:ea typeface="微软雅黑" panose="020B0503020204020204" pitchFamily="34" charset="-122"/>
                </a:rPr>
                <a:t>单击编辑标题</a:t>
              </a:r>
              <a:endParaRPr lang="en-US" altLang="zh-CN" sz="1200" dirty="0">
                <a:latin typeface="微软雅黑" panose="020B0503020204020204" pitchFamily="34" charset="-122"/>
                <a:ea typeface="微软雅黑" panose="020B0503020204020204" pitchFamily="34" charset="-122"/>
              </a:endParaRPr>
            </a:p>
            <a:p>
              <a:endParaRPr lang="en-US"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文本框 40"/>
            <p:cNvSpPr txBox="1"/>
            <p:nvPr/>
          </p:nvSpPr>
          <p:spPr>
            <a:xfrm>
              <a:off x="1266881" y="4763019"/>
              <a:ext cx="2098134" cy="1538979"/>
            </a:xfrm>
            <a:prstGeom prst="rect">
              <a:avLst/>
            </a:prstGeom>
            <a:noFill/>
            <a:ln w="9525">
              <a:noFill/>
            </a:ln>
          </p:spPr>
          <p:txBody>
            <a:bodyPr wrap="square">
              <a:spAutoFit/>
            </a:bodyPr>
            <a:lstStyle/>
            <a:p>
              <a:pPr algn="ctr">
                <a:lnSpc>
                  <a:spcPct val="150000"/>
                </a:lnSpc>
              </a:pP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此处文字通过</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TXT</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文档或者</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QQ</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聊天窗口复制进入，无需调整格式，简单快捷，</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LEOPARD</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祝愿您汇报顺利！</a:t>
              </a:r>
            </a:p>
          </p:txBody>
        </p:sp>
      </p:gr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31" name="文本框 30"/>
          <p:cNvSpPr txBox="1"/>
          <p:nvPr/>
        </p:nvSpPr>
        <p:spPr>
          <a:xfrm>
            <a:off x="447590" y="359976"/>
            <a:ext cx="1890261"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请输入您的标题</a:t>
            </a:r>
          </a:p>
        </p:txBody>
      </p:sp>
      <p:sp>
        <p:nvSpPr>
          <p:cNvPr id="2" name="Flowchart: Alternate Process 24"/>
          <p:cNvSpPr/>
          <p:nvPr/>
        </p:nvSpPr>
        <p:spPr>
          <a:xfrm rot="16200000">
            <a:off x="4110401" y="1742788"/>
            <a:ext cx="2709667" cy="1883861"/>
          </a:xfrm>
          <a:prstGeom prst="roundRect">
            <a:avLst>
              <a:gd name="adj" fmla="val 6205"/>
            </a:avLst>
          </a:prstGeom>
          <a:solidFill>
            <a:srgbClr val="17B59E"/>
          </a:solidFill>
          <a:ln w="25400" cap="flat" cmpd="sng" algn="ctr">
            <a:noFill/>
            <a:prstDash val="solid"/>
          </a:ln>
          <a:effectLst/>
        </p:spPr>
        <p:txBody>
          <a:bodyPr lIns="67391" tIns="33696" rIns="67391" bIns="33696" rtlCol="0" anchor="ctr"/>
          <a:lstStyle/>
          <a:p>
            <a:pPr algn="ctr" defTabSz="1013677">
              <a:defRPr/>
            </a:pPr>
            <a:endParaRPr lang="en-US" sz="2000" kern="0" dirty="0">
              <a:solidFill>
                <a:srgbClr val="FFFFFF"/>
              </a:solidFill>
              <a:latin typeface="Arial" panose="020B0604020202020204"/>
            </a:endParaRPr>
          </a:p>
        </p:txBody>
      </p:sp>
      <p:sp>
        <p:nvSpPr>
          <p:cNvPr id="3" name="Flowchart: Alternate Process 24"/>
          <p:cNvSpPr/>
          <p:nvPr/>
        </p:nvSpPr>
        <p:spPr>
          <a:xfrm rot="16200000">
            <a:off x="6081014" y="1742786"/>
            <a:ext cx="2709675" cy="1883866"/>
          </a:xfrm>
          <a:prstGeom prst="roundRect">
            <a:avLst>
              <a:gd name="adj" fmla="val 6205"/>
            </a:avLst>
          </a:prstGeom>
          <a:solidFill>
            <a:srgbClr val="595959"/>
          </a:solidFill>
          <a:ln w="25400" cap="flat" cmpd="sng" algn="ctr">
            <a:noFill/>
            <a:prstDash val="solid"/>
          </a:ln>
          <a:effectLst/>
        </p:spPr>
        <p:txBody>
          <a:bodyPr lIns="67391" tIns="33696" rIns="67391" bIns="33696" rtlCol="0" anchor="ctr"/>
          <a:lstStyle/>
          <a:p>
            <a:pPr algn="ctr" defTabSz="1013677">
              <a:defRPr/>
            </a:pPr>
            <a:endParaRPr lang="en-US" sz="2000" kern="0" dirty="0">
              <a:solidFill>
                <a:srgbClr val="FFFFFF"/>
              </a:solidFill>
              <a:latin typeface="Arial" panose="020B0604020202020204"/>
            </a:endParaRPr>
          </a:p>
        </p:txBody>
      </p:sp>
      <p:sp>
        <p:nvSpPr>
          <p:cNvPr id="4" name="Flowchart: Alternate Process 24"/>
          <p:cNvSpPr/>
          <p:nvPr/>
        </p:nvSpPr>
        <p:spPr>
          <a:xfrm rot="16200000">
            <a:off x="2139778" y="1742787"/>
            <a:ext cx="2709675" cy="1883863"/>
          </a:xfrm>
          <a:prstGeom prst="roundRect">
            <a:avLst>
              <a:gd name="adj" fmla="val 6205"/>
            </a:avLst>
          </a:prstGeom>
          <a:solidFill>
            <a:srgbClr val="595959"/>
          </a:solidFill>
          <a:ln w="25400" cap="flat" cmpd="sng" algn="ctr">
            <a:noFill/>
            <a:prstDash val="solid"/>
          </a:ln>
          <a:effectLst/>
        </p:spPr>
        <p:txBody>
          <a:bodyPr lIns="67391" tIns="33696" rIns="67391" bIns="33696" rtlCol="0" anchor="ctr"/>
          <a:lstStyle/>
          <a:p>
            <a:pPr algn="ctr" defTabSz="1013677">
              <a:defRPr/>
            </a:pPr>
            <a:endParaRPr lang="en-US" sz="2000" kern="0" dirty="0">
              <a:solidFill>
                <a:srgbClr val="FFFFFF"/>
              </a:solidFill>
              <a:latin typeface="Arial" panose="020B0604020202020204"/>
            </a:endParaRPr>
          </a:p>
        </p:txBody>
      </p:sp>
      <p:sp>
        <p:nvSpPr>
          <p:cNvPr id="5" name="Flowchart: Alternate Process 24"/>
          <p:cNvSpPr/>
          <p:nvPr/>
        </p:nvSpPr>
        <p:spPr>
          <a:xfrm rot="16200000">
            <a:off x="169166" y="1742788"/>
            <a:ext cx="2709667" cy="1883861"/>
          </a:xfrm>
          <a:prstGeom prst="roundRect">
            <a:avLst>
              <a:gd name="adj" fmla="val 6205"/>
            </a:avLst>
          </a:prstGeom>
          <a:solidFill>
            <a:srgbClr val="17B59E"/>
          </a:solidFill>
          <a:ln w="25400" cap="flat" cmpd="sng" algn="ctr">
            <a:noFill/>
            <a:prstDash val="solid"/>
          </a:ln>
          <a:effectLst/>
        </p:spPr>
        <p:txBody>
          <a:bodyPr lIns="67391" tIns="33696" rIns="67391" bIns="33696" rtlCol="0" anchor="ctr"/>
          <a:lstStyle/>
          <a:p>
            <a:pPr algn="ctr" defTabSz="1013677">
              <a:defRPr/>
            </a:pPr>
            <a:endParaRPr lang="en-US" sz="2000" kern="0" dirty="0">
              <a:solidFill>
                <a:srgbClr val="FFFFFF"/>
              </a:solidFill>
              <a:latin typeface="Arial" panose="020B0604020202020204"/>
            </a:endParaRPr>
          </a:p>
        </p:txBody>
      </p:sp>
      <p:grpSp>
        <p:nvGrpSpPr>
          <p:cNvPr id="6" name="Group 134"/>
          <p:cNvGrpSpPr>
            <a:grpSpLocks noChangeAspect="1"/>
          </p:cNvGrpSpPr>
          <p:nvPr/>
        </p:nvGrpSpPr>
        <p:grpSpPr>
          <a:xfrm>
            <a:off x="1100392" y="3617509"/>
            <a:ext cx="847210" cy="844095"/>
            <a:chOff x="3287425" y="1417883"/>
            <a:chExt cx="648499" cy="649042"/>
          </a:xfrm>
        </p:grpSpPr>
        <p:sp>
          <p:nvSpPr>
            <p:cNvPr id="7" name="Oval 88"/>
            <p:cNvSpPr>
              <a:spLocks noChangeAspect="1"/>
            </p:cNvSpPr>
            <p:nvPr/>
          </p:nvSpPr>
          <p:spPr>
            <a:xfrm>
              <a:off x="3287425" y="1417883"/>
              <a:ext cx="648499" cy="649042"/>
            </a:xfrm>
            <a:prstGeom prst="ellipse">
              <a:avLst/>
            </a:prstGeom>
            <a:solidFill>
              <a:srgbClr val="FFFFFF"/>
            </a:solidFill>
            <a:ln w="19050" cap="flat" cmpd="sng" algn="ctr">
              <a:noFill/>
              <a:prstDash val="solid"/>
            </a:ln>
            <a:effectLst/>
          </p:spPr>
          <p:txBody>
            <a:bodyPr rtlCol="0" anchor="ctr"/>
            <a:lstStyle/>
            <a:p>
              <a:pPr algn="ctr" defTabSz="1013677">
                <a:defRPr/>
              </a:pPr>
              <a:endParaRPr lang="en-US" sz="1600" b="1" kern="0" dirty="0">
                <a:solidFill>
                  <a:srgbClr val="FFFFFF"/>
                </a:solidFill>
                <a:latin typeface="Arial" panose="020B0604020202020204"/>
              </a:endParaRPr>
            </a:p>
          </p:txBody>
        </p:sp>
        <p:sp>
          <p:nvSpPr>
            <p:cNvPr id="8" name="Oval 94"/>
            <p:cNvSpPr>
              <a:spLocks noChangeAspect="1"/>
            </p:cNvSpPr>
            <p:nvPr/>
          </p:nvSpPr>
          <p:spPr>
            <a:xfrm>
              <a:off x="3362252" y="1492773"/>
              <a:ext cx="498845" cy="499263"/>
            </a:xfrm>
            <a:prstGeom prst="ellipse">
              <a:avLst/>
            </a:prstGeom>
            <a:solidFill>
              <a:srgbClr val="17B59E"/>
            </a:solidFill>
            <a:ln w="19050" cap="flat" cmpd="sng" algn="ctr">
              <a:noFill/>
              <a:prstDash val="solid"/>
            </a:ln>
            <a:effectLst/>
          </p:spPr>
          <p:txBody>
            <a:bodyPr rtlCol="0" anchor="ctr"/>
            <a:lstStyle/>
            <a:p>
              <a:pPr algn="ctr" defTabSz="1013677">
                <a:defRPr/>
              </a:pPr>
              <a:r>
                <a:rPr lang="en-US" sz="1600" b="1" kern="0" dirty="0">
                  <a:solidFill>
                    <a:srgbClr val="FFFFFF"/>
                  </a:solidFill>
                  <a:latin typeface="Arial" panose="020B0604020202020204"/>
                </a:rPr>
                <a:t>01</a:t>
              </a:r>
            </a:p>
          </p:txBody>
        </p:sp>
      </p:grpSp>
      <p:grpSp>
        <p:nvGrpSpPr>
          <p:cNvPr id="9" name="Group 129"/>
          <p:cNvGrpSpPr>
            <a:grpSpLocks noChangeAspect="1"/>
          </p:cNvGrpSpPr>
          <p:nvPr/>
        </p:nvGrpSpPr>
        <p:grpSpPr>
          <a:xfrm>
            <a:off x="3071010" y="3617509"/>
            <a:ext cx="847210" cy="844095"/>
            <a:chOff x="2779491" y="2517212"/>
            <a:chExt cx="648499" cy="649042"/>
          </a:xfrm>
        </p:grpSpPr>
        <p:sp>
          <p:nvSpPr>
            <p:cNvPr id="10" name="Oval 96"/>
            <p:cNvSpPr>
              <a:spLocks noChangeAspect="1"/>
            </p:cNvSpPr>
            <p:nvPr/>
          </p:nvSpPr>
          <p:spPr>
            <a:xfrm>
              <a:off x="2779491" y="2517212"/>
              <a:ext cx="648499" cy="649042"/>
            </a:xfrm>
            <a:prstGeom prst="ellipse">
              <a:avLst/>
            </a:prstGeom>
            <a:solidFill>
              <a:srgbClr val="FFFFFF"/>
            </a:solidFill>
            <a:ln w="19050" cap="flat" cmpd="sng" algn="ctr">
              <a:noFill/>
              <a:prstDash val="solid"/>
            </a:ln>
            <a:effectLst/>
          </p:spPr>
          <p:txBody>
            <a:bodyPr rtlCol="0" anchor="ctr"/>
            <a:lstStyle/>
            <a:p>
              <a:pPr algn="ctr" defTabSz="1013677">
                <a:defRPr/>
              </a:pPr>
              <a:endParaRPr lang="en-US" sz="1600" b="1" kern="0" dirty="0">
                <a:solidFill>
                  <a:srgbClr val="FFFFFF"/>
                </a:solidFill>
                <a:latin typeface="Arial" panose="020B0604020202020204"/>
              </a:endParaRPr>
            </a:p>
          </p:txBody>
        </p:sp>
        <p:sp>
          <p:nvSpPr>
            <p:cNvPr id="11" name="Oval 110"/>
            <p:cNvSpPr>
              <a:spLocks noChangeAspect="1"/>
            </p:cNvSpPr>
            <p:nvPr/>
          </p:nvSpPr>
          <p:spPr>
            <a:xfrm>
              <a:off x="2854318" y="2592102"/>
              <a:ext cx="498845" cy="499263"/>
            </a:xfrm>
            <a:prstGeom prst="ellipse">
              <a:avLst/>
            </a:prstGeom>
            <a:solidFill>
              <a:srgbClr val="595959"/>
            </a:solidFill>
            <a:ln w="19050" cap="flat" cmpd="sng" algn="ctr">
              <a:noFill/>
              <a:prstDash val="solid"/>
            </a:ln>
            <a:effectLst/>
          </p:spPr>
          <p:txBody>
            <a:bodyPr rtlCol="0" anchor="ctr"/>
            <a:lstStyle/>
            <a:p>
              <a:pPr algn="ctr" defTabSz="1013677">
                <a:defRPr/>
              </a:pPr>
              <a:r>
                <a:rPr lang="en-US" sz="1600" b="1" kern="0" dirty="0">
                  <a:solidFill>
                    <a:srgbClr val="FFFFFF"/>
                  </a:solidFill>
                  <a:latin typeface="Arial" panose="020B0604020202020204"/>
                </a:rPr>
                <a:t>02</a:t>
              </a:r>
            </a:p>
          </p:txBody>
        </p:sp>
      </p:grpSp>
      <p:grpSp>
        <p:nvGrpSpPr>
          <p:cNvPr id="12" name="Group 130"/>
          <p:cNvGrpSpPr>
            <a:grpSpLocks noChangeAspect="1"/>
          </p:cNvGrpSpPr>
          <p:nvPr/>
        </p:nvGrpSpPr>
        <p:grpSpPr>
          <a:xfrm>
            <a:off x="5041627" y="3617509"/>
            <a:ext cx="847210" cy="844095"/>
            <a:chOff x="3287425" y="3613920"/>
            <a:chExt cx="648499" cy="649042"/>
          </a:xfrm>
        </p:grpSpPr>
        <p:sp>
          <p:nvSpPr>
            <p:cNvPr id="13" name="Oval 127"/>
            <p:cNvSpPr>
              <a:spLocks noChangeAspect="1"/>
            </p:cNvSpPr>
            <p:nvPr/>
          </p:nvSpPr>
          <p:spPr>
            <a:xfrm>
              <a:off x="3287425" y="3613920"/>
              <a:ext cx="648499" cy="649042"/>
            </a:xfrm>
            <a:prstGeom prst="ellipse">
              <a:avLst/>
            </a:prstGeom>
            <a:solidFill>
              <a:srgbClr val="FFFFFF"/>
            </a:solidFill>
            <a:ln w="19050" cap="flat" cmpd="sng" algn="ctr">
              <a:noFill/>
              <a:prstDash val="solid"/>
            </a:ln>
            <a:effectLst/>
          </p:spPr>
          <p:txBody>
            <a:bodyPr rtlCol="0" anchor="ctr"/>
            <a:lstStyle/>
            <a:p>
              <a:pPr algn="ctr" defTabSz="1013677">
                <a:defRPr/>
              </a:pPr>
              <a:endParaRPr lang="en-US" sz="1600" b="1" kern="0" dirty="0">
                <a:solidFill>
                  <a:srgbClr val="FFFFFF"/>
                </a:solidFill>
                <a:latin typeface="Arial" panose="020B0604020202020204"/>
              </a:endParaRPr>
            </a:p>
          </p:txBody>
        </p:sp>
        <p:sp>
          <p:nvSpPr>
            <p:cNvPr id="14" name="Oval 128"/>
            <p:cNvSpPr>
              <a:spLocks noChangeAspect="1"/>
            </p:cNvSpPr>
            <p:nvPr/>
          </p:nvSpPr>
          <p:spPr>
            <a:xfrm>
              <a:off x="3362252" y="3688810"/>
              <a:ext cx="498845" cy="499263"/>
            </a:xfrm>
            <a:prstGeom prst="ellipse">
              <a:avLst/>
            </a:prstGeom>
            <a:solidFill>
              <a:srgbClr val="17B59E"/>
            </a:solidFill>
            <a:ln w="19050" cap="flat" cmpd="sng" algn="ctr">
              <a:noFill/>
              <a:prstDash val="solid"/>
            </a:ln>
            <a:effectLst/>
          </p:spPr>
          <p:txBody>
            <a:bodyPr rtlCol="0" anchor="ctr"/>
            <a:lstStyle/>
            <a:p>
              <a:pPr algn="ctr" defTabSz="1013677">
                <a:defRPr/>
              </a:pPr>
              <a:r>
                <a:rPr lang="en-US" sz="1600" b="1" kern="0" dirty="0">
                  <a:solidFill>
                    <a:srgbClr val="FFFFFF"/>
                  </a:solidFill>
                  <a:latin typeface="Arial" panose="020B0604020202020204"/>
                </a:rPr>
                <a:t>03</a:t>
              </a:r>
            </a:p>
          </p:txBody>
        </p:sp>
      </p:grpSp>
      <p:grpSp>
        <p:nvGrpSpPr>
          <p:cNvPr id="15" name="Group 133"/>
          <p:cNvGrpSpPr>
            <a:grpSpLocks noChangeAspect="1"/>
          </p:cNvGrpSpPr>
          <p:nvPr/>
        </p:nvGrpSpPr>
        <p:grpSpPr>
          <a:xfrm>
            <a:off x="7012245" y="3617503"/>
            <a:ext cx="847210" cy="844095"/>
            <a:chOff x="5249342" y="1406453"/>
            <a:chExt cx="648499" cy="649042"/>
          </a:xfrm>
        </p:grpSpPr>
        <p:sp>
          <p:nvSpPr>
            <p:cNvPr id="16" name="Oval 130"/>
            <p:cNvSpPr>
              <a:spLocks noChangeAspect="1"/>
            </p:cNvSpPr>
            <p:nvPr/>
          </p:nvSpPr>
          <p:spPr>
            <a:xfrm>
              <a:off x="5249342" y="1406453"/>
              <a:ext cx="648499" cy="649042"/>
            </a:xfrm>
            <a:prstGeom prst="ellipse">
              <a:avLst/>
            </a:prstGeom>
            <a:solidFill>
              <a:srgbClr val="FFFFFF"/>
            </a:solidFill>
            <a:ln w="19050" cap="flat" cmpd="sng" algn="ctr">
              <a:noFill/>
              <a:prstDash val="solid"/>
            </a:ln>
            <a:effectLst/>
          </p:spPr>
          <p:txBody>
            <a:bodyPr rtlCol="0" anchor="ctr"/>
            <a:lstStyle/>
            <a:p>
              <a:pPr algn="ctr" defTabSz="1013677">
                <a:defRPr/>
              </a:pPr>
              <a:endParaRPr lang="en-US" sz="1600" b="1" kern="0" dirty="0">
                <a:solidFill>
                  <a:srgbClr val="FFFFFF"/>
                </a:solidFill>
                <a:latin typeface="Arial" panose="020B0604020202020204"/>
              </a:endParaRPr>
            </a:p>
          </p:txBody>
        </p:sp>
        <p:sp>
          <p:nvSpPr>
            <p:cNvPr id="17" name="Oval 131"/>
            <p:cNvSpPr>
              <a:spLocks noChangeAspect="1"/>
            </p:cNvSpPr>
            <p:nvPr/>
          </p:nvSpPr>
          <p:spPr>
            <a:xfrm>
              <a:off x="5324169" y="1481343"/>
              <a:ext cx="498845" cy="499263"/>
            </a:xfrm>
            <a:prstGeom prst="ellipse">
              <a:avLst/>
            </a:prstGeom>
            <a:solidFill>
              <a:srgbClr val="595959"/>
            </a:solidFill>
            <a:ln w="19050" cap="flat" cmpd="sng" algn="ctr">
              <a:noFill/>
              <a:prstDash val="solid"/>
            </a:ln>
            <a:effectLst/>
          </p:spPr>
          <p:txBody>
            <a:bodyPr rtlCol="0" anchor="ctr"/>
            <a:lstStyle/>
            <a:p>
              <a:pPr algn="ctr" defTabSz="1013677">
                <a:defRPr/>
              </a:pPr>
              <a:r>
                <a:rPr lang="en-US" sz="1600" b="1" kern="0" dirty="0">
                  <a:solidFill>
                    <a:srgbClr val="FFFFFF"/>
                  </a:solidFill>
                  <a:latin typeface="Arial" panose="020B0604020202020204"/>
                </a:rPr>
                <a:t>04</a:t>
              </a:r>
            </a:p>
          </p:txBody>
        </p:sp>
      </p:grpSp>
      <p:sp>
        <p:nvSpPr>
          <p:cNvPr id="18" name="Freeform 187"/>
          <p:cNvSpPr>
            <a:spLocks noEditPoints="1"/>
          </p:cNvSpPr>
          <p:nvPr/>
        </p:nvSpPr>
        <p:spPr bwMode="auto">
          <a:xfrm>
            <a:off x="1262437" y="1628624"/>
            <a:ext cx="523119" cy="336546"/>
          </a:xfrm>
          <a:custGeom>
            <a:avLst/>
            <a:gdLst/>
            <a:ahLst/>
            <a:cxnLst>
              <a:cxn ang="0">
                <a:pos x="68" y="25"/>
              </a:cxn>
              <a:cxn ang="0">
                <a:pos x="34" y="44"/>
              </a:cxn>
              <a:cxn ang="0">
                <a:pos x="1" y="25"/>
              </a:cxn>
              <a:cxn ang="0">
                <a:pos x="0" y="22"/>
              </a:cxn>
              <a:cxn ang="0">
                <a:pos x="1" y="20"/>
              </a:cxn>
              <a:cxn ang="0">
                <a:pos x="34" y="0"/>
              </a:cxn>
              <a:cxn ang="0">
                <a:pos x="68" y="20"/>
              </a:cxn>
              <a:cxn ang="0">
                <a:pos x="68" y="22"/>
              </a:cxn>
              <a:cxn ang="0">
                <a:pos x="68" y="25"/>
              </a:cxn>
              <a:cxn ang="0">
                <a:pos x="49" y="9"/>
              </a:cxn>
              <a:cxn ang="0">
                <a:pos x="51" y="17"/>
              </a:cxn>
              <a:cxn ang="0">
                <a:pos x="34" y="34"/>
              </a:cxn>
              <a:cxn ang="0">
                <a:pos x="17" y="17"/>
              </a:cxn>
              <a:cxn ang="0">
                <a:pos x="20" y="9"/>
              </a:cxn>
              <a:cxn ang="0">
                <a:pos x="5" y="22"/>
              </a:cxn>
              <a:cxn ang="0">
                <a:pos x="34" y="39"/>
              </a:cxn>
              <a:cxn ang="0">
                <a:pos x="64" y="22"/>
              </a:cxn>
              <a:cxn ang="0">
                <a:pos x="49" y="9"/>
              </a:cxn>
              <a:cxn ang="0">
                <a:pos x="34" y="6"/>
              </a:cxn>
              <a:cxn ang="0">
                <a:pos x="23" y="17"/>
              </a:cxn>
              <a:cxn ang="0">
                <a:pos x="25" y="19"/>
              </a:cxn>
              <a:cxn ang="0">
                <a:pos x="27" y="17"/>
              </a:cxn>
              <a:cxn ang="0">
                <a:pos x="34" y="9"/>
              </a:cxn>
              <a:cxn ang="0">
                <a:pos x="36" y="8"/>
              </a:cxn>
              <a:cxn ang="0">
                <a:pos x="34" y="6"/>
              </a:cxn>
            </a:cxnLst>
            <a:rect l="0" t="0" r="r" b="b"/>
            <a:pathLst>
              <a:path w="68" h="44">
                <a:moveTo>
                  <a:pt x="68" y="25"/>
                </a:moveTo>
                <a:cubicBezTo>
                  <a:pt x="61" y="36"/>
                  <a:pt x="48" y="44"/>
                  <a:pt x="34" y="44"/>
                </a:cubicBezTo>
                <a:cubicBezTo>
                  <a:pt x="21" y="44"/>
                  <a:pt x="8" y="36"/>
                  <a:pt x="1" y="25"/>
                </a:cubicBezTo>
                <a:cubicBezTo>
                  <a:pt x="1" y="24"/>
                  <a:pt x="0" y="23"/>
                  <a:pt x="0" y="22"/>
                </a:cubicBezTo>
                <a:cubicBezTo>
                  <a:pt x="0" y="21"/>
                  <a:pt x="1" y="20"/>
                  <a:pt x="1" y="20"/>
                </a:cubicBezTo>
                <a:cubicBezTo>
                  <a:pt x="8" y="8"/>
                  <a:pt x="21" y="0"/>
                  <a:pt x="34" y="0"/>
                </a:cubicBezTo>
                <a:cubicBezTo>
                  <a:pt x="48" y="0"/>
                  <a:pt x="61" y="8"/>
                  <a:pt x="68" y="20"/>
                </a:cubicBezTo>
                <a:cubicBezTo>
                  <a:pt x="68" y="20"/>
                  <a:pt x="68" y="21"/>
                  <a:pt x="68" y="22"/>
                </a:cubicBezTo>
                <a:cubicBezTo>
                  <a:pt x="68" y="23"/>
                  <a:pt x="68" y="24"/>
                  <a:pt x="68" y="25"/>
                </a:cubicBezTo>
                <a:close/>
                <a:moveTo>
                  <a:pt x="49" y="9"/>
                </a:moveTo>
                <a:cubicBezTo>
                  <a:pt x="51" y="11"/>
                  <a:pt x="51" y="14"/>
                  <a:pt x="51" y="17"/>
                </a:cubicBezTo>
                <a:cubicBezTo>
                  <a:pt x="51" y="27"/>
                  <a:pt x="44" y="34"/>
                  <a:pt x="34" y="34"/>
                </a:cubicBezTo>
                <a:cubicBezTo>
                  <a:pt x="25" y="34"/>
                  <a:pt x="17" y="27"/>
                  <a:pt x="17" y="17"/>
                </a:cubicBezTo>
                <a:cubicBezTo>
                  <a:pt x="17" y="14"/>
                  <a:pt x="18" y="11"/>
                  <a:pt x="20" y="9"/>
                </a:cubicBezTo>
                <a:cubicBezTo>
                  <a:pt x="14" y="12"/>
                  <a:pt x="9" y="17"/>
                  <a:pt x="5" y="22"/>
                </a:cubicBezTo>
                <a:cubicBezTo>
                  <a:pt x="12" y="32"/>
                  <a:pt x="22" y="39"/>
                  <a:pt x="34" y="39"/>
                </a:cubicBezTo>
                <a:cubicBezTo>
                  <a:pt x="47" y="39"/>
                  <a:pt x="57" y="32"/>
                  <a:pt x="64" y="22"/>
                </a:cubicBezTo>
                <a:cubicBezTo>
                  <a:pt x="60" y="17"/>
                  <a:pt x="55" y="12"/>
                  <a:pt x="49" y="9"/>
                </a:cubicBezTo>
                <a:close/>
                <a:moveTo>
                  <a:pt x="34" y="6"/>
                </a:moveTo>
                <a:cubicBezTo>
                  <a:pt x="28" y="6"/>
                  <a:pt x="23" y="11"/>
                  <a:pt x="23" y="17"/>
                </a:cubicBezTo>
                <a:cubicBezTo>
                  <a:pt x="23" y="18"/>
                  <a:pt x="24" y="19"/>
                  <a:pt x="25" y="19"/>
                </a:cubicBezTo>
                <a:cubicBezTo>
                  <a:pt x="26" y="19"/>
                  <a:pt x="27" y="18"/>
                  <a:pt x="27" y="17"/>
                </a:cubicBezTo>
                <a:cubicBezTo>
                  <a:pt x="27" y="13"/>
                  <a:pt x="30" y="9"/>
                  <a:pt x="34" y="9"/>
                </a:cubicBezTo>
                <a:cubicBezTo>
                  <a:pt x="35" y="9"/>
                  <a:pt x="36" y="9"/>
                  <a:pt x="36" y="8"/>
                </a:cubicBezTo>
                <a:cubicBezTo>
                  <a:pt x="36" y="7"/>
                  <a:pt x="35" y="6"/>
                  <a:pt x="34" y="6"/>
                </a:cubicBezTo>
                <a:close/>
              </a:path>
            </a:pathLst>
          </a:custGeom>
          <a:solidFill>
            <a:srgbClr val="FFFFFF"/>
          </a:solidFill>
          <a:ln w="9525">
            <a:noFill/>
            <a:round/>
          </a:ln>
        </p:spPr>
        <p:txBody>
          <a:bodyPr vert="horz" wrap="square" lIns="89855" tIns="44928" rIns="89855" bIns="44928" numCol="1" anchor="t" anchorCtr="0" compatLnSpc="1"/>
          <a:lstStyle/>
          <a:p>
            <a:pPr defTabSz="1013677">
              <a:defRPr/>
            </a:pPr>
            <a:endParaRPr lang="en-US" sz="2000" kern="0">
              <a:solidFill>
                <a:srgbClr val="262626"/>
              </a:solidFill>
              <a:latin typeface="Arial" panose="020B0604020202020204"/>
            </a:endParaRPr>
          </a:p>
        </p:txBody>
      </p:sp>
      <p:sp>
        <p:nvSpPr>
          <p:cNvPr id="19" name="Freeform 52"/>
          <p:cNvSpPr>
            <a:spLocks noEditPoints="1"/>
          </p:cNvSpPr>
          <p:nvPr/>
        </p:nvSpPr>
        <p:spPr bwMode="auto">
          <a:xfrm>
            <a:off x="3256238" y="1559596"/>
            <a:ext cx="476750" cy="474602"/>
          </a:xfrm>
          <a:custGeom>
            <a:avLst/>
            <a:gd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rgbClr val="FFFFFF"/>
          </a:solidFill>
          <a:ln w="9525">
            <a:noFill/>
            <a:round/>
          </a:ln>
        </p:spPr>
        <p:txBody>
          <a:bodyPr vert="horz" wrap="square" lIns="89855" tIns="44928" rIns="89855" bIns="44928" numCol="1" anchor="t" anchorCtr="0" compatLnSpc="1"/>
          <a:lstStyle/>
          <a:p>
            <a:pPr defTabSz="1013677">
              <a:defRPr/>
            </a:pPr>
            <a:endParaRPr lang="en-US" sz="2000" kern="0">
              <a:solidFill>
                <a:srgbClr val="262626"/>
              </a:solidFill>
              <a:latin typeface="Arial" panose="020B0604020202020204"/>
            </a:endParaRPr>
          </a:p>
        </p:txBody>
      </p:sp>
      <p:sp>
        <p:nvSpPr>
          <p:cNvPr id="20" name="Freeform 56"/>
          <p:cNvSpPr>
            <a:spLocks noEditPoints="1"/>
          </p:cNvSpPr>
          <p:nvPr/>
        </p:nvSpPr>
        <p:spPr bwMode="auto">
          <a:xfrm>
            <a:off x="5236971" y="1569666"/>
            <a:ext cx="456523" cy="454465"/>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rgbClr val="FFFFFF"/>
          </a:solidFill>
          <a:ln w="9525">
            <a:noFill/>
            <a:round/>
          </a:ln>
        </p:spPr>
        <p:txBody>
          <a:bodyPr vert="horz" wrap="square" lIns="89855" tIns="44928" rIns="89855" bIns="44928" numCol="1" anchor="t" anchorCtr="0" compatLnSpc="1"/>
          <a:lstStyle/>
          <a:p>
            <a:pPr defTabSz="1013677">
              <a:defRPr/>
            </a:pPr>
            <a:endParaRPr lang="en-US" sz="2000" kern="0">
              <a:solidFill>
                <a:srgbClr val="262626"/>
              </a:solidFill>
              <a:latin typeface="Arial" panose="020B0604020202020204"/>
            </a:endParaRPr>
          </a:p>
        </p:txBody>
      </p:sp>
      <p:sp>
        <p:nvSpPr>
          <p:cNvPr id="21" name="Freeform 152"/>
          <p:cNvSpPr>
            <a:spLocks noEditPoints="1"/>
          </p:cNvSpPr>
          <p:nvPr/>
        </p:nvSpPr>
        <p:spPr bwMode="auto">
          <a:xfrm>
            <a:off x="7213037" y="1591915"/>
            <a:ext cx="445627" cy="409964"/>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rgbClr val="FFFFFF"/>
          </a:solidFill>
          <a:ln w="9525">
            <a:noFill/>
            <a:round/>
          </a:ln>
        </p:spPr>
        <p:txBody>
          <a:bodyPr vert="horz" wrap="square" lIns="89855" tIns="44928" rIns="89855" bIns="44928" numCol="1" anchor="t" anchorCtr="0" compatLnSpc="1"/>
          <a:lstStyle/>
          <a:p>
            <a:pPr defTabSz="1013677">
              <a:defRPr/>
            </a:pPr>
            <a:endParaRPr lang="en-US" sz="2000" kern="0">
              <a:solidFill>
                <a:srgbClr val="262626"/>
              </a:solidFill>
              <a:latin typeface="Arial" panose="020B0604020202020204"/>
            </a:endParaRPr>
          </a:p>
        </p:txBody>
      </p:sp>
      <p:sp>
        <p:nvSpPr>
          <p:cNvPr id="22" name="矩形 21"/>
          <p:cNvSpPr>
            <a:spLocks noChangeArrowheads="1"/>
          </p:cNvSpPr>
          <p:nvPr/>
        </p:nvSpPr>
        <p:spPr bwMode="auto">
          <a:xfrm>
            <a:off x="951632" y="2270714"/>
            <a:ext cx="1330245" cy="25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23" name="文本框 40"/>
          <p:cNvSpPr txBox="1"/>
          <p:nvPr/>
        </p:nvSpPr>
        <p:spPr>
          <a:xfrm>
            <a:off x="749490" y="2578178"/>
            <a:ext cx="1549013" cy="1106796"/>
          </a:xfrm>
          <a:prstGeom prst="rect">
            <a:avLst/>
          </a:prstGeom>
          <a:noFill/>
          <a:ln w="9525">
            <a:noFill/>
          </a:ln>
        </p:spPr>
        <p:txBody>
          <a:bodyPr wrap="square" lIns="67391" tIns="33696" rIns="67391" bIns="33696">
            <a:spAutoFit/>
          </a:bodyPr>
          <a:lstStyle/>
          <a:p>
            <a:pPr algn="ctr">
              <a:lnSpc>
                <a:spcPct val="150000"/>
              </a:lnSpc>
            </a:pPr>
            <a:r>
              <a:rPr lang="zh-CN" altLang="en-US"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此处文字通过</a:t>
            </a:r>
            <a:r>
              <a:rPr lang="en-US" altLang="zh-CN"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TXT</a:t>
            </a:r>
            <a:r>
              <a:rPr lang="zh-CN" altLang="en-US"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文档或者</a:t>
            </a:r>
            <a:r>
              <a:rPr lang="en-US" altLang="zh-CN"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QQ</a:t>
            </a:r>
            <a:r>
              <a:rPr lang="zh-CN" altLang="en-US"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聊天窗口复制进入，无需调整格式，简单快捷，</a:t>
            </a:r>
            <a:r>
              <a:rPr lang="en-US" altLang="zh-CN"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LEOPARD</a:t>
            </a:r>
            <a:r>
              <a:rPr lang="zh-CN" altLang="en-US"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祝愿您汇报顺利！</a:t>
            </a:r>
          </a:p>
        </p:txBody>
      </p:sp>
      <p:sp>
        <p:nvSpPr>
          <p:cNvPr id="24" name="矩形 57"/>
          <p:cNvSpPr>
            <a:spLocks noChangeArrowheads="1"/>
          </p:cNvSpPr>
          <p:nvPr/>
        </p:nvSpPr>
        <p:spPr bwMode="auto">
          <a:xfrm>
            <a:off x="2922253" y="2270714"/>
            <a:ext cx="1330245" cy="25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25" name="文本框 40"/>
          <p:cNvSpPr txBox="1"/>
          <p:nvPr/>
        </p:nvSpPr>
        <p:spPr>
          <a:xfrm>
            <a:off x="2720110" y="2578178"/>
            <a:ext cx="1549013" cy="1106796"/>
          </a:xfrm>
          <a:prstGeom prst="rect">
            <a:avLst/>
          </a:prstGeom>
          <a:noFill/>
          <a:ln w="9525">
            <a:noFill/>
          </a:ln>
        </p:spPr>
        <p:txBody>
          <a:bodyPr wrap="square" lIns="67391" tIns="33696" rIns="67391" bIns="33696">
            <a:spAutoFit/>
          </a:bodyPr>
          <a:lstStyle/>
          <a:p>
            <a:pPr algn="ctr">
              <a:lnSpc>
                <a:spcPct val="150000"/>
              </a:lnSpc>
            </a:pPr>
            <a:r>
              <a:rPr lang="zh-CN" altLang="en-US"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此处文字通过</a:t>
            </a:r>
            <a:r>
              <a:rPr lang="en-US" altLang="zh-CN"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TXT</a:t>
            </a:r>
            <a:r>
              <a:rPr lang="zh-CN" altLang="en-US"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文档或者</a:t>
            </a:r>
            <a:r>
              <a:rPr lang="en-US" altLang="zh-CN"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QQ</a:t>
            </a:r>
            <a:r>
              <a:rPr lang="zh-CN" altLang="en-US"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聊天窗口复制进入，无需调整格式，简单快捷，</a:t>
            </a:r>
            <a:r>
              <a:rPr lang="en-US" altLang="zh-CN"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LEOPARD</a:t>
            </a:r>
            <a:r>
              <a:rPr lang="zh-CN" altLang="en-US"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祝愿您汇报顺利！</a:t>
            </a:r>
          </a:p>
        </p:txBody>
      </p:sp>
      <p:sp>
        <p:nvSpPr>
          <p:cNvPr id="26" name="矩形 57"/>
          <p:cNvSpPr>
            <a:spLocks noChangeArrowheads="1"/>
          </p:cNvSpPr>
          <p:nvPr/>
        </p:nvSpPr>
        <p:spPr bwMode="auto">
          <a:xfrm>
            <a:off x="4892868" y="2270714"/>
            <a:ext cx="1330245" cy="25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27" name="文本框 40"/>
          <p:cNvSpPr txBox="1"/>
          <p:nvPr/>
        </p:nvSpPr>
        <p:spPr>
          <a:xfrm>
            <a:off x="4690725" y="2578178"/>
            <a:ext cx="1549013" cy="1106796"/>
          </a:xfrm>
          <a:prstGeom prst="rect">
            <a:avLst/>
          </a:prstGeom>
          <a:noFill/>
          <a:ln w="9525">
            <a:noFill/>
          </a:ln>
        </p:spPr>
        <p:txBody>
          <a:bodyPr wrap="square" lIns="67391" tIns="33696" rIns="67391" bIns="33696">
            <a:spAutoFit/>
          </a:bodyPr>
          <a:lstStyle/>
          <a:p>
            <a:pPr algn="ctr">
              <a:lnSpc>
                <a:spcPct val="150000"/>
              </a:lnSpc>
            </a:pPr>
            <a:r>
              <a:rPr lang="zh-CN" altLang="en-US"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此处文字通过</a:t>
            </a:r>
            <a:r>
              <a:rPr lang="en-US" altLang="zh-CN"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TXT</a:t>
            </a:r>
            <a:r>
              <a:rPr lang="zh-CN" altLang="en-US"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文档或者</a:t>
            </a:r>
            <a:r>
              <a:rPr lang="en-US" altLang="zh-CN"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QQ</a:t>
            </a:r>
            <a:r>
              <a:rPr lang="zh-CN" altLang="en-US"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聊天窗口复制进入，无需调整格式，简单快捷，</a:t>
            </a:r>
            <a:r>
              <a:rPr lang="en-US" altLang="zh-CN"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LEOPARD</a:t>
            </a:r>
            <a:r>
              <a:rPr lang="zh-CN" altLang="en-US"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祝愿您汇报顺利！</a:t>
            </a:r>
          </a:p>
        </p:txBody>
      </p:sp>
      <p:sp>
        <p:nvSpPr>
          <p:cNvPr id="28" name="矩形 57"/>
          <p:cNvSpPr>
            <a:spLocks noChangeArrowheads="1"/>
          </p:cNvSpPr>
          <p:nvPr/>
        </p:nvSpPr>
        <p:spPr bwMode="auto">
          <a:xfrm>
            <a:off x="6863486" y="2270714"/>
            <a:ext cx="1330245" cy="25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29" name="文本框 40"/>
          <p:cNvSpPr txBox="1"/>
          <p:nvPr/>
        </p:nvSpPr>
        <p:spPr>
          <a:xfrm>
            <a:off x="6661343" y="2578178"/>
            <a:ext cx="1549013" cy="1106796"/>
          </a:xfrm>
          <a:prstGeom prst="rect">
            <a:avLst/>
          </a:prstGeom>
          <a:noFill/>
          <a:ln w="9525">
            <a:noFill/>
          </a:ln>
        </p:spPr>
        <p:txBody>
          <a:bodyPr wrap="square" lIns="67391" tIns="33696" rIns="67391" bIns="33696">
            <a:spAutoFit/>
          </a:bodyPr>
          <a:lstStyle/>
          <a:p>
            <a:pPr algn="ctr">
              <a:lnSpc>
                <a:spcPct val="150000"/>
              </a:lnSpc>
            </a:pPr>
            <a:r>
              <a:rPr lang="zh-CN" altLang="en-US"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此处文字通过</a:t>
            </a:r>
            <a:r>
              <a:rPr lang="en-US" altLang="zh-CN"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TXT</a:t>
            </a:r>
            <a:r>
              <a:rPr lang="zh-CN" altLang="en-US"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文档或者</a:t>
            </a:r>
            <a:r>
              <a:rPr lang="en-US" altLang="zh-CN"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QQ</a:t>
            </a:r>
            <a:r>
              <a:rPr lang="zh-CN" altLang="en-US"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聊天窗口复制进入，无需调整格式，简单快捷，</a:t>
            </a:r>
            <a:r>
              <a:rPr lang="en-US" altLang="zh-CN"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LEOPARD</a:t>
            </a:r>
            <a:r>
              <a:rPr lang="zh-CN" altLang="en-US"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祝愿您汇报顺利！</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a:ext>
            </a:extLst>
          </a:blip>
          <a:stretch>
            <a:fillRect/>
          </a:stretch>
        </p:blipFill>
        <p:spPr>
          <a:xfrm rot="9104315">
            <a:off x="-1534324" y="-1977383"/>
            <a:ext cx="8960556" cy="5040313"/>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a:ext>
            </a:extLst>
          </a:blip>
          <a:stretch>
            <a:fillRect/>
          </a:stretch>
        </p:blipFill>
        <p:spPr>
          <a:xfrm rot="9788566">
            <a:off x="-958275" y="-1041304"/>
            <a:ext cx="8960556" cy="5040313"/>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a:ext>
            </a:extLst>
          </a:blip>
          <a:stretch>
            <a:fillRect/>
          </a:stretch>
        </p:blipFill>
        <p:spPr>
          <a:xfrm rot="9104315">
            <a:off x="-1269392" y="-843297"/>
            <a:ext cx="8960556" cy="5040313"/>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rot="9788566">
            <a:off x="-693343" y="92783"/>
            <a:ext cx="8960556" cy="5040313"/>
          </a:xfrm>
          <a:prstGeom prst="rect">
            <a:avLst/>
          </a:prstGeom>
        </p:spPr>
      </p:pic>
      <p:sp>
        <p:nvSpPr>
          <p:cNvPr id="7" name="椭圆 6"/>
          <p:cNvSpPr/>
          <p:nvPr/>
        </p:nvSpPr>
        <p:spPr>
          <a:xfrm>
            <a:off x="6640105" y="2016114"/>
            <a:ext cx="1440120" cy="1440120"/>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微软雅黑" panose="020B0503020204020204" pitchFamily="34" charset="-122"/>
                <a:ea typeface="微软雅黑" panose="020B0503020204020204" pitchFamily="34" charset="-122"/>
              </a:rPr>
              <a:t>4</a:t>
            </a:r>
            <a:endParaRPr lang="zh-CN" altLang="en-US" sz="6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6064058" y="3600246"/>
            <a:ext cx="2069797" cy="369332"/>
          </a:xfrm>
          <a:prstGeom prst="rect">
            <a:avLst/>
          </a:prstGeom>
          <a:noFill/>
        </p:spPr>
        <p:txBody>
          <a:bodyPr wrap="none" rtlCol="0">
            <a:spAutoFit/>
          </a:bodyPr>
          <a:lstStyle/>
          <a:p>
            <a:r>
              <a:rPr lang="zh-CN" altLang="en-US" spc="300" dirty="0">
                <a:solidFill>
                  <a:srgbClr val="17B59E"/>
                </a:solidFill>
                <a:latin typeface="微软雅黑" panose="020B0503020204020204" pitchFamily="34" charset="-122"/>
                <a:ea typeface="微软雅黑" panose="020B0503020204020204" pitchFamily="34" charset="-122"/>
              </a:rPr>
              <a:t>请输入您的标题</a:t>
            </a:r>
          </a:p>
        </p:txBody>
      </p:sp>
      <p:sp>
        <p:nvSpPr>
          <p:cNvPr id="9" name="文本框 8"/>
          <p:cNvSpPr txBox="1"/>
          <p:nvPr/>
        </p:nvSpPr>
        <p:spPr>
          <a:xfrm>
            <a:off x="3265953" y="3960277"/>
            <a:ext cx="4837543" cy="584775"/>
          </a:xfrm>
          <a:prstGeom prst="rect">
            <a:avLst/>
          </a:prstGeom>
          <a:noFill/>
        </p:spPr>
        <p:txBody>
          <a:bodyPr wrap="none" rtlCol="0">
            <a:spAutoFit/>
          </a:bodyPr>
          <a:lstStyle/>
          <a:p>
            <a:pPr algn="r"/>
            <a:r>
              <a:rPr lang="en-US" altLang="zh-CN" sz="1600" dirty="0">
                <a:latin typeface="微软雅黑" panose="020B0503020204020204" pitchFamily="34" charset="-122"/>
                <a:ea typeface="微软雅黑" panose="020B0503020204020204" pitchFamily="34" charset="-122"/>
              </a:rPr>
              <a:t>Applicable to enterprise introduction, summary</a:t>
            </a:r>
          </a:p>
          <a:p>
            <a:pPr algn="r"/>
            <a:r>
              <a:rPr lang="en-US" altLang="zh-CN" sz="1600" dirty="0">
                <a:latin typeface="微软雅黑" panose="020B0503020204020204" pitchFamily="34" charset="-122"/>
                <a:ea typeface="微软雅黑" panose="020B0503020204020204" pitchFamily="34" charset="-122"/>
              </a:rPr>
              <a:t> report,  sales marketing, chart </a:t>
            </a:r>
            <a:r>
              <a:rPr lang="en-US" altLang="zh-CN" sz="1600" dirty="0" err="1">
                <a:latin typeface="微软雅黑" panose="020B0503020204020204" pitchFamily="34" charset="-122"/>
                <a:ea typeface="微软雅黑" panose="020B0503020204020204" pitchFamily="34" charset="-122"/>
              </a:rPr>
              <a:t>dataa</a:t>
            </a:r>
            <a:endParaRPr lang="zh-CN" altLang="en-US" sz="1600" dirty="0">
              <a:solidFill>
                <a:srgbClr val="17B59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778876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8"/>
                                        </p:tgtEl>
                                        <p:attrNameLst>
                                          <p:attrName>ppt_y</p:attrName>
                                        </p:attrNameLst>
                                      </p:cBhvr>
                                      <p:tavLst>
                                        <p:tav tm="0">
                                          <p:val>
                                            <p:strVal val="#ppt_y"/>
                                          </p:val>
                                        </p:tav>
                                        <p:tav tm="100000">
                                          <p:val>
                                            <p:strVal val="#ppt_y"/>
                                          </p:val>
                                        </p:tav>
                                      </p:tavLst>
                                    </p:anim>
                                    <p:anim calcmode="lin" valueType="num">
                                      <p:cBhvr>
                                        <p:cTn id="1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8"/>
                                        </p:tgtEl>
                                      </p:cBhvr>
                                    </p:animEffect>
                                  </p:childTnLst>
                                </p:cTn>
                              </p:par>
                            </p:childTnLst>
                          </p:cTn>
                        </p:par>
                        <p:par>
                          <p:cTn id="18" fill="hold">
                            <p:stCondLst>
                              <p:cond delay="13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 calcmode="lin" valueType="num">
                                      <p:cBhvr>
                                        <p:cTn id="23"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图片 4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47" name="文本框 46"/>
          <p:cNvSpPr txBox="1"/>
          <p:nvPr/>
        </p:nvSpPr>
        <p:spPr>
          <a:xfrm>
            <a:off x="447590" y="359976"/>
            <a:ext cx="1890261"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请输入您的标题</a:t>
            </a:r>
          </a:p>
        </p:txBody>
      </p:sp>
      <p:grpSp>
        <p:nvGrpSpPr>
          <p:cNvPr id="2" name="Group 4"/>
          <p:cNvGrpSpPr>
            <a:grpSpLocks noChangeAspect="1"/>
          </p:cNvGrpSpPr>
          <p:nvPr/>
        </p:nvGrpSpPr>
        <p:grpSpPr bwMode="auto">
          <a:xfrm>
            <a:off x="737615" y="1452158"/>
            <a:ext cx="2664700" cy="2676844"/>
            <a:chOff x="1973" y="280"/>
            <a:chExt cx="3734" cy="3768"/>
          </a:xfrm>
          <a:solidFill>
            <a:srgbClr val="17B59E"/>
          </a:solidFill>
        </p:grpSpPr>
        <p:sp>
          <p:nvSpPr>
            <p:cNvPr id="3" name="Freeform 5"/>
            <p:cNvSpPr/>
            <p:nvPr/>
          </p:nvSpPr>
          <p:spPr bwMode="auto">
            <a:xfrm>
              <a:off x="3681" y="280"/>
              <a:ext cx="327" cy="423"/>
            </a:xfrm>
            <a:custGeom>
              <a:avLst/>
              <a:gdLst>
                <a:gd name="T0" fmla="*/ 105 w 138"/>
                <a:gd name="T1" fmla="*/ 117 h 179"/>
                <a:gd name="T2" fmla="*/ 93 w 138"/>
                <a:gd name="T3" fmla="*/ 117 h 179"/>
                <a:gd name="T4" fmla="*/ 85 w 138"/>
                <a:gd name="T5" fmla="*/ 25 h 179"/>
                <a:gd name="T6" fmla="*/ 67 w 138"/>
                <a:gd name="T7" fmla="*/ 0 h 179"/>
                <a:gd name="T8" fmla="*/ 65 w 138"/>
                <a:gd name="T9" fmla="*/ 0 h 179"/>
                <a:gd name="T10" fmla="*/ 51 w 138"/>
                <a:gd name="T11" fmla="*/ 25 h 179"/>
                <a:gd name="T12" fmla="*/ 43 w 138"/>
                <a:gd name="T13" fmla="*/ 117 h 179"/>
                <a:gd name="T14" fmla="*/ 31 w 138"/>
                <a:gd name="T15" fmla="*/ 117 h 179"/>
                <a:gd name="T16" fmla="*/ 28 w 138"/>
                <a:gd name="T17" fmla="*/ 117 h 179"/>
                <a:gd name="T18" fmla="*/ 1 w 138"/>
                <a:gd name="T19" fmla="*/ 150 h 179"/>
                <a:gd name="T20" fmla="*/ 31 w 138"/>
                <a:gd name="T21" fmla="*/ 179 h 179"/>
                <a:gd name="T22" fmla="*/ 77 w 138"/>
                <a:gd name="T23" fmla="*/ 179 h 179"/>
                <a:gd name="T24" fmla="*/ 77 w 138"/>
                <a:gd name="T25" fmla="*/ 179 h 179"/>
                <a:gd name="T26" fmla="*/ 72 w 138"/>
                <a:gd name="T27" fmla="*/ 172 h 179"/>
                <a:gd name="T28" fmla="*/ 65 w 138"/>
                <a:gd name="T29" fmla="*/ 154 h 179"/>
                <a:gd name="T30" fmla="*/ 72 w 138"/>
                <a:gd name="T31" fmla="*/ 134 h 179"/>
                <a:gd name="T32" fmla="*/ 95 w 138"/>
                <a:gd name="T33" fmla="*/ 124 h 179"/>
                <a:gd name="T34" fmla="*/ 118 w 138"/>
                <a:gd name="T35" fmla="*/ 134 h 179"/>
                <a:gd name="T36" fmla="*/ 124 w 138"/>
                <a:gd name="T37" fmla="*/ 154 h 179"/>
                <a:gd name="T38" fmla="*/ 118 w 138"/>
                <a:gd name="T39" fmla="*/ 171 h 179"/>
                <a:gd name="T40" fmla="*/ 114 w 138"/>
                <a:gd name="T41" fmla="*/ 177 h 179"/>
                <a:gd name="T42" fmla="*/ 114 w 138"/>
                <a:gd name="T43" fmla="*/ 178 h 179"/>
                <a:gd name="T44" fmla="*/ 128 w 138"/>
                <a:gd name="T45" fmla="*/ 171 h 179"/>
                <a:gd name="T46" fmla="*/ 138 w 138"/>
                <a:gd name="T47" fmla="*/ 148 h 179"/>
                <a:gd name="T48" fmla="*/ 128 w 138"/>
                <a:gd name="T49" fmla="*/ 126 h 179"/>
                <a:gd name="T50" fmla="*/ 105 w 138"/>
                <a:gd name="T51" fmla="*/ 117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8" h="179">
                  <a:moveTo>
                    <a:pt x="105" y="117"/>
                  </a:moveTo>
                  <a:cubicBezTo>
                    <a:pt x="93" y="117"/>
                    <a:pt x="93" y="117"/>
                    <a:pt x="93" y="117"/>
                  </a:cubicBezTo>
                  <a:cubicBezTo>
                    <a:pt x="85" y="25"/>
                    <a:pt x="85" y="25"/>
                    <a:pt x="85" y="25"/>
                  </a:cubicBezTo>
                  <a:cubicBezTo>
                    <a:pt x="85" y="12"/>
                    <a:pt x="81" y="0"/>
                    <a:pt x="67" y="0"/>
                  </a:cubicBezTo>
                  <a:cubicBezTo>
                    <a:pt x="67" y="0"/>
                    <a:pt x="66" y="0"/>
                    <a:pt x="65" y="0"/>
                  </a:cubicBezTo>
                  <a:cubicBezTo>
                    <a:pt x="53" y="1"/>
                    <a:pt x="51" y="13"/>
                    <a:pt x="51" y="25"/>
                  </a:cubicBezTo>
                  <a:cubicBezTo>
                    <a:pt x="43" y="117"/>
                    <a:pt x="43" y="117"/>
                    <a:pt x="43" y="117"/>
                  </a:cubicBezTo>
                  <a:cubicBezTo>
                    <a:pt x="31" y="117"/>
                    <a:pt x="31" y="117"/>
                    <a:pt x="31" y="117"/>
                  </a:cubicBezTo>
                  <a:cubicBezTo>
                    <a:pt x="30" y="117"/>
                    <a:pt x="29" y="117"/>
                    <a:pt x="28" y="117"/>
                  </a:cubicBezTo>
                  <a:cubicBezTo>
                    <a:pt x="12" y="119"/>
                    <a:pt x="0" y="134"/>
                    <a:pt x="1" y="150"/>
                  </a:cubicBezTo>
                  <a:cubicBezTo>
                    <a:pt x="1" y="165"/>
                    <a:pt x="15" y="179"/>
                    <a:pt x="31" y="179"/>
                  </a:cubicBezTo>
                  <a:cubicBezTo>
                    <a:pt x="77" y="179"/>
                    <a:pt x="77" y="179"/>
                    <a:pt x="77" y="179"/>
                  </a:cubicBezTo>
                  <a:cubicBezTo>
                    <a:pt x="77" y="179"/>
                    <a:pt x="77" y="179"/>
                    <a:pt x="77" y="179"/>
                  </a:cubicBezTo>
                  <a:cubicBezTo>
                    <a:pt x="77" y="177"/>
                    <a:pt x="76" y="177"/>
                    <a:pt x="72" y="172"/>
                  </a:cubicBezTo>
                  <a:cubicBezTo>
                    <a:pt x="69" y="168"/>
                    <a:pt x="65" y="162"/>
                    <a:pt x="65" y="154"/>
                  </a:cubicBezTo>
                  <a:cubicBezTo>
                    <a:pt x="65" y="147"/>
                    <a:pt x="67" y="140"/>
                    <a:pt x="72" y="134"/>
                  </a:cubicBezTo>
                  <a:cubicBezTo>
                    <a:pt x="76" y="128"/>
                    <a:pt x="85" y="124"/>
                    <a:pt x="95" y="124"/>
                  </a:cubicBezTo>
                  <a:cubicBezTo>
                    <a:pt x="104" y="124"/>
                    <a:pt x="113" y="128"/>
                    <a:pt x="118" y="134"/>
                  </a:cubicBezTo>
                  <a:cubicBezTo>
                    <a:pt x="123" y="140"/>
                    <a:pt x="124" y="147"/>
                    <a:pt x="124" y="154"/>
                  </a:cubicBezTo>
                  <a:cubicBezTo>
                    <a:pt x="124" y="162"/>
                    <a:pt x="121" y="168"/>
                    <a:pt x="118" y="171"/>
                  </a:cubicBezTo>
                  <a:cubicBezTo>
                    <a:pt x="114" y="176"/>
                    <a:pt x="114" y="176"/>
                    <a:pt x="114" y="177"/>
                  </a:cubicBezTo>
                  <a:cubicBezTo>
                    <a:pt x="114" y="178"/>
                    <a:pt x="114" y="178"/>
                    <a:pt x="114" y="178"/>
                  </a:cubicBezTo>
                  <a:cubicBezTo>
                    <a:pt x="119" y="177"/>
                    <a:pt x="124" y="175"/>
                    <a:pt x="128" y="171"/>
                  </a:cubicBezTo>
                  <a:cubicBezTo>
                    <a:pt x="135" y="165"/>
                    <a:pt x="138" y="157"/>
                    <a:pt x="138" y="148"/>
                  </a:cubicBezTo>
                  <a:cubicBezTo>
                    <a:pt x="138" y="140"/>
                    <a:pt x="135" y="131"/>
                    <a:pt x="128" y="126"/>
                  </a:cubicBezTo>
                  <a:cubicBezTo>
                    <a:pt x="122" y="120"/>
                    <a:pt x="113" y="117"/>
                    <a:pt x="105"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4" name="Freeform 6"/>
            <p:cNvSpPr/>
            <p:nvPr/>
          </p:nvSpPr>
          <p:spPr bwMode="auto">
            <a:xfrm>
              <a:off x="2396" y="701"/>
              <a:ext cx="1274" cy="734"/>
            </a:xfrm>
            <a:custGeom>
              <a:avLst/>
              <a:gdLst>
                <a:gd name="T0" fmla="*/ 522 w 538"/>
                <a:gd name="T1" fmla="*/ 0 h 310"/>
                <a:gd name="T2" fmla="*/ 522 w 538"/>
                <a:gd name="T3" fmla="*/ 0 h 310"/>
                <a:gd name="T4" fmla="*/ 521 w 538"/>
                <a:gd name="T5" fmla="*/ 0 h 310"/>
                <a:gd name="T6" fmla="*/ 0 w 538"/>
                <a:gd name="T7" fmla="*/ 267 h 310"/>
                <a:gd name="T8" fmla="*/ 108 w 538"/>
                <a:gd name="T9" fmla="*/ 249 h 310"/>
                <a:gd name="T10" fmla="*/ 141 w 538"/>
                <a:gd name="T11" fmla="*/ 248 h 310"/>
                <a:gd name="T12" fmla="*/ 149 w 538"/>
                <a:gd name="T13" fmla="*/ 249 h 310"/>
                <a:gd name="T14" fmla="*/ 149 w 538"/>
                <a:gd name="T15" fmla="*/ 247 h 310"/>
                <a:gd name="T16" fmla="*/ 147 w 538"/>
                <a:gd name="T17" fmla="*/ 239 h 310"/>
                <a:gd name="T18" fmla="*/ 146 w 538"/>
                <a:gd name="T19" fmla="*/ 219 h 310"/>
                <a:gd name="T20" fmla="*/ 158 w 538"/>
                <a:gd name="T21" fmla="*/ 202 h 310"/>
                <a:gd name="T22" fmla="*/ 182 w 538"/>
                <a:gd name="T23" fmla="*/ 200 h 310"/>
                <a:gd name="T24" fmla="*/ 202 w 538"/>
                <a:gd name="T25" fmla="*/ 216 h 310"/>
                <a:gd name="T26" fmla="*/ 202 w 538"/>
                <a:gd name="T27" fmla="*/ 237 h 310"/>
                <a:gd name="T28" fmla="*/ 190 w 538"/>
                <a:gd name="T29" fmla="*/ 252 h 310"/>
                <a:gd name="T30" fmla="*/ 189 w 538"/>
                <a:gd name="T31" fmla="*/ 253 h 310"/>
                <a:gd name="T32" fmla="*/ 318 w 538"/>
                <a:gd name="T33" fmla="*/ 310 h 310"/>
                <a:gd name="T34" fmla="*/ 385 w 538"/>
                <a:gd name="T35" fmla="*/ 190 h 310"/>
                <a:gd name="T36" fmla="*/ 384 w 538"/>
                <a:gd name="T37" fmla="*/ 189 h 310"/>
                <a:gd name="T38" fmla="*/ 376 w 538"/>
                <a:gd name="T39" fmla="*/ 190 h 310"/>
                <a:gd name="T40" fmla="*/ 357 w 538"/>
                <a:gd name="T41" fmla="*/ 186 h 310"/>
                <a:gd name="T42" fmla="*/ 343 w 538"/>
                <a:gd name="T43" fmla="*/ 170 h 310"/>
                <a:gd name="T44" fmla="*/ 347 w 538"/>
                <a:gd name="T45" fmla="*/ 146 h 310"/>
                <a:gd name="T46" fmla="*/ 368 w 538"/>
                <a:gd name="T47" fmla="*/ 131 h 310"/>
                <a:gd name="T48" fmla="*/ 388 w 538"/>
                <a:gd name="T49" fmla="*/ 136 h 310"/>
                <a:gd name="T50" fmla="*/ 399 w 538"/>
                <a:gd name="T51" fmla="*/ 151 h 310"/>
                <a:gd name="T52" fmla="*/ 403 w 538"/>
                <a:gd name="T53" fmla="*/ 157 h 310"/>
                <a:gd name="T54" fmla="*/ 406 w 538"/>
                <a:gd name="T55" fmla="*/ 159 h 310"/>
                <a:gd name="T56" fmla="*/ 531 w 538"/>
                <a:gd name="T57" fmla="*/ 25 h 310"/>
                <a:gd name="T58" fmla="*/ 536 w 538"/>
                <a:gd name="T59" fmla="*/ 9 h 310"/>
                <a:gd name="T60" fmla="*/ 522 w 538"/>
                <a:gd name="T61"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38" h="310">
                  <a:moveTo>
                    <a:pt x="522" y="0"/>
                  </a:moveTo>
                  <a:cubicBezTo>
                    <a:pt x="522" y="0"/>
                    <a:pt x="522" y="0"/>
                    <a:pt x="522" y="0"/>
                  </a:cubicBezTo>
                  <a:cubicBezTo>
                    <a:pt x="521" y="0"/>
                    <a:pt x="521" y="0"/>
                    <a:pt x="521" y="0"/>
                  </a:cubicBezTo>
                  <a:cubicBezTo>
                    <a:pt x="302" y="23"/>
                    <a:pt x="128" y="131"/>
                    <a:pt x="0" y="267"/>
                  </a:cubicBezTo>
                  <a:cubicBezTo>
                    <a:pt x="35" y="257"/>
                    <a:pt x="71" y="250"/>
                    <a:pt x="108" y="249"/>
                  </a:cubicBezTo>
                  <a:cubicBezTo>
                    <a:pt x="119" y="248"/>
                    <a:pt x="130" y="248"/>
                    <a:pt x="141" y="248"/>
                  </a:cubicBezTo>
                  <a:cubicBezTo>
                    <a:pt x="143" y="248"/>
                    <a:pt x="146" y="248"/>
                    <a:pt x="149" y="249"/>
                  </a:cubicBezTo>
                  <a:cubicBezTo>
                    <a:pt x="149" y="247"/>
                    <a:pt x="149" y="247"/>
                    <a:pt x="149" y="247"/>
                  </a:cubicBezTo>
                  <a:cubicBezTo>
                    <a:pt x="150" y="245"/>
                    <a:pt x="149" y="244"/>
                    <a:pt x="147" y="239"/>
                  </a:cubicBezTo>
                  <a:cubicBezTo>
                    <a:pt x="145" y="234"/>
                    <a:pt x="143" y="227"/>
                    <a:pt x="146" y="219"/>
                  </a:cubicBezTo>
                  <a:cubicBezTo>
                    <a:pt x="148" y="213"/>
                    <a:pt x="151" y="206"/>
                    <a:pt x="158" y="202"/>
                  </a:cubicBezTo>
                  <a:cubicBezTo>
                    <a:pt x="164" y="198"/>
                    <a:pt x="173" y="197"/>
                    <a:pt x="182" y="200"/>
                  </a:cubicBezTo>
                  <a:cubicBezTo>
                    <a:pt x="192" y="202"/>
                    <a:pt x="199" y="209"/>
                    <a:pt x="202" y="216"/>
                  </a:cubicBezTo>
                  <a:cubicBezTo>
                    <a:pt x="205" y="223"/>
                    <a:pt x="204" y="230"/>
                    <a:pt x="202" y="237"/>
                  </a:cubicBezTo>
                  <a:cubicBezTo>
                    <a:pt x="200" y="244"/>
                    <a:pt x="194" y="249"/>
                    <a:pt x="190" y="252"/>
                  </a:cubicBezTo>
                  <a:cubicBezTo>
                    <a:pt x="189" y="252"/>
                    <a:pt x="189" y="253"/>
                    <a:pt x="189" y="253"/>
                  </a:cubicBezTo>
                  <a:cubicBezTo>
                    <a:pt x="236" y="261"/>
                    <a:pt x="281" y="279"/>
                    <a:pt x="318" y="310"/>
                  </a:cubicBezTo>
                  <a:cubicBezTo>
                    <a:pt x="338" y="266"/>
                    <a:pt x="360" y="226"/>
                    <a:pt x="385" y="190"/>
                  </a:cubicBezTo>
                  <a:cubicBezTo>
                    <a:pt x="384" y="189"/>
                    <a:pt x="384" y="189"/>
                    <a:pt x="384" y="189"/>
                  </a:cubicBezTo>
                  <a:cubicBezTo>
                    <a:pt x="383" y="189"/>
                    <a:pt x="382" y="189"/>
                    <a:pt x="376" y="190"/>
                  </a:cubicBezTo>
                  <a:cubicBezTo>
                    <a:pt x="371" y="190"/>
                    <a:pt x="364" y="190"/>
                    <a:pt x="357" y="186"/>
                  </a:cubicBezTo>
                  <a:cubicBezTo>
                    <a:pt x="351" y="183"/>
                    <a:pt x="346" y="178"/>
                    <a:pt x="343" y="170"/>
                  </a:cubicBezTo>
                  <a:cubicBezTo>
                    <a:pt x="341" y="164"/>
                    <a:pt x="342" y="154"/>
                    <a:pt x="347" y="146"/>
                  </a:cubicBezTo>
                  <a:cubicBezTo>
                    <a:pt x="352" y="137"/>
                    <a:pt x="360" y="132"/>
                    <a:pt x="368" y="131"/>
                  </a:cubicBezTo>
                  <a:cubicBezTo>
                    <a:pt x="375" y="130"/>
                    <a:pt x="382" y="133"/>
                    <a:pt x="388" y="136"/>
                  </a:cubicBezTo>
                  <a:cubicBezTo>
                    <a:pt x="395" y="140"/>
                    <a:pt x="398" y="146"/>
                    <a:pt x="399" y="151"/>
                  </a:cubicBezTo>
                  <a:cubicBezTo>
                    <a:pt x="402" y="156"/>
                    <a:pt x="402" y="157"/>
                    <a:pt x="403" y="157"/>
                  </a:cubicBezTo>
                  <a:cubicBezTo>
                    <a:pt x="406" y="159"/>
                    <a:pt x="406" y="159"/>
                    <a:pt x="406" y="159"/>
                  </a:cubicBezTo>
                  <a:cubicBezTo>
                    <a:pt x="443" y="108"/>
                    <a:pt x="485" y="64"/>
                    <a:pt x="531" y="25"/>
                  </a:cubicBezTo>
                  <a:cubicBezTo>
                    <a:pt x="536" y="21"/>
                    <a:pt x="538" y="14"/>
                    <a:pt x="536" y="9"/>
                  </a:cubicBezTo>
                  <a:cubicBezTo>
                    <a:pt x="533" y="3"/>
                    <a:pt x="527" y="0"/>
                    <a:pt x="5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5" name="Freeform 7"/>
            <p:cNvSpPr/>
            <p:nvPr/>
          </p:nvSpPr>
          <p:spPr bwMode="auto">
            <a:xfrm>
              <a:off x="1973" y="1198"/>
              <a:ext cx="1152" cy="878"/>
            </a:xfrm>
            <a:custGeom>
              <a:avLst/>
              <a:gdLst>
                <a:gd name="T0" fmla="*/ 353 w 487"/>
                <a:gd name="T1" fmla="*/ 43 h 371"/>
                <a:gd name="T2" fmla="*/ 362 w 487"/>
                <a:gd name="T3" fmla="*/ 32 h 371"/>
                <a:gd name="T4" fmla="*/ 370 w 487"/>
                <a:gd name="T5" fmla="*/ 23 h 371"/>
                <a:gd name="T6" fmla="*/ 370 w 487"/>
                <a:gd name="T7" fmla="*/ 10 h 371"/>
                <a:gd name="T8" fmla="*/ 358 w 487"/>
                <a:gd name="T9" fmla="*/ 1 h 371"/>
                <a:gd name="T10" fmla="*/ 351 w 487"/>
                <a:gd name="T11" fmla="*/ 0 h 371"/>
                <a:gd name="T12" fmla="*/ 343 w 487"/>
                <a:gd name="T13" fmla="*/ 2 h 371"/>
                <a:gd name="T14" fmla="*/ 336 w 487"/>
                <a:gd name="T15" fmla="*/ 13 h 371"/>
                <a:gd name="T16" fmla="*/ 337 w 487"/>
                <a:gd name="T17" fmla="*/ 24 h 371"/>
                <a:gd name="T18" fmla="*/ 340 w 487"/>
                <a:gd name="T19" fmla="*/ 39 h 371"/>
                <a:gd name="T20" fmla="*/ 340 w 487"/>
                <a:gd name="T21" fmla="*/ 39 h 371"/>
                <a:gd name="T22" fmla="*/ 332 w 487"/>
                <a:gd name="T23" fmla="*/ 63 h 371"/>
                <a:gd name="T24" fmla="*/ 303 w 487"/>
                <a:gd name="T25" fmla="*/ 62 h 371"/>
                <a:gd name="T26" fmla="*/ 288 w 487"/>
                <a:gd name="T27" fmla="*/ 63 h 371"/>
                <a:gd name="T28" fmla="*/ 147 w 487"/>
                <a:gd name="T29" fmla="*/ 94 h 371"/>
                <a:gd name="T30" fmla="*/ 9 w 487"/>
                <a:gd name="T31" fmla="*/ 303 h 371"/>
                <a:gd name="T32" fmla="*/ 9 w 487"/>
                <a:gd name="T33" fmla="*/ 303 h 371"/>
                <a:gd name="T34" fmla="*/ 18 w 487"/>
                <a:gd name="T35" fmla="*/ 357 h 371"/>
                <a:gd name="T36" fmla="*/ 72 w 487"/>
                <a:gd name="T37" fmla="*/ 354 h 371"/>
                <a:gd name="T38" fmla="*/ 73 w 487"/>
                <a:gd name="T39" fmla="*/ 354 h 371"/>
                <a:gd name="T40" fmla="*/ 73 w 487"/>
                <a:gd name="T41" fmla="*/ 354 h 371"/>
                <a:gd name="T42" fmla="*/ 394 w 487"/>
                <a:gd name="T43" fmla="*/ 361 h 371"/>
                <a:gd name="T44" fmla="*/ 407 w 487"/>
                <a:gd name="T45" fmla="*/ 362 h 371"/>
                <a:gd name="T46" fmla="*/ 416 w 487"/>
                <a:gd name="T47" fmla="*/ 352 h 371"/>
                <a:gd name="T48" fmla="*/ 442 w 487"/>
                <a:gd name="T49" fmla="*/ 251 h 371"/>
                <a:gd name="T50" fmla="*/ 434 w 487"/>
                <a:gd name="T51" fmla="*/ 253 h 371"/>
                <a:gd name="T52" fmla="*/ 415 w 487"/>
                <a:gd name="T53" fmla="*/ 256 h 371"/>
                <a:gd name="T54" fmla="*/ 397 w 487"/>
                <a:gd name="T55" fmla="*/ 245 h 371"/>
                <a:gd name="T56" fmla="*/ 393 w 487"/>
                <a:gd name="T57" fmla="*/ 220 h 371"/>
                <a:gd name="T58" fmla="*/ 408 w 487"/>
                <a:gd name="T59" fmla="*/ 200 h 371"/>
                <a:gd name="T60" fmla="*/ 430 w 487"/>
                <a:gd name="T61" fmla="*/ 199 h 371"/>
                <a:gd name="T62" fmla="*/ 445 w 487"/>
                <a:gd name="T63" fmla="*/ 210 h 371"/>
                <a:gd name="T64" fmla="*/ 450 w 487"/>
                <a:gd name="T65" fmla="*/ 215 h 371"/>
                <a:gd name="T66" fmla="*/ 453 w 487"/>
                <a:gd name="T67" fmla="*/ 215 h 371"/>
                <a:gd name="T68" fmla="*/ 487 w 487"/>
                <a:gd name="T69" fmla="*/ 123 h 371"/>
                <a:gd name="T70" fmla="*/ 346 w 487"/>
                <a:gd name="T71" fmla="*/ 64 h 371"/>
                <a:gd name="T72" fmla="*/ 353 w 487"/>
                <a:gd name="T73" fmla="*/ 43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7" h="371">
                  <a:moveTo>
                    <a:pt x="353" y="43"/>
                  </a:moveTo>
                  <a:cubicBezTo>
                    <a:pt x="355" y="37"/>
                    <a:pt x="359" y="35"/>
                    <a:pt x="362" y="32"/>
                  </a:cubicBezTo>
                  <a:cubicBezTo>
                    <a:pt x="366" y="30"/>
                    <a:pt x="368" y="27"/>
                    <a:pt x="370" y="23"/>
                  </a:cubicBezTo>
                  <a:cubicBezTo>
                    <a:pt x="371" y="19"/>
                    <a:pt x="371" y="14"/>
                    <a:pt x="370" y="10"/>
                  </a:cubicBezTo>
                  <a:cubicBezTo>
                    <a:pt x="368" y="6"/>
                    <a:pt x="365" y="3"/>
                    <a:pt x="358" y="1"/>
                  </a:cubicBezTo>
                  <a:cubicBezTo>
                    <a:pt x="355" y="0"/>
                    <a:pt x="353" y="0"/>
                    <a:pt x="351" y="0"/>
                  </a:cubicBezTo>
                  <a:cubicBezTo>
                    <a:pt x="348" y="0"/>
                    <a:pt x="345" y="0"/>
                    <a:pt x="343" y="2"/>
                  </a:cubicBezTo>
                  <a:cubicBezTo>
                    <a:pt x="340" y="4"/>
                    <a:pt x="337" y="8"/>
                    <a:pt x="336" y="13"/>
                  </a:cubicBezTo>
                  <a:cubicBezTo>
                    <a:pt x="334" y="17"/>
                    <a:pt x="335" y="20"/>
                    <a:pt x="337" y="24"/>
                  </a:cubicBezTo>
                  <a:cubicBezTo>
                    <a:pt x="339" y="29"/>
                    <a:pt x="341" y="33"/>
                    <a:pt x="340" y="39"/>
                  </a:cubicBezTo>
                  <a:cubicBezTo>
                    <a:pt x="340" y="39"/>
                    <a:pt x="340" y="39"/>
                    <a:pt x="340" y="39"/>
                  </a:cubicBezTo>
                  <a:cubicBezTo>
                    <a:pt x="332" y="63"/>
                    <a:pt x="332" y="63"/>
                    <a:pt x="332" y="63"/>
                  </a:cubicBezTo>
                  <a:cubicBezTo>
                    <a:pt x="323" y="62"/>
                    <a:pt x="313" y="62"/>
                    <a:pt x="303" y="62"/>
                  </a:cubicBezTo>
                  <a:cubicBezTo>
                    <a:pt x="298" y="62"/>
                    <a:pt x="293" y="62"/>
                    <a:pt x="288" y="63"/>
                  </a:cubicBezTo>
                  <a:cubicBezTo>
                    <a:pt x="240" y="65"/>
                    <a:pt x="191" y="76"/>
                    <a:pt x="147" y="94"/>
                  </a:cubicBezTo>
                  <a:cubicBezTo>
                    <a:pt x="91" y="160"/>
                    <a:pt x="45" y="232"/>
                    <a:pt x="9" y="303"/>
                  </a:cubicBezTo>
                  <a:cubicBezTo>
                    <a:pt x="9" y="303"/>
                    <a:pt x="9" y="303"/>
                    <a:pt x="9" y="303"/>
                  </a:cubicBezTo>
                  <a:cubicBezTo>
                    <a:pt x="0" y="321"/>
                    <a:pt x="3" y="343"/>
                    <a:pt x="18" y="357"/>
                  </a:cubicBezTo>
                  <a:cubicBezTo>
                    <a:pt x="33" y="371"/>
                    <a:pt x="55" y="365"/>
                    <a:pt x="72" y="354"/>
                  </a:cubicBezTo>
                  <a:cubicBezTo>
                    <a:pt x="73" y="354"/>
                    <a:pt x="73" y="354"/>
                    <a:pt x="73" y="354"/>
                  </a:cubicBezTo>
                  <a:cubicBezTo>
                    <a:pt x="73" y="354"/>
                    <a:pt x="73" y="354"/>
                    <a:pt x="73" y="354"/>
                  </a:cubicBezTo>
                  <a:cubicBezTo>
                    <a:pt x="191" y="283"/>
                    <a:pt x="289" y="293"/>
                    <a:pt x="394" y="361"/>
                  </a:cubicBezTo>
                  <a:cubicBezTo>
                    <a:pt x="398" y="363"/>
                    <a:pt x="403" y="364"/>
                    <a:pt x="407" y="362"/>
                  </a:cubicBezTo>
                  <a:cubicBezTo>
                    <a:pt x="411" y="360"/>
                    <a:pt x="415" y="356"/>
                    <a:pt x="416" y="352"/>
                  </a:cubicBezTo>
                  <a:cubicBezTo>
                    <a:pt x="423" y="317"/>
                    <a:pt x="432" y="283"/>
                    <a:pt x="442" y="251"/>
                  </a:cubicBezTo>
                  <a:cubicBezTo>
                    <a:pt x="440" y="251"/>
                    <a:pt x="439" y="251"/>
                    <a:pt x="434" y="253"/>
                  </a:cubicBezTo>
                  <a:cubicBezTo>
                    <a:pt x="430" y="255"/>
                    <a:pt x="423" y="258"/>
                    <a:pt x="415" y="256"/>
                  </a:cubicBezTo>
                  <a:cubicBezTo>
                    <a:pt x="408" y="254"/>
                    <a:pt x="402" y="251"/>
                    <a:pt x="397" y="245"/>
                  </a:cubicBezTo>
                  <a:cubicBezTo>
                    <a:pt x="393" y="239"/>
                    <a:pt x="391" y="230"/>
                    <a:pt x="393" y="220"/>
                  </a:cubicBezTo>
                  <a:cubicBezTo>
                    <a:pt x="396" y="210"/>
                    <a:pt x="402" y="203"/>
                    <a:pt x="408" y="200"/>
                  </a:cubicBezTo>
                  <a:cubicBezTo>
                    <a:pt x="416" y="197"/>
                    <a:pt x="423" y="197"/>
                    <a:pt x="430" y="199"/>
                  </a:cubicBezTo>
                  <a:cubicBezTo>
                    <a:pt x="437" y="201"/>
                    <a:pt x="442" y="206"/>
                    <a:pt x="445" y="210"/>
                  </a:cubicBezTo>
                  <a:cubicBezTo>
                    <a:pt x="449" y="214"/>
                    <a:pt x="449" y="214"/>
                    <a:pt x="450" y="215"/>
                  </a:cubicBezTo>
                  <a:cubicBezTo>
                    <a:pt x="453" y="215"/>
                    <a:pt x="453" y="215"/>
                    <a:pt x="453" y="215"/>
                  </a:cubicBezTo>
                  <a:cubicBezTo>
                    <a:pt x="463" y="183"/>
                    <a:pt x="475" y="152"/>
                    <a:pt x="487" y="123"/>
                  </a:cubicBezTo>
                  <a:cubicBezTo>
                    <a:pt x="448" y="89"/>
                    <a:pt x="399" y="70"/>
                    <a:pt x="346" y="64"/>
                  </a:cubicBezTo>
                  <a:lnTo>
                    <a:pt x="353"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6" name="Freeform 8"/>
            <p:cNvSpPr/>
            <p:nvPr/>
          </p:nvSpPr>
          <p:spPr bwMode="auto">
            <a:xfrm>
              <a:off x="4013" y="701"/>
              <a:ext cx="1270" cy="736"/>
            </a:xfrm>
            <a:custGeom>
              <a:avLst/>
              <a:gdLst>
                <a:gd name="T0" fmla="*/ 17 w 537"/>
                <a:gd name="T1" fmla="*/ 0 h 311"/>
                <a:gd name="T2" fmla="*/ 14 w 537"/>
                <a:gd name="T3" fmla="*/ 0 h 311"/>
                <a:gd name="T4" fmla="*/ 2 w 537"/>
                <a:gd name="T5" fmla="*/ 10 h 311"/>
                <a:gd name="T6" fmla="*/ 7 w 537"/>
                <a:gd name="T7" fmla="*/ 25 h 311"/>
                <a:gd name="T8" fmla="*/ 132 w 537"/>
                <a:gd name="T9" fmla="*/ 160 h 311"/>
                <a:gd name="T10" fmla="*/ 136 w 537"/>
                <a:gd name="T11" fmla="*/ 157 h 311"/>
                <a:gd name="T12" fmla="*/ 139 w 537"/>
                <a:gd name="T13" fmla="*/ 151 h 311"/>
                <a:gd name="T14" fmla="*/ 151 w 537"/>
                <a:gd name="T15" fmla="*/ 136 h 311"/>
                <a:gd name="T16" fmla="*/ 171 w 537"/>
                <a:gd name="T17" fmla="*/ 131 h 311"/>
                <a:gd name="T18" fmla="*/ 192 w 537"/>
                <a:gd name="T19" fmla="*/ 146 h 311"/>
                <a:gd name="T20" fmla="*/ 195 w 537"/>
                <a:gd name="T21" fmla="*/ 170 h 311"/>
                <a:gd name="T22" fmla="*/ 182 w 537"/>
                <a:gd name="T23" fmla="*/ 186 h 311"/>
                <a:gd name="T24" fmla="*/ 163 w 537"/>
                <a:gd name="T25" fmla="*/ 190 h 311"/>
                <a:gd name="T26" fmla="*/ 154 w 537"/>
                <a:gd name="T27" fmla="*/ 189 h 311"/>
                <a:gd name="T28" fmla="*/ 153 w 537"/>
                <a:gd name="T29" fmla="*/ 190 h 311"/>
                <a:gd name="T30" fmla="*/ 220 w 537"/>
                <a:gd name="T31" fmla="*/ 311 h 311"/>
                <a:gd name="T32" fmla="*/ 353 w 537"/>
                <a:gd name="T33" fmla="*/ 253 h 311"/>
                <a:gd name="T34" fmla="*/ 351 w 537"/>
                <a:gd name="T35" fmla="*/ 252 h 311"/>
                <a:gd name="T36" fmla="*/ 340 w 537"/>
                <a:gd name="T37" fmla="*/ 237 h 311"/>
                <a:gd name="T38" fmla="*/ 340 w 537"/>
                <a:gd name="T39" fmla="*/ 216 h 311"/>
                <a:gd name="T40" fmla="*/ 359 w 537"/>
                <a:gd name="T41" fmla="*/ 200 h 311"/>
                <a:gd name="T42" fmla="*/ 384 w 537"/>
                <a:gd name="T43" fmla="*/ 202 h 311"/>
                <a:gd name="T44" fmla="*/ 396 w 537"/>
                <a:gd name="T45" fmla="*/ 219 h 311"/>
                <a:gd name="T46" fmla="*/ 395 w 537"/>
                <a:gd name="T47" fmla="*/ 239 h 311"/>
                <a:gd name="T48" fmla="*/ 392 w 537"/>
                <a:gd name="T49" fmla="*/ 247 h 311"/>
                <a:gd name="T50" fmla="*/ 393 w 537"/>
                <a:gd name="T51" fmla="*/ 248 h 311"/>
                <a:gd name="T52" fmla="*/ 398 w 537"/>
                <a:gd name="T53" fmla="*/ 248 h 311"/>
                <a:gd name="T54" fmla="*/ 431 w 537"/>
                <a:gd name="T55" fmla="*/ 249 h 311"/>
                <a:gd name="T56" fmla="*/ 537 w 537"/>
                <a:gd name="T57" fmla="*/ 267 h 311"/>
                <a:gd name="T58" fmla="*/ 17 w 537"/>
                <a:gd name="T59"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7" h="311">
                  <a:moveTo>
                    <a:pt x="17" y="0"/>
                  </a:moveTo>
                  <a:cubicBezTo>
                    <a:pt x="16" y="0"/>
                    <a:pt x="15" y="0"/>
                    <a:pt x="14" y="0"/>
                  </a:cubicBezTo>
                  <a:cubicBezTo>
                    <a:pt x="9" y="0"/>
                    <a:pt x="4" y="4"/>
                    <a:pt x="2" y="10"/>
                  </a:cubicBezTo>
                  <a:cubicBezTo>
                    <a:pt x="0" y="15"/>
                    <a:pt x="2" y="21"/>
                    <a:pt x="7" y="25"/>
                  </a:cubicBezTo>
                  <a:cubicBezTo>
                    <a:pt x="53" y="64"/>
                    <a:pt x="95" y="109"/>
                    <a:pt x="132" y="160"/>
                  </a:cubicBezTo>
                  <a:cubicBezTo>
                    <a:pt x="136" y="157"/>
                    <a:pt x="136" y="157"/>
                    <a:pt x="136" y="157"/>
                  </a:cubicBezTo>
                  <a:cubicBezTo>
                    <a:pt x="137" y="157"/>
                    <a:pt x="137" y="156"/>
                    <a:pt x="139" y="151"/>
                  </a:cubicBezTo>
                  <a:cubicBezTo>
                    <a:pt x="141" y="146"/>
                    <a:pt x="144" y="140"/>
                    <a:pt x="151" y="136"/>
                  </a:cubicBezTo>
                  <a:cubicBezTo>
                    <a:pt x="156" y="133"/>
                    <a:pt x="163" y="130"/>
                    <a:pt x="171" y="131"/>
                  </a:cubicBezTo>
                  <a:cubicBezTo>
                    <a:pt x="178" y="132"/>
                    <a:pt x="187" y="137"/>
                    <a:pt x="192" y="146"/>
                  </a:cubicBezTo>
                  <a:cubicBezTo>
                    <a:pt x="197" y="154"/>
                    <a:pt x="198" y="164"/>
                    <a:pt x="195" y="170"/>
                  </a:cubicBezTo>
                  <a:cubicBezTo>
                    <a:pt x="193" y="178"/>
                    <a:pt x="188" y="183"/>
                    <a:pt x="182" y="186"/>
                  </a:cubicBezTo>
                  <a:cubicBezTo>
                    <a:pt x="175" y="190"/>
                    <a:pt x="168" y="190"/>
                    <a:pt x="163" y="190"/>
                  </a:cubicBezTo>
                  <a:cubicBezTo>
                    <a:pt x="157" y="189"/>
                    <a:pt x="155" y="189"/>
                    <a:pt x="154" y="189"/>
                  </a:cubicBezTo>
                  <a:cubicBezTo>
                    <a:pt x="153" y="190"/>
                    <a:pt x="153" y="190"/>
                    <a:pt x="153" y="190"/>
                  </a:cubicBezTo>
                  <a:cubicBezTo>
                    <a:pt x="178" y="227"/>
                    <a:pt x="200" y="267"/>
                    <a:pt x="220" y="311"/>
                  </a:cubicBezTo>
                  <a:cubicBezTo>
                    <a:pt x="258" y="279"/>
                    <a:pt x="304" y="260"/>
                    <a:pt x="353" y="253"/>
                  </a:cubicBezTo>
                  <a:cubicBezTo>
                    <a:pt x="352" y="252"/>
                    <a:pt x="352" y="252"/>
                    <a:pt x="351" y="252"/>
                  </a:cubicBezTo>
                  <a:cubicBezTo>
                    <a:pt x="348" y="249"/>
                    <a:pt x="342" y="244"/>
                    <a:pt x="340" y="237"/>
                  </a:cubicBezTo>
                  <a:cubicBezTo>
                    <a:pt x="338" y="230"/>
                    <a:pt x="337" y="223"/>
                    <a:pt x="340" y="216"/>
                  </a:cubicBezTo>
                  <a:cubicBezTo>
                    <a:pt x="343" y="209"/>
                    <a:pt x="350" y="202"/>
                    <a:pt x="359" y="200"/>
                  </a:cubicBezTo>
                  <a:cubicBezTo>
                    <a:pt x="369" y="197"/>
                    <a:pt x="378" y="198"/>
                    <a:pt x="384" y="202"/>
                  </a:cubicBezTo>
                  <a:cubicBezTo>
                    <a:pt x="391" y="206"/>
                    <a:pt x="394" y="213"/>
                    <a:pt x="396" y="219"/>
                  </a:cubicBezTo>
                  <a:cubicBezTo>
                    <a:pt x="399" y="227"/>
                    <a:pt x="397" y="234"/>
                    <a:pt x="395" y="239"/>
                  </a:cubicBezTo>
                  <a:cubicBezTo>
                    <a:pt x="393" y="244"/>
                    <a:pt x="392" y="245"/>
                    <a:pt x="392" y="247"/>
                  </a:cubicBezTo>
                  <a:cubicBezTo>
                    <a:pt x="393" y="248"/>
                    <a:pt x="393" y="248"/>
                    <a:pt x="393" y="248"/>
                  </a:cubicBezTo>
                  <a:cubicBezTo>
                    <a:pt x="395" y="248"/>
                    <a:pt x="396" y="248"/>
                    <a:pt x="398" y="248"/>
                  </a:cubicBezTo>
                  <a:cubicBezTo>
                    <a:pt x="409" y="248"/>
                    <a:pt x="420" y="248"/>
                    <a:pt x="431" y="249"/>
                  </a:cubicBezTo>
                  <a:cubicBezTo>
                    <a:pt x="467" y="250"/>
                    <a:pt x="502" y="257"/>
                    <a:pt x="537" y="267"/>
                  </a:cubicBezTo>
                  <a:cubicBezTo>
                    <a:pt x="409" y="130"/>
                    <a:pt x="236" y="23"/>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7" name="Freeform 9"/>
            <p:cNvSpPr/>
            <p:nvPr/>
          </p:nvSpPr>
          <p:spPr bwMode="auto">
            <a:xfrm>
              <a:off x="4557" y="1198"/>
              <a:ext cx="1150" cy="876"/>
            </a:xfrm>
            <a:custGeom>
              <a:avLst/>
              <a:gdLst>
                <a:gd name="T0" fmla="*/ 478 w 486"/>
                <a:gd name="T1" fmla="*/ 303 h 370"/>
                <a:gd name="T2" fmla="*/ 339 w 486"/>
                <a:gd name="T3" fmla="*/ 93 h 370"/>
                <a:gd name="T4" fmla="*/ 200 w 486"/>
                <a:gd name="T5" fmla="*/ 63 h 370"/>
                <a:gd name="T6" fmla="*/ 184 w 486"/>
                <a:gd name="T7" fmla="*/ 62 h 370"/>
                <a:gd name="T8" fmla="*/ 158 w 486"/>
                <a:gd name="T9" fmla="*/ 63 h 370"/>
                <a:gd name="T10" fmla="*/ 151 w 486"/>
                <a:gd name="T11" fmla="*/ 39 h 370"/>
                <a:gd name="T12" fmla="*/ 151 w 486"/>
                <a:gd name="T13" fmla="*/ 39 h 370"/>
                <a:gd name="T14" fmla="*/ 154 w 486"/>
                <a:gd name="T15" fmla="*/ 24 h 370"/>
                <a:gd name="T16" fmla="*/ 155 w 486"/>
                <a:gd name="T17" fmla="*/ 13 h 370"/>
                <a:gd name="T18" fmla="*/ 148 w 486"/>
                <a:gd name="T19" fmla="*/ 2 h 370"/>
                <a:gd name="T20" fmla="*/ 140 w 486"/>
                <a:gd name="T21" fmla="*/ 0 h 370"/>
                <a:gd name="T22" fmla="*/ 133 w 486"/>
                <a:gd name="T23" fmla="*/ 1 h 370"/>
                <a:gd name="T24" fmla="*/ 121 w 486"/>
                <a:gd name="T25" fmla="*/ 10 h 370"/>
                <a:gd name="T26" fmla="*/ 121 w 486"/>
                <a:gd name="T27" fmla="*/ 23 h 370"/>
                <a:gd name="T28" fmla="*/ 128 w 486"/>
                <a:gd name="T29" fmla="*/ 32 h 370"/>
                <a:gd name="T30" fmla="*/ 138 w 486"/>
                <a:gd name="T31" fmla="*/ 43 h 370"/>
                <a:gd name="T32" fmla="*/ 145 w 486"/>
                <a:gd name="T33" fmla="*/ 64 h 370"/>
                <a:gd name="T34" fmla="*/ 0 w 486"/>
                <a:gd name="T35" fmla="*/ 124 h 370"/>
                <a:gd name="T36" fmla="*/ 34 w 486"/>
                <a:gd name="T37" fmla="*/ 213 h 370"/>
                <a:gd name="T38" fmla="*/ 37 w 486"/>
                <a:gd name="T39" fmla="*/ 210 h 370"/>
                <a:gd name="T40" fmla="*/ 52 w 486"/>
                <a:gd name="T41" fmla="*/ 199 h 370"/>
                <a:gd name="T42" fmla="*/ 73 w 486"/>
                <a:gd name="T43" fmla="*/ 200 h 370"/>
                <a:gd name="T44" fmla="*/ 88 w 486"/>
                <a:gd name="T45" fmla="*/ 220 h 370"/>
                <a:gd name="T46" fmla="*/ 85 w 486"/>
                <a:gd name="T47" fmla="*/ 245 h 370"/>
                <a:gd name="T48" fmla="*/ 67 w 486"/>
                <a:gd name="T49" fmla="*/ 256 h 370"/>
                <a:gd name="T50" fmla="*/ 47 w 486"/>
                <a:gd name="T51" fmla="*/ 253 h 370"/>
                <a:gd name="T52" fmla="*/ 46 w 486"/>
                <a:gd name="T53" fmla="*/ 253 h 370"/>
                <a:gd name="T54" fmla="*/ 71 w 486"/>
                <a:gd name="T55" fmla="*/ 352 h 370"/>
                <a:gd name="T56" fmla="*/ 91 w 486"/>
                <a:gd name="T57" fmla="*/ 362 h 370"/>
                <a:gd name="T58" fmla="*/ 413 w 486"/>
                <a:gd name="T59" fmla="*/ 353 h 370"/>
                <a:gd name="T60" fmla="*/ 414 w 486"/>
                <a:gd name="T61" fmla="*/ 353 h 370"/>
                <a:gd name="T62" fmla="*/ 467 w 486"/>
                <a:gd name="T63" fmla="*/ 356 h 370"/>
                <a:gd name="T64" fmla="*/ 478 w 486"/>
                <a:gd name="T65" fmla="*/ 304 h 370"/>
                <a:gd name="T66" fmla="*/ 478 w 486"/>
                <a:gd name="T67" fmla="*/ 303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6" h="370">
                  <a:moveTo>
                    <a:pt x="478" y="303"/>
                  </a:moveTo>
                  <a:cubicBezTo>
                    <a:pt x="442" y="232"/>
                    <a:pt x="396" y="160"/>
                    <a:pt x="339" y="93"/>
                  </a:cubicBezTo>
                  <a:cubicBezTo>
                    <a:pt x="295" y="76"/>
                    <a:pt x="247" y="65"/>
                    <a:pt x="200" y="63"/>
                  </a:cubicBezTo>
                  <a:cubicBezTo>
                    <a:pt x="195" y="62"/>
                    <a:pt x="190" y="62"/>
                    <a:pt x="184" y="62"/>
                  </a:cubicBezTo>
                  <a:cubicBezTo>
                    <a:pt x="176" y="62"/>
                    <a:pt x="167" y="62"/>
                    <a:pt x="158" y="63"/>
                  </a:cubicBezTo>
                  <a:cubicBezTo>
                    <a:pt x="151" y="39"/>
                    <a:pt x="151" y="39"/>
                    <a:pt x="151" y="39"/>
                  </a:cubicBezTo>
                  <a:cubicBezTo>
                    <a:pt x="151" y="39"/>
                    <a:pt x="151" y="39"/>
                    <a:pt x="151" y="39"/>
                  </a:cubicBezTo>
                  <a:cubicBezTo>
                    <a:pt x="150" y="33"/>
                    <a:pt x="152" y="29"/>
                    <a:pt x="154" y="24"/>
                  </a:cubicBezTo>
                  <a:cubicBezTo>
                    <a:pt x="155" y="20"/>
                    <a:pt x="156" y="17"/>
                    <a:pt x="155" y="13"/>
                  </a:cubicBezTo>
                  <a:cubicBezTo>
                    <a:pt x="154" y="8"/>
                    <a:pt x="151" y="4"/>
                    <a:pt x="148" y="2"/>
                  </a:cubicBezTo>
                  <a:cubicBezTo>
                    <a:pt x="146" y="0"/>
                    <a:pt x="143" y="0"/>
                    <a:pt x="140" y="0"/>
                  </a:cubicBezTo>
                  <a:cubicBezTo>
                    <a:pt x="138" y="0"/>
                    <a:pt x="135" y="0"/>
                    <a:pt x="133" y="1"/>
                  </a:cubicBezTo>
                  <a:cubicBezTo>
                    <a:pt x="125" y="3"/>
                    <a:pt x="122" y="6"/>
                    <a:pt x="121" y="10"/>
                  </a:cubicBezTo>
                  <a:cubicBezTo>
                    <a:pt x="119" y="14"/>
                    <a:pt x="120" y="19"/>
                    <a:pt x="121" y="23"/>
                  </a:cubicBezTo>
                  <a:cubicBezTo>
                    <a:pt x="122" y="27"/>
                    <a:pt x="125" y="30"/>
                    <a:pt x="128" y="32"/>
                  </a:cubicBezTo>
                  <a:cubicBezTo>
                    <a:pt x="132" y="35"/>
                    <a:pt x="136" y="37"/>
                    <a:pt x="138" y="43"/>
                  </a:cubicBezTo>
                  <a:cubicBezTo>
                    <a:pt x="145" y="64"/>
                    <a:pt x="145" y="64"/>
                    <a:pt x="145" y="64"/>
                  </a:cubicBezTo>
                  <a:cubicBezTo>
                    <a:pt x="90" y="69"/>
                    <a:pt x="40" y="88"/>
                    <a:pt x="0" y="124"/>
                  </a:cubicBezTo>
                  <a:cubicBezTo>
                    <a:pt x="12" y="152"/>
                    <a:pt x="23" y="182"/>
                    <a:pt x="34" y="213"/>
                  </a:cubicBezTo>
                  <a:cubicBezTo>
                    <a:pt x="34" y="212"/>
                    <a:pt x="35" y="212"/>
                    <a:pt x="37" y="210"/>
                  </a:cubicBezTo>
                  <a:cubicBezTo>
                    <a:pt x="40" y="206"/>
                    <a:pt x="45" y="201"/>
                    <a:pt x="52" y="199"/>
                  </a:cubicBezTo>
                  <a:cubicBezTo>
                    <a:pt x="59" y="197"/>
                    <a:pt x="66" y="197"/>
                    <a:pt x="73" y="200"/>
                  </a:cubicBezTo>
                  <a:cubicBezTo>
                    <a:pt x="80" y="203"/>
                    <a:pt x="86" y="210"/>
                    <a:pt x="88" y="220"/>
                  </a:cubicBezTo>
                  <a:cubicBezTo>
                    <a:pt x="91" y="230"/>
                    <a:pt x="89" y="239"/>
                    <a:pt x="85" y="245"/>
                  </a:cubicBezTo>
                  <a:cubicBezTo>
                    <a:pt x="80" y="251"/>
                    <a:pt x="73" y="254"/>
                    <a:pt x="67" y="256"/>
                  </a:cubicBezTo>
                  <a:cubicBezTo>
                    <a:pt x="59" y="258"/>
                    <a:pt x="52" y="255"/>
                    <a:pt x="47" y="253"/>
                  </a:cubicBezTo>
                  <a:cubicBezTo>
                    <a:pt x="47" y="253"/>
                    <a:pt x="46" y="253"/>
                    <a:pt x="46" y="253"/>
                  </a:cubicBezTo>
                  <a:cubicBezTo>
                    <a:pt x="55" y="284"/>
                    <a:pt x="64" y="317"/>
                    <a:pt x="71" y="352"/>
                  </a:cubicBezTo>
                  <a:cubicBezTo>
                    <a:pt x="73" y="360"/>
                    <a:pt x="84" y="365"/>
                    <a:pt x="91" y="362"/>
                  </a:cubicBezTo>
                  <a:cubicBezTo>
                    <a:pt x="210" y="301"/>
                    <a:pt x="311" y="287"/>
                    <a:pt x="413" y="353"/>
                  </a:cubicBezTo>
                  <a:cubicBezTo>
                    <a:pt x="414" y="353"/>
                    <a:pt x="414" y="353"/>
                    <a:pt x="414" y="353"/>
                  </a:cubicBezTo>
                  <a:cubicBezTo>
                    <a:pt x="431" y="363"/>
                    <a:pt x="452" y="370"/>
                    <a:pt x="467" y="356"/>
                  </a:cubicBezTo>
                  <a:cubicBezTo>
                    <a:pt x="482" y="343"/>
                    <a:pt x="486" y="322"/>
                    <a:pt x="478" y="304"/>
                  </a:cubicBezTo>
                  <a:cubicBezTo>
                    <a:pt x="478" y="303"/>
                    <a:pt x="478" y="303"/>
                    <a:pt x="478" y="3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8" name="Freeform 10"/>
            <p:cNvSpPr/>
            <p:nvPr/>
          </p:nvSpPr>
          <p:spPr bwMode="auto">
            <a:xfrm>
              <a:off x="3719" y="601"/>
              <a:ext cx="758" cy="853"/>
            </a:xfrm>
            <a:custGeom>
              <a:avLst/>
              <a:gdLst>
                <a:gd name="T0" fmla="*/ 273 w 320"/>
                <a:gd name="T1" fmla="*/ 221 h 360"/>
                <a:gd name="T2" fmla="*/ 273 w 320"/>
                <a:gd name="T3" fmla="*/ 221 h 360"/>
                <a:gd name="T4" fmla="*/ 288 w 320"/>
                <a:gd name="T5" fmla="*/ 220 h 360"/>
                <a:gd name="T6" fmla="*/ 300 w 320"/>
                <a:gd name="T7" fmla="*/ 218 h 360"/>
                <a:gd name="T8" fmla="*/ 308 w 320"/>
                <a:gd name="T9" fmla="*/ 209 h 360"/>
                <a:gd name="T10" fmla="*/ 306 w 320"/>
                <a:gd name="T11" fmla="*/ 194 h 360"/>
                <a:gd name="T12" fmla="*/ 294 w 320"/>
                <a:gd name="T13" fmla="*/ 185 h 360"/>
                <a:gd name="T14" fmla="*/ 281 w 320"/>
                <a:gd name="T15" fmla="*/ 188 h 360"/>
                <a:gd name="T16" fmla="*/ 274 w 320"/>
                <a:gd name="T17" fmla="*/ 197 h 360"/>
                <a:gd name="T18" fmla="*/ 266 w 320"/>
                <a:gd name="T19" fmla="*/ 209 h 360"/>
                <a:gd name="T20" fmla="*/ 245 w 320"/>
                <a:gd name="T21" fmla="*/ 222 h 360"/>
                <a:gd name="T22" fmla="*/ 86 w 320"/>
                <a:gd name="T23" fmla="*/ 59 h 360"/>
                <a:gd name="T24" fmla="*/ 86 w 320"/>
                <a:gd name="T25" fmla="*/ 41 h 360"/>
                <a:gd name="T26" fmla="*/ 92 w 320"/>
                <a:gd name="T27" fmla="*/ 29 h 360"/>
                <a:gd name="T28" fmla="*/ 96 w 320"/>
                <a:gd name="T29" fmla="*/ 18 h 360"/>
                <a:gd name="T30" fmla="*/ 93 w 320"/>
                <a:gd name="T31" fmla="*/ 5 h 360"/>
                <a:gd name="T32" fmla="*/ 79 w 320"/>
                <a:gd name="T33" fmla="*/ 0 h 360"/>
                <a:gd name="T34" fmla="*/ 65 w 320"/>
                <a:gd name="T35" fmla="*/ 5 h 360"/>
                <a:gd name="T36" fmla="*/ 61 w 320"/>
                <a:gd name="T37" fmla="*/ 18 h 360"/>
                <a:gd name="T38" fmla="*/ 66 w 320"/>
                <a:gd name="T39" fmla="*/ 29 h 360"/>
                <a:gd name="T40" fmla="*/ 73 w 320"/>
                <a:gd name="T41" fmla="*/ 42 h 360"/>
                <a:gd name="T42" fmla="*/ 73 w 320"/>
                <a:gd name="T43" fmla="*/ 42 h 360"/>
                <a:gd name="T44" fmla="*/ 73 w 320"/>
                <a:gd name="T45" fmla="*/ 55 h 360"/>
                <a:gd name="T46" fmla="*/ 62 w 320"/>
                <a:gd name="T47" fmla="*/ 68 h 360"/>
                <a:gd name="T48" fmla="*/ 62 w 320"/>
                <a:gd name="T49" fmla="*/ 219 h 360"/>
                <a:gd name="T50" fmla="*/ 42 w 320"/>
                <a:gd name="T51" fmla="*/ 219 h 360"/>
                <a:gd name="T52" fmla="*/ 29 w 320"/>
                <a:gd name="T53" fmla="*/ 213 h 360"/>
                <a:gd name="T54" fmla="*/ 19 w 320"/>
                <a:gd name="T55" fmla="*/ 209 h 360"/>
                <a:gd name="T56" fmla="*/ 6 w 320"/>
                <a:gd name="T57" fmla="*/ 213 h 360"/>
                <a:gd name="T58" fmla="*/ 1 w 320"/>
                <a:gd name="T59" fmla="*/ 227 h 360"/>
                <a:gd name="T60" fmla="*/ 6 w 320"/>
                <a:gd name="T61" fmla="*/ 241 h 360"/>
                <a:gd name="T62" fmla="*/ 19 w 320"/>
                <a:gd name="T63" fmla="*/ 245 h 360"/>
                <a:gd name="T64" fmla="*/ 30 w 320"/>
                <a:gd name="T65" fmla="*/ 240 h 360"/>
                <a:gd name="T66" fmla="*/ 42 w 320"/>
                <a:gd name="T67" fmla="*/ 233 h 360"/>
                <a:gd name="T68" fmla="*/ 43 w 320"/>
                <a:gd name="T69" fmla="*/ 233 h 360"/>
                <a:gd name="T70" fmla="*/ 62 w 320"/>
                <a:gd name="T71" fmla="*/ 233 h 360"/>
                <a:gd name="T72" fmla="*/ 62 w 320"/>
                <a:gd name="T73" fmla="*/ 360 h 360"/>
                <a:gd name="T74" fmla="*/ 176 w 320"/>
                <a:gd name="T75" fmla="*/ 324 h 360"/>
                <a:gd name="T76" fmla="*/ 177 w 320"/>
                <a:gd name="T77" fmla="*/ 324 h 360"/>
                <a:gd name="T78" fmla="*/ 170 w 320"/>
                <a:gd name="T79" fmla="*/ 309 h 360"/>
                <a:gd name="T80" fmla="*/ 174 w 320"/>
                <a:gd name="T81" fmla="*/ 289 h 360"/>
                <a:gd name="T82" fmla="*/ 196 w 320"/>
                <a:gd name="T83" fmla="*/ 276 h 360"/>
                <a:gd name="T84" fmla="*/ 220 w 320"/>
                <a:gd name="T85" fmla="*/ 283 h 360"/>
                <a:gd name="T86" fmla="*/ 229 w 320"/>
                <a:gd name="T87" fmla="*/ 303 h 360"/>
                <a:gd name="T88" fmla="*/ 224 w 320"/>
                <a:gd name="T89" fmla="*/ 321 h 360"/>
                <a:gd name="T90" fmla="*/ 221 w 320"/>
                <a:gd name="T91" fmla="*/ 326 h 360"/>
                <a:gd name="T92" fmla="*/ 320 w 320"/>
                <a:gd name="T93" fmla="*/ 351 h 360"/>
                <a:gd name="T94" fmla="*/ 253 w 320"/>
                <a:gd name="T95" fmla="*/ 233 h 360"/>
                <a:gd name="T96" fmla="*/ 273 w 320"/>
                <a:gd name="T97" fmla="*/ 22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0" h="360">
                  <a:moveTo>
                    <a:pt x="273" y="221"/>
                  </a:moveTo>
                  <a:cubicBezTo>
                    <a:pt x="273" y="221"/>
                    <a:pt x="273" y="221"/>
                    <a:pt x="273" y="221"/>
                  </a:cubicBezTo>
                  <a:cubicBezTo>
                    <a:pt x="279" y="218"/>
                    <a:pt x="284" y="220"/>
                    <a:pt x="288" y="220"/>
                  </a:cubicBezTo>
                  <a:cubicBezTo>
                    <a:pt x="292" y="221"/>
                    <a:pt x="296" y="221"/>
                    <a:pt x="300" y="218"/>
                  </a:cubicBezTo>
                  <a:cubicBezTo>
                    <a:pt x="304" y="216"/>
                    <a:pt x="307" y="213"/>
                    <a:pt x="308" y="209"/>
                  </a:cubicBezTo>
                  <a:cubicBezTo>
                    <a:pt x="310" y="205"/>
                    <a:pt x="310" y="200"/>
                    <a:pt x="306" y="194"/>
                  </a:cubicBezTo>
                  <a:cubicBezTo>
                    <a:pt x="302" y="187"/>
                    <a:pt x="298" y="185"/>
                    <a:pt x="294" y="185"/>
                  </a:cubicBezTo>
                  <a:cubicBezTo>
                    <a:pt x="290" y="184"/>
                    <a:pt x="285" y="186"/>
                    <a:pt x="281" y="188"/>
                  </a:cubicBezTo>
                  <a:cubicBezTo>
                    <a:pt x="277" y="190"/>
                    <a:pt x="276" y="194"/>
                    <a:pt x="274" y="197"/>
                  </a:cubicBezTo>
                  <a:cubicBezTo>
                    <a:pt x="272" y="201"/>
                    <a:pt x="271" y="206"/>
                    <a:pt x="266" y="209"/>
                  </a:cubicBezTo>
                  <a:cubicBezTo>
                    <a:pt x="245" y="222"/>
                    <a:pt x="245" y="222"/>
                    <a:pt x="245" y="222"/>
                  </a:cubicBezTo>
                  <a:cubicBezTo>
                    <a:pt x="200" y="158"/>
                    <a:pt x="147" y="104"/>
                    <a:pt x="86" y="59"/>
                  </a:cubicBezTo>
                  <a:cubicBezTo>
                    <a:pt x="86" y="41"/>
                    <a:pt x="86" y="41"/>
                    <a:pt x="86" y="41"/>
                  </a:cubicBezTo>
                  <a:cubicBezTo>
                    <a:pt x="86" y="36"/>
                    <a:pt x="90" y="32"/>
                    <a:pt x="92" y="29"/>
                  </a:cubicBezTo>
                  <a:cubicBezTo>
                    <a:pt x="95" y="25"/>
                    <a:pt x="96" y="22"/>
                    <a:pt x="96" y="18"/>
                  </a:cubicBezTo>
                  <a:cubicBezTo>
                    <a:pt x="96" y="13"/>
                    <a:pt x="95" y="8"/>
                    <a:pt x="93" y="5"/>
                  </a:cubicBezTo>
                  <a:cubicBezTo>
                    <a:pt x="90" y="2"/>
                    <a:pt x="86" y="0"/>
                    <a:pt x="79" y="0"/>
                  </a:cubicBezTo>
                  <a:cubicBezTo>
                    <a:pt x="71" y="0"/>
                    <a:pt x="67" y="2"/>
                    <a:pt x="65" y="5"/>
                  </a:cubicBezTo>
                  <a:cubicBezTo>
                    <a:pt x="62" y="8"/>
                    <a:pt x="61" y="13"/>
                    <a:pt x="61" y="18"/>
                  </a:cubicBezTo>
                  <a:cubicBezTo>
                    <a:pt x="61" y="22"/>
                    <a:pt x="63" y="25"/>
                    <a:pt x="66" y="29"/>
                  </a:cubicBezTo>
                  <a:cubicBezTo>
                    <a:pt x="68" y="32"/>
                    <a:pt x="72" y="36"/>
                    <a:pt x="73" y="42"/>
                  </a:cubicBezTo>
                  <a:cubicBezTo>
                    <a:pt x="73" y="42"/>
                    <a:pt x="73" y="42"/>
                    <a:pt x="73" y="42"/>
                  </a:cubicBezTo>
                  <a:cubicBezTo>
                    <a:pt x="73" y="55"/>
                    <a:pt x="73" y="55"/>
                    <a:pt x="73" y="55"/>
                  </a:cubicBezTo>
                  <a:cubicBezTo>
                    <a:pt x="67" y="56"/>
                    <a:pt x="62" y="62"/>
                    <a:pt x="62" y="68"/>
                  </a:cubicBezTo>
                  <a:cubicBezTo>
                    <a:pt x="62" y="219"/>
                    <a:pt x="62" y="219"/>
                    <a:pt x="62" y="219"/>
                  </a:cubicBezTo>
                  <a:cubicBezTo>
                    <a:pt x="42" y="219"/>
                    <a:pt x="42" y="219"/>
                    <a:pt x="42" y="219"/>
                  </a:cubicBezTo>
                  <a:cubicBezTo>
                    <a:pt x="36" y="219"/>
                    <a:pt x="33" y="216"/>
                    <a:pt x="29" y="213"/>
                  </a:cubicBezTo>
                  <a:cubicBezTo>
                    <a:pt x="26" y="211"/>
                    <a:pt x="23" y="209"/>
                    <a:pt x="19" y="209"/>
                  </a:cubicBezTo>
                  <a:cubicBezTo>
                    <a:pt x="14" y="209"/>
                    <a:pt x="9" y="210"/>
                    <a:pt x="6" y="213"/>
                  </a:cubicBezTo>
                  <a:cubicBezTo>
                    <a:pt x="3" y="216"/>
                    <a:pt x="0" y="219"/>
                    <a:pt x="1" y="227"/>
                  </a:cubicBezTo>
                  <a:cubicBezTo>
                    <a:pt x="1" y="235"/>
                    <a:pt x="3" y="239"/>
                    <a:pt x="6" y="241"/>
                  </a:cubicBezTo>
                  <a:cubicBezTo>
                    <a:pt x="9" y="244"/>
                    <a:pt x="14" y="245"/>
                    <a:pt x="19" y="245"/>
                  </a:cubicBezTo>
                  <a:cubicBezTo>
                    <a:pt x="23" y="245"/>
                    <a:pt x="26" y="243"/>
                    <a:pt x="30" y="240"/>
                  </a:cubicBezTo>
                  <a:cubicBezTo>
                    <a:pt x="33" y="237"/>
                    <a:pt x="37" y="233"/>
                    <a:pt x="42" y="233"/>
                  </a:cubicBezTo>
                  <a:cubicBezTo>
                    <a:pt x="43" y="233"/>
                    <a:pt x="43" y="233"/>
                    <a:pt x="43" y="233"/>
                  </a:cubicBezTo>
                  <a:cubicBezTo>
                    <a:pt x="62" y="233"/>
                    <a:pt x="62" y="233"/>
                    <a:pt x="62" y="233"/>
                  </a:cubicBezTo>
                  <a:cubicBezTo>
                    <a:pt x="62" y="360"/>
                    <a:pt x="62" y="360"/>
                    <a:pt x="62" y="360"/>
                  </a:cubicBezTo>
                  <a:cubicBezTo>
                    <a:pt x="94" y="337"/>
                    <a:pt x="134" y="326"/>
                    <a:pt x="176" y="324"/>
                  </a:cubicBezTo>
                  <a:cubicBezTo>
                    <a:pt x="176" y="324"/>
                    <a:pt x="177" y="324"/>
                    <a:pt x="177" y="324"/>
                  </a:cubicBezTo>
                  <a:cubicBezTo>
                    <a:pt x="174" y="321"/>
                    <a:pt x="171" y="316"/>
                    <a:pt x="170" y="309"/>
                  </a:cubicBezTo>
                  <a:cubicBezTo>
                    <a:pt x="169" y="303"/>
                    <a:pt x="170" y="295"/>
                    <a:pt x="174" y="289"/>
                  </a:cubicBezTo>
                  <a:cubicBezTo>
                    <a:pt x="178" y="282"/>
                    <a:pt x="187" y="277"/>
                    <a:pt x="196" y="276"/>
                  </a:cubicBezTo>
                  <a:cubicBezTo>
                    <a:pt x="206" y="275"/>
                    <a:pt x="215" y="278"/>
                    <a:pt x="220" y="283"/>
                  </a:cubicBezTo>
                  <a:cubicBezTo>
                    <a:pt x="226" y="289"/>
                    <a:pt x="228" y="296"/>
                    <a:pt x="229" y="303"/>
                  </a:cubicBezTo>
                  <a:cubicBezTo>
                    <a:pt x="230" y="311"/>
                    <a:pt x="226" y="317"/>
                    <a:pt x="224" y="321"/>
                  </a:cubicBezTo>
                  <a:cubicBezTo>
                    <a:pt x="222" y="324"/>
                    <a:pt x="222" y="325"/>
                    <a:pt x="221" y="326"/>
                  </a:cubicBezTo>
                  <a:cubicBezTo>
                    <a:pt x="255" y="329"/>
                    <a:pt x="288" y="338"/>
                    <a:pt x="320" y="351"/>
                  </a:cubicBezTo>
                  <a:cubicBezTo>
                    <a:pt x="300" y="308"/>
                    <a:pt x="277" y="269"/>
                    <a:pt x="253" y="233"/>
                  </a:cubicBezTo>
                  <a:lnTo>
                    <a:pt x="273" y="2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9" name="Freeform 11"/>
            <p:cNvSpPr/>
            <p:nvPr/>
          </p:nvSpPr>
          <p:spPr bwMode="auto">
            <a:xfrm>
              <a:off x="3866" y="1283"/>
              <a:ext cx="878" cy="767"/>
            </a:xfrm>
            <a:custGeom>
              <a:avLst/>
              <a:gdLst>
                <a:gd name="T0" fmla="*/ 360 w 371"/>
                <a:gd name="T1" fmla="*/ 175 h 324"/>
                <a:gd name="T2" fmla="*/ 347 w 371"/>
                <a:gd name="T3" fmla="*/ 174 h 324"/>
                <a:gd name="T4" fmla="*/ 338 w 371"/>
                <a:gd name="T5" fmla="*/ 181 h 324"/>
                <a:gd name="T6" fmla="*/ 327 w 371"/>
                <a:gd name="T7" fmla="*/ 190 h 324"/>
                <a:gd name="T8" fmla="*/ 309 w 371"/>
                <a:gd name="T9" fmla="*/ 195 h 324"/>
                <a:gd name="T10" fmla="*/ 273 w 371"/>
                <a:gd name="T11" fmla="*/ 97 h 324"/>
                <a:gd name="T12" fmla="*/ 148 w 371"/>
                <a:gd name="T13" fmla="*/ 61 h 324"/>
                <a:gd name="T14" fmla="*/ 146 w 371"/>
                <a:gd name="T15" fmla="*/ 41 h 324"/>
                <a:gd name="T16" fmla="*/ 146 w 371"/>
                <a:gd name="T17" fmla="*/ 41 h 324"/>
                <a:gd name="T18" fmla="*/ 152 w 371"/>
                <a:gd name="T19" fmla="*/ 27 h 324"/>
                <a:gd name="T20" fmla="*/ 155 w 371"/>
                <a:gd name="T21" fmla="*/ 16 h 324"/>
                <a:gd name="T22" fmla="*/ 150 w 371"/>
                <a:gd name="T23" fmla="*/ 4 h 324"/>
                <a:gd name="T24" fmla="*/ 138 w 371"/>
                <a:gd name="T25" fmla="*/ 0 h 324"/>
                <a:gd name="T26" fmla="*/ 135 w 371"/>
                <a:gd name="T27" fmla="*/ 0 h 324"/>
                <a:gd name="T28" fmla="*/ 122 w 371"/>
                <a:gd name="T29" fmla="*/ 7 h 324"/>
                <a:gd name="T30" fmla="*/ 120 w 371"/>
                <a:gd name="T31" fmla="*/ 20 h 324"/>
                <a:gd name="T32" fmla="*/ 125 w 371"/>
                <a:gd name="T33" fmla="*/ 30 h 324"/>
                <a:gd name="T34" fmla="*/ 133 w 371"/>
                <a:gd name="T35" fmla="*/ 42 h 324"/>
                <a:gd name="T36" fmla="*/ 135 w 371"/>
                <a:gd name="T37" fmla="*/ 60 h 324"/>
                <a:gd name="T38" fmla="*/ 127 w 371"/>
                <a:gd name="T39" fmla="*/ 60 h 324"/>
                <a:gd name="T40" fmla="*/ 0 w 371"/>
                <a:gd name="T41" fmla="*/ 103 h 324"/>
                <a:gd name="T42" fmla="*/ 0 w 371"/>
                <a:gd name="T43" fmla="*/ 175 h 324"/>
                <a:gd name="T44" fmla="*/ 4 w 371"/>
                <a:gd name="T45" fmla="*/ 172 h 324"/>
                <a:gd name="T46" fmla="*/ 22 w 371"/>
                <a:gd name="T47" fmla="*/ 165 h 324"/>
                <a:gd name="T48" fmla="*/ 42 w 371"/>
                <a:gd name="T49" fmla="*/ 172 h 324"/>
                <a:gd name="T50" fmla="*/ 52 w 371"/>
                <a:gd name="T51" fmla="*/ 195 h 324"/>
                <a:gd name="T52" fmla="*/ 42 w 371"/>
                <a:gd name="T53" fmla="*/ 218 h 324"/>
                <a:gd name="T54" fmla="*/ 22 w 371"/>
                <a:gd name="T55" fmla="*/ 224 h 324"/>
                <a:gd name="T56" fmla="*/ 4 w 371"/>
                <a:gd name="T57" fmla="*/ 217 h 324"/>
                <a:gd name="T58" fmla="*/ 0 w 371"/>
                <a:gd name="T59" fmla="*/ 214 h 324"/>
                <a:gd name="T60" fmla="*/ 0 w 371"/>
                <a:gd name="T61" fmla="*/ 309 h 324"/>
                <a:gd name="T62" fmla="*/ 7 w 371"/>
                <a:gd name="T63" fmla="*/ 321 h 324"/>
                <a:gd name="T64" fmla="*/ 21 w 371"/>
                <a:gd name="T65" fmla="*/ 321 h 324"/>
                <a:gd name="T66" fmla="*/ 317 w 371"/>
                <a:gd name="T67" fmla="*/ 316 h 324"/>
                <a:gd name="T68" fmla="*/ 332 w 371"/>
                <a:gd name="T69" fmla="*/ 314 h 324"/>
                <a:gd name="T70" fmla="*/ 337 w 371"/>
                <a:gd name="T71" fmla="*/ 300 h 324"/>
                <a:gd name="T72" fmla="*/ 313 w 371"/>
                <a:gd name="T73" fmla="*/ 208 h 324"/>
                <a:gd name="T74" fmla="*/ 329 w 371"/>
                <a:gd name="T75" fmla="*/ 203 h 324"/>
                <a:gd name="T76" fmla="*/ 330 w 371"/>
                <a:gd name="T77" fmla="*/ 203 h 324"/>
                <a:gd name="T78" fmla="*/ 344 w 371"/>
                <a:gd name="T79" fmla="*/ 207 h 324"/>
                <a:gd name="T80" fmla="*/ 356 w 371"/>
                <a:gd name="T81" fmla="*/ 209 h 324"/>
                <a:gd name="T82" fmla="*/ 367 w 371"/>
                <a:gd name="T83" fmla="*/ 202 h 324"/>
                <a:gd name="T84" fmla="*/ 369 w 371"/>
                <a:gd name="T85" fmla="*/ 187 h 324"/>
                <a:gd name="T86" fmla="*/ 360 w 371"/>
                <a:gd name="T87" fmla="*/ 17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1" h="324">
                  <a:moveTo>
                    <a:pt x="360" y="175"/>
                  </a:moveTo>
                  <a:cubicBezTo>
                    <a:pt x="357" y="173"/>
                    <a:pt x="352" y="173"/>
                    <a:pt x="347" y="174"/>
                  </a:cubicBezTo>
                  <a:cubicBezTo>
                    <a:pt x="343" y="175"/>
                    <a:pt x="340" y="178"/>
                    <a:pt x="338" y="181"/>
                  </a:cubicBezTo>
                  <a:cubicBezTo>
                    <a:pt x="335" y="184"/>
                    <a:pt x="332" y="189"/>
                    <a:pt x="327" y="190"/>
                  </a:cubicBezTo>
                  <a:cubicBezTo>
                    <a:pt x="309" y="195"/>
                    <a:pt x="309" y="195"/>
                    <a:pt x="309" y="195"/>
                  </a:cubicBezTo>
                  <a:cubicBezTo>
                    <a:pt x="298" y="160"/>
                    <a:pt x="286" y="127"/>
                    <a:pt x="273" y="97"/>
                  </a:cubicBezTo>
                  <a:cubicBezTo>
                    <a:pt x="235" y="77"/>
                    <a:pt x="191" y="64"/>
                    <a:pt x="148" y="61"/>
                  </a:cubicBezTo>
                  <a:cubicBezTo>
                    <a:pt x="146" y="41"/>
                    <a:pt x="146" y="41"/>
                    <a:pt x="146" y="41"/>
                  </a:cubicBezTo>
                  <a:cubicBezTo>
                    <a:pt x="146" y="41"/>
                    <a:pt x="146" y="41"/>
                    <a:pt x="146" y="41"/>
                  </a:cubicBezTo>
                  <a:cubicBezTo>
                    <a:pt x="146" y="35"/>
                    <a:pt x="150" y="31"/>
                    <a:pt x="152" y="27"/>
                  </a:cubicBezTo>
                  <a:cubicBezTo>
                    <a:pt x="154" y="24"/>
                    <a:pt x="156" y="20"/>
                    <a:pt x="155" y="16"/>
                  </a:cubicBezTo>
                  <a:cubicBezTo>
                    <a:pt x="155" y="11"/>
                    <a:pt x="153" y="7"/>
                    <a:pt x="150" y="4"/>
                  </a:cubicBezTo>
                  <a:cubicBezTo>
                    <a:pt x="148" y="1"/>
                    <a:pt x="144" y="0"/>
                    <a:pt x="138" y="0"/>
                  </a:cubicBezTo>
                  <a:cubicBezTo>
                    <a:pt x="137" y="0"/>
                    <a:pt x="136" y="0"/>
                    <a:pt x="135" y="0"/>
                  </a:cubicBezTo>
                  <a:cubicBezTo>
                    <a:pt x="128" y="1"/>
                    <a:pt x="124" y="3"/>
                    <a:pt x="122" y="7"/>
                  </a:cubicBezTo>
                  <a:cubicBezTo>
                    <a:pt x="120" y="10"/>
                    <a:pt x="119" y="15"/>
                    <a:pt x="120" y="20"/>
                  </a:cubicBezTo>
                  <a:cubicBezTo>
                    <a:pt x="120" y="24"/>
                    <a:pt x="123" y="27"/>
                    <a:pt x="125" y="30"/>
                  </a:cubicBezTo>
                  <a:cubicBezTo>
                    <a:pt x="128" y="33"/>
                    <a:pt x="132" y="37"/>
                    <a:pt x="133" y="42"/>
                  </a:cubicBezTo>
                  <a:cubicBezTo>
                    <a:pt x="135" y="60"/>
                    <a:pt x="135" y="60"/>
                    <a:pt x="135" y="60"/>
                  </a:cubicBezTo>
                  <a:cubicBezTo>
                    <a:pt x="132" y="60"/>
                    <a:pt x="130" y="60"/>
                    <a:pt x="127" y="60"/>
                  </a:cubicBezTo>
                  <a:cubicBezTo>
                    <a:pt x="77" y="60"/>
                    <a:pt x="32" y="73"/>
                    <a:pt x="0" y="103"/>
                  </a:cubicBezTo>
                  <a:cubicBezTo>
                    <a:pt x="0" y="175"/>
                    <a:pt x="0" y="175"/>
                    <a:pt x="0" y="175"/>
                  </a:cubicBezTo>
                  <a:cubicBezTo>
                    <a:pt x="1" y="174"/>
                    <a:pt x="2" y="174"/>
                    <a:pt x="4" y="172"/>
                  </a:cubicBezTo>
                  <a:cubicBezTo>
                    <a:pt x="8" y="169"/>
                    <a:pt x="14" y="165"/>
                    <a:pt x="22" y="165"/>
                  </a:cubicBezTo>
                  <a:cubicBezTo>
                    <a:pt x="28" y="165"/>
                    <a:pt x="36" y="167"/>
                    <a:pt x="42" y="172"/>
                  </a:cubicBezTo>
                  <a:cubicBezTo>
                    <a:pt x="48" y="176"/>
                    <a:pt x="52" y="185"/>
                    <a:pt x="52" y="195"/>
                  </a:cubicBezTo>
                  <a:cubicBezTo>
                    <a:pt x="51" y="205"/>
                    <a:pt x="47" y="213"/>
                    <a:pt x="42" y="218"/>
                  </a:cubicBezTo>
                  <a:cubicBezTo>
                    <a:pt x="36" y="223"/>
                    <a:pt x="29" y="224"/>
                    <a:pt x="22" y="224"/>
                  </a:cubicBezTo>
                  <a:cubicBezTo>
                    <a:pt x="14" y="224"/>
                    <a:pt x="8" y="220"/>
                    <a:pt x="4" y="217"/>
                  </a:cubicBezTo>
                  <a:cubicBezTo>
                    <a:pt x="2" y="216"/>
                    <a:pt x="1" y="215"/>
                    <a:pt x="0" y="214"/>
                  </a:cubicBezTo>
                  <a:cubicBezTo>
                    <a:pt x="0" y="309"/>
                    <a:pt x="0" y="309"/>
                    <a:pt x="0" y="309"/>
                  </a:cubicBezTo>
                  <a:cubicBezTo>
                    <a:pt x="0" y="314"/>
                    <a:pt x="3" y="319"/>
                    <a:pt x="7" y="321"/>
                  </a:cubicBezTo>
                  <a:cubicBezTo>
                    <a:pt x="12" y="324"/>
                    <a:pt x="17" y="324"/>
                    <a:pt x="21" y="321"/>
                  </a:cubicBezTo>
                  <a:cubicBezTo>
                    <a:pt x="134" y="253"/>
                    <a:pt x="222" y="264"/>
                    <a:pt x="317" y="316"/>
                  </a:cubicBezTo>
                  <a:cubicBezTo>
                    <a:pt x="322" y="318"/>
                    <a:pt x="328" y="318"/>
                    <a:pt x="332" y="314"/>
                  </a:cubicBezTo>
                  <a:cubicBezTo>
                    <a:pt x="337" y="311"/>
                    <a:pt x="339" y="305"/>
                    <a:pt x="337" y="300"/>
                  </a:cubicBezTo>
                  <a:cubicBezTo>
                    <a:pt x="330" y="268"/>
                    <a:pt x="322" y="237"/>
                    <a:pt x="313" y="208"/>
                  </a:cubicBezTo>
                  <a:cubicBezTo>
                    <a:pt x="329" y="203"/>
                    <a:pt x="329" y="203"/>
                    <a:pt x="329" y="203"/>
                  </a:cubicBezTo>
                  <a:cubicBezTo>
                    <a:pt x="330" y="203"/>
                    <a:pt x="330" y="203"/>
                    <a:pt x="330" y="203"/>
                  </a:cubicBezTo>
                  <a:cubicBezTo>
                    <a:pt x="336" y="202"/>
                    <a:pt x="340" y="205"/>
                    <a:pt x="344" y="207"/>
                  </a:cubicBezTo>
                  <a:cubicBezTo>
                    <a:pt x="348" y="209"/>
                    <a:pt x="352" y="210"/>
                    <a:pt x="356" y="209"/>
                  </a:cubicBezTo>
                  <a:cubicBezTo>
                    <a:pt x="361" y="207"/>
                    <a:pt x="365" y="205"/>
                    <a:pt x="367" y="202"/>
                  </a:cubicBezTo>
                  <a:cubicBezTo>
                    <a:pt x="369" y="199"/>
                    <a:pt x="371" y="194"/>
                    <a:pt x="369" y="187"/>
                  </a:cubicBezTo>
                  <a:cubicBezTo>
                    <a:pt x="367" y="180"/>
                    <a:pt x="364" y="176"/>
                    <a:pt x="360"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10" name="Freeform 12"/>
            <p:cNvSpPr/>
            <p:nvPr/>
          </p:nvSpPr>
          <p:spPr bwMode="auto">
            <a:xfrm>
              <a:off x="3211" y="732"/>
              <a:ext cx="605" cy="733"/>
            </a:xfrm>
            <a:custGeom>
              <a:avLst/>
              <a:gdLst>
                <a:gd name="T0" fmla="*/ 242 w 256"/>
                <a:gd name="T1" fmla="*/ 0 h 310"/>
                <a:gd name="T2" fmla="*/ 234 w 256"/>
                <a:gd name="T3" fmla="*/ 3 h 310"/>
                <a:gd name="T4" fmla="*/ 73 w 256"/>
                <a:gd name="T5" fmla="*/ 167 h 310"/>
                <a:gd name="T6" fmla="*/ 52 w 256"/>
                <a:gd name="T7" fmla="*/ 154 h 310"/>
                <a:gd name="T8" fmla="*/ 45 w 256"/>
                <a:gd name="T9" fmla="*/ 142 h 310"/>
                <a:gd name="T10" fmla="*/ 38 w 256"/>
                <a:gd name="T11" fmla="*/ 133 h 310"/>
                <a:gd name="T12" fmla="*/ 25 w 256"/>
                <a:gd name="T13" fmla="*/ 130 h 310"/>
                <a:gd name="T14" fmla="*/ 13 w 256"/>
                <a:gd name="T15" fmla="*/ 139 h 310"/>
                <a:gd name="T16" fmla="*/ 10 w 256"/>
                <a:gd name="T17" fmla="*/ 154 h 310"/>
                <a:gd name="T18" fmla="*/ 19 w 256"/>
                <a:gd name="T19" fmla="*/ 163 h 310"/>
                <a:gd name="T20" fmla="*/ 31 w 256"/>
                <a:gd name="T21" fmla="*/ 165 h 310"/>
                <a:gd name="T22" fmla="*/ 46 w 256"/>
                <a:gd name="T23" fmla="*/ 166 h 310"/>
                <a:gd name="T24" fmla="*/ 46 w 256"/>
                <a:gd name="T25" fmla="*/ 166 h 310"/>
                <a:gd name="T26" fmla="*/ 66 w 256"/>
                <a:gd name="T27" fmla="*/ 178 h 310"/>
                <a:gd name="T28" fmla="*/ 0 w 256"/>
                <a:gd name="T29" fmla="*/ 293 h 310"/>
                <a:gd name="T30" fmla="*/ 100 w 256"/>
                <a:gd name="T31" fmla="*/ 270 h 310"/>
                <a:gd name="T32" fmla="*/ 98 w 256"/>
                <a:gd name="T33" fmla="*/ 266 h 310"/>
                <a:gd name="T34" fmla="*/ 93 w 256"/>
                <a:gd name="T35" fmla="*/ 248 h 310"/>
                <a:gd name="T36" fmla="*/ 102 w 256"/>
                <a:gd name="T37" fmla="*/ 228 h 310"/>
                <a:gd name="T38" fmla="*/ 125 w 256"/>
                <a:gd name="T39" fmla="*/ 221 h 310"/>
                <a:gd name="T40" fmla="*/ 148 w 256"/>
                <a:gd name="T41" fmla="*/ 234 h 310"/>
                <a:gd name="T42" fmla="*/ 151 w 256"/>
                <a:gd name="T43" fmla="*/ 254 h 310"/>
                <a:gd name="T44" fmla="*/ 144 w 256"/>
                <a:gd name="T45" fmla="*/ 270 h 310"/>
                <a:gd name="T46" fmla="*/ 256 w 256"/>
                <a:gd name="T47" fmla="*/ 310 h 310"/>
                <a:gd name="T48" fmla="*/ 256 w 256"/>
                <a:gd name="T49" fmla="*/ 191 h 310"/>
                <a:gd name="T50" fmla="*/ 252 w 256"/>
                <a:gd name="T51" fmla="*/ 194 h 310"/>
                <a:gd name="T52" fmla="*/ 234 w 256"/>
                <a:gd name="T53" fmla="*/ 201 h 310"/>
                <a:gd name="T54" fmla="*/ 214 w 256"/>
                <a:gd name="T55" fmla="*/ 195 h 310"/>
                <a:gd name="T56" fmla="*/ 204 w 256"/>
                <a:gd name="T57" fmla="*/ 172 h 310"/>
                <a:gd name="T58" fmla="*/ 214 w 256"/>
                <a:gd name="T59" fmla="*/ 149 h 310"/>
                <a:gd name="T60" fmla="*/ 234 w 256"/>
                <a:gd name="T61" fmla="*/ 142 h 310"/>
                <a:gd name="T62" fmla="*/ 251 w 256"/>
                <a:gd name="T63" fmla="*/ 149 h 310"/>
                <a:gd name="T64" fmla="*/ 256 w 256"/>
                <a:gd name="T65" fmla="*/ 152 h 310"/>
                <a:gd name="T66" fmla="*/ 256 w 256"/>
                <a:gd name="T67" fmla="*/ 14 h 310"/>
                <a:gd name="T68" fmla="*/ 242 w 256"/>
                <a:gd name="T69"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6" h="310">
                  <a:moveTo>
                    <a:pt x="242" y="0"/>
                  </a:moveTo>
                  <a:cubicBezTo>
                    <a:pt x="239" y="1"/>
                    <a:pt x="236" y="2"/>
                    <a:pt x="234" y="3"/>
                  </a:cubicBezTo>
                  <a:cubicBezTo>
                    <a:pt x="173" y="49"/>
                    <a:pt x="119" y="103"/>
                    <a:pt x="73" y="167"/>
                  </a:cubicBezTo>
                  <a:cubicBezTo>
                    <a:pt x="52" y="154"/>
                    <a:pt x="52" y="154"/>
                    <a:pt x="52" y="154"/>
                  </a:cubicBezTo>
                  <a:cubicBezTo>
                    <a:pt x="47" y="151"/>
                    <a:pt x="46" y="146"/>
                    <a:pt x="45" y="142"/>
                  </a:cubicBezTo>
                  <a:cubicBezTo>
                    <a:pt x="43" y="139"/>
                    <a:pt x="41" y="135"/>
                    <a:pt x="38" y="133"/>
                  </a:cubicBezTo>
                  <a:cubicBezTo>
                    <a:pt x="34" y="131"/>
                    <a:pt x="29" y="129"/>
                    <a:pt x="25" y="130"/>
                  </a:cubicBezTo>
                  <a:cubicBezTo>
                    <a:pt x="21" y="130"/>
                    <a:pt x="17" y="132"/>
                    <a:pt x="13" y="139"/>
                  </a:cubicBezTo>
                  <a:cubicBezTo>
                    <a:pt x="9" y="145"/>
                    <a:pt x="9" y="150"/>
                    <a:pt x="10" y="154"/>
                  </a:cubicBezTo>
                  <a:cubicBezTo>
                    <a:pt x="12" y="158"/>
                    <a:pt x="15" y="161"/>
                    <a:pt x="19" y="163"/>
                  </a:cubicBezTo>
                  <a:cubicBezTo>
                    <a:pt x="23" y="166"/>
                    <a:pt x="26" y="166"/>
                    <a:pt x="31" y="165"/>
                  </a:cubicBezTo>
                  <a:cubicBezTo>
                    <a:pt x="35" y="165"/>
                    <a:pt x="40" y="163"/>
                    <a:pt x="46" y="166"/>
                  </a:cubicBezTo>
                  <a:cubicBezTo>
                    <a:pt x="46" y="166"/>
                    <a:pt x="46" y="166"/>
                    <a:pt x="46" y="166"/>
                  </a:cubicBezTo>
                  <a:cubicBezTo>
                    <a:pt x="66" y="178"/>
                    <a:pt x="66" y="178"/>
                    <a:pt x="66" y="178"/>
                  </a:cubicBezTo>
                  <a:cubicBezTo>
                    <a:pt x="42" y="213"/>
                    <a:pt x="20" y="251"/>
                    <a:pt x="0" y="293"/>
                  </a:cubicBezTo>
                  <a:cubicBezTo>
                    <a:pt x="32" y="281"/>
                    <a:pt x="66" y="273"/>
                    <a:pt x="100" y="270"/>
                  </a:cubicBezTo>
                  <a:cubicBezTo>
                    <a:pt x="100" y="269"/>
                    <a:pt x="99" y="268"/>
                    <a:pt x="98" y="266"/>
                  </a:cubicBezTo>
                  <a:cubicBezTo>
                    <a:pt x="95" y="262"/>
                    <a:pt x="92" y="256"/>
                    <a:pt x="93" y="248"/>
                  </a:cubicBezTo>
                  <a:cubicBezTo>
                    <a:pt x="94" y="241"/>
                    <a:pt x="96" y="234"/>
                    <a:pt x="102" y="228"/>
                  </a:cubicBezTo>
                  <a:cubicBezTo>
                    <a:pt x="107" y="223"/>
                    <a:pt x="116" y="220"/>
                    <a:pt x="125" y="221"/>
                  </a:cubicBezTo>
                  <a:cubicBezTo>
                    <a:pt x="135" y="222"/>
                    <a:pt x="144" y="227"/>
                    <a:pt x="148" y="234"/>
                  </a:cubicBezTo>
                  <a:cubicBezTo>
                    <a:pt x="152" y="240"/>
                    <a:pt x="152" y="248"/>
                    <a:pt x="151" y="254"/>
                  </a:cubicBezTo>
                  <a:cubicBezTo>
                    <a:pt x="151" y="261"/>
                    <a:pt x="147" y="266"/>
                    <a:pt x="144" y="270"/>
                  </a:cubicBezTo>
                  <a:cubicBezTo>
                    <a:pt x="186" y="273"/>
                    <a:pt x="225" y="286"/>
                    <a:pt x="256" y="310"/>
                  </a:cubicBezTo>
                  <a:cubicBezTo>
                    <a:pt x="256" y="191"/>
                    <a:pt x="256" y="191"/>
                    <a:pt x="256" y="191"/>
                  </a:cubicBezTo>
                  <a:cubicBezTo>
                    <a:pt x="255" y="192"/>
                    <a:pt x="254" y="193"/>
                    <a:pt x="252" y="194"/>
                  </a:cubicBezTo>
                  <a:cubicBezTo>
                    <a:pt x="248" y="197"/>
                    <a:pt x="242" y="201"/>
                    <a:pt x="234" y="201"/>
                  </a:cubicBezTo>
                  <a:cubicBezTo>
                    <a:pt x="227" y="201"/>
                    <a:pt x="220" y="200"/>
                    <a:pt x="214" y="195"/>
                  </a:cubicBezTo>
                  <a:cubicBezTo>
                    <a:pt x="208" y="190"/>
                    <a:pt x="204" y="182"/>
                    <a:pt x="204" y="172"/>
                  </a:cubicBezTo>
                  <a:cubicBezTo>
                    <a:pt x="204" y="162"/>
                    <a:pt x="208" y="153"/>
                    <a:pt x="214" y="149"/>
                  </a:cubicBezTo>
                  <a:cubicBezTo>
                    <a:pt x="220" y="144"/>
                    <a:pt x="227" y="142"/>
                    <a:pt x="234" y="142"/>
                  </a:cubicBezTo>
                  <a:cubicBezTo>
                    <a:pt x="241" y="142"/>
                    <a:pt x="247" y="146"/>
                    <a:pt x="251" y="149"/>
                  </a:cubicBezTo>
                  <a:cubicBezTo>
                    <a:pt x="254" y="151"/>
                    <a:pt x="255" y="152"/>
                    <a:pt x="256" y="152"/>
                  </a:cubicBezTo>
                  <a:cubicBezTo>
                    <a:pt x="256" y="14"/>
                    <a:pt x="256" y="14"/>
                    <a:pt x="256" y="14"/>
                  </a:cubicBezTo>
                  <a:cubicBezTo>
                    <a:pt x="256" y="7"/>
                    <a:pt x="249" y="0"/>
                    <a:pt x="2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11" name="Freeform 13"/>
            <p:cNvSpPr/>
            <p:nvPr/>
          </p:nvSpPr>
          <p:spPr bwMode="auto">
            <a:xfrm>
              <a:off x="2927" y="1283"/>
              <a:ext cx="1034" cy="767"/>
            </a:xfrm>
            <a:custGeom>
              <a:avLst/>
              <a:gdLst>
                <a:gd name="T0" fmla="*/ 432 w 437"/>
                <a:gd name="T1" fmla="*/ 181 h 324"/>
                <a:gd name="T2" fmla="*/ 419 w 437"/>
                <a:gd name="T3" fmla="*/ 177 h 324"/>
                <a:gd name="T4" fmla="*/ 408 w 437"/>
                <a:gd name="T5" fmla="*/ 181 h 324"/>
                <a:gd name="T6" fmla="*/ 395 w 437"/>
                <a:gd name="T7" fmla="*/ 187 h 324"/>
                <a:gd name="T8" fmla="*/ 376 w 437"/>
                <a:gd name="T9" fmla="*/ 187 h 324"/>
                <a:gd name="T10" fmla="*/ 376 w 437"/>
                <a:gd name="T11" fmla="*/ 110 h 324"/>
                <a:gd name="T12" fmla="*/ 245 w 437"/>
                <a:gd name="T13" fmla="*/ 60 h 324"/>
                <a:gd name="T14" fmla="*/ 247 w 437"/>
                <a:gd name="T15" fmla="*/ 42 h 324"/>
                <a:gd name="T16" fmla="*/ 254 w 437"/>
                <a:gd name="T17" fmla="*/ 30 h 324"/>
                <a:gd name="T18" fmla="*/ 260 w 437"/>
                <a:gd name="T19" fmla="*/ 20 h 324"/>
                <a:gd name="T20" fmla="*/ 258 w 437"/>
                <a:gd name="T21" fmla="*/ 7 h 324"/>
                <a:gd name="T22" fmla="*/ 244 w 437"/>
                <a:gd name="T23" fmla="*/ 0 h 324"/>
                <a:gd name="T24" fmla="*/ 242 w 437"/>
                <a:gd name="T25" fmla="*/ 0 h 324"/>
                <a:gd name="T26" fmla="*/ 230 w 437"/>
                <a:gd name="T27" fmla="*/ 4 h 324"/>
                <a:gd name="T28" fmla="*/ 225 w 437"/>
                <a:gd name="T29" fmla="*/ 16 h 324"/>
                <a:gd name="T30" fmla="*/ 228 w 437"/>
                <a:gd name="T31" fmla="*/ 27 h 324"/>
                <a:gd name="T32" fmla="*/ 234 w 437"/>
                <a:gd name="T33" fmla="*/ 41 h 324"/>
                <a:gd name="T34" fmla="*/ 234 w 437"/>
                <a:gd name="T35" fmla="*/ 41 h 324"/>
                <a:gd name="T36" fmla="*/ 231 w 437"/>
                <a:gd name="T37" fmla="*/ 60 h 324"/>
                <a:gd name="T38" fmla="*/ 230 w 437"/>
                <a:gd name="T39" fmla="*/ 60 h 324"/>
                <a:gd name="T40" fmla="*/ 105 w 437"/>
                <a:gd name="T41" fmla="*/ 93 h 324"/>
                <a:gd name="T42" fmla="*/ 67 w 437"/>
                <a:gd name="T43" fmla="*/ 196 h 324"/>
                <a:gd name="T44" fmla="*/ 44 w 437"/>
                <a:gd name="T45" fmla="*/ 190 h 324"/>
                <a:gd name="T46" fmla="*/ 33 w 437"/>
                <a:gd name="T47" fmla="*/ 181 h 324"/>
                <a:gd name="T48" fmla="*/ 24 w 437"/>
                <a:gd name="T49" fmla="*/ 174 h 324"/>
                <a:gd name="T50" fmla="*/ 10 w 437"/>
                <a:gd name="T51" fmla="*/ 175 h 324"/>
                <a:gd name="T52" fmla="*/ 2 w 437"/>
                <a:gd name="T53" fmla="*/ 187 h 324"/>
                <a:gd name="T54" fmla="*/ 3 w 437"/>
                <a:gd name="T55" fmla="*/ 202 h 324"/>
                <a:gd name="T56" fmla="*/ 15 w 437"/>
                <a:gd name="T57" fmla="*/ 209 h 324"/>
                <a:gd name="T58" fmla="*/ 26 w 437"/>
                <a:gd name="T59" fmla="*/ 207 h 324"/>
                <a:gd name="T60" fmla="*/ 41 w 437"/>
                <a:gd name="T61" fmla="*/ 203 h 324"/>
                <a:gd name="T62" fmla="*/ 41 w 437"/>
                <a:gd name="T63" fmla="*/ 203 h 324"/>
                <a:gd name="T64" fmla="*/ 63 w 437"/>
                <a:gd name="T65" fmla="*/ 209 h 324"/>
                <a:gd name="T66" fmla="*/ 38 w 437"/>
                <a:gd name="T67" fmla="*/ 300 h 324"/>
                <a:gd name="T68" fmla="*/ 43 w 437"/>
                <a:gd name="T69" fmla="*/ 314 h 324"/>
                <a:gd name="T70" fmla="*/ 58 w 437"/>
                <a:gd name="T71" fmla="*/ 315 h 324"/>
                <a:gd name="T72" fmla="*/ 355 w 437"/>
                <a:gd name="T73" fmla="*/ 321 h 324"/>
                <a:gd name="T74" fmla="*/ 369 w 437"/>
                <a:gd name="T75" fmla="*/ 321 h 324"/>
                <a:gd name="T76" fmla="*/ 376 w 437"/>
                <a:gd name="T77" fmla="*/ 309 h 324"/>
                <a:gd name="T78" fmla="*/ 376 w 437"/>
                <a:gd name="T79" fmla="*/ 201 h 324"/>
                <a:gd name="T80" fmla="*/ 395 w 437"/>
                <a:gd name="T81" fmla="*/ 201 h 324"/>
                <a:gd name="T82" fmla="*/ 395 w 437"/>
                <a:gd name="T83" fmla="*/ 201 h 324"/>
                <a:gd name="T84" fmla="*/ 408 w 437"/>
                <a:gd name="T85" fmla="*/ 208 h 324"/>
                <a:gd name="T86" fmla="*/ 419 w 437"/>
                <a:gd name="T87" fmla="*/ 213 h 324"/>
                <a:gd name="T88" fmla="*/ 431 w 437"/>
                <a:gd name="T89" fmla="*/ 209 h 324"/>
                <a:gd name="T90" fmla="*/ 437 w 437"/>
                <a:gd name="T91" fmla="*/ 195 h 324"/>
                <a:gd name="T92" fmla="*/ 432 w 437"/>
                <a:gd name="T93" fmla="*/ 181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7" h="324">
                  <a:moveTo>
                    <a:pt x="432" y="181"/>
                  </a:moveTo>
                  <a:cubicBezTo>
                    <a:pt x="428" y="178"/>
                    <a:pt x="424" y="177"/>
                    <a:pt x="419" y="177"/>
                  </a:cubicBezTo>
                  <a:cubicBezTo>
                    <a:pt x="415" y="177"/>
                    <a:pt x="411" y="179"/>
                    <a:pt x="408" y="181"/>
                  </a:cubicBezTo>
                  <a:cubicBezTo>
                    <a:pt x="405" y="184"/>
                    <a:pt x="401" y="187"/>
                    <a:pt x="395" y="187"/>
                  </a:cubicBezTo>
                  <a:cubicBezTo>
                    <a:pt x="376" y="187"/>
                    <a:pt x="376" y="187"/>
                    <a:pt x="376" y="187"/>
                  </a:cubicBezTo>
                  <a:cubicBezTo>
                    <a:pt x="376" y="110"/>
                    <a:pt x="376" y="110"/>
                    <a:pt x="376" y="110"/>
                  </a:cubicBezTo>
                  <a:cubicBezTo>
                    <a:pt x="345" y="76"/>
                    <a:pt x="297" y="60"/>
                    <a:pt x="245" y="60"/>
                  </a:cubicBezTo>
                  <a:cubicBezTo>
                    <a:pt x="247" y="42"/>
                    <a:pt x="247" y="42"/>
                    <a:pt x="247" y="42"/>
                  </a:cubicBezTo>
                  <a:cubicBezTo>
                    <a:pt x="248" y="37"/>
                    <a:pt x="252" y="33"/>
                    <a:pt x="254" y="30"/>
                  </a:cubicBezTo>
                  <a:cubicBezTo>
                    <a:pt x="257" y="27"/>
                    <a:pt x="259" y="24"/>
                    <a:pt x="260" y="20"/>
                  </a:cubicBezTo>
                  <a:cubicBezTo>
                    <a:pt x="261" y="15"/>
                    <a:pt x="260" y="10"/>
                    <a:pt x="258" y="7"/>
                  </a:cubicBezTo>
                  <a:cubicBezTo>
                    <a:pt x="255" y="3"/>
                    <a:pt x="252" y="1"/>
                    <a:pt x="244" y="0"/>
                  </a:cubicBezTo>
                  <a:cubicBezTo>
                    <a:pt x="243" y="0"/>
                    <a:pt x="243" y="0"/>
                    <a:pt x="242" y="0"/>
                  </a:cubicBezTo>
                  <a:cubicBezTo>
                    <a:pt x="236" y="0"/>
                    <a:pt x="232" y="1"/>
                    <a:pt x="230" y="4"/>
                  </a:cubicBezTo>
                  <a:cubicBezTo>
                    <a:pt x="227" y="7"/>
                    <a:pt x="225" y="11"/>
                    <a:pt x="225" y="16"/>
                  </a:cubicBezTo>
                  <a:cubicBezTo>
                    <a:pt x="224" y="20"/>
                    <a:pt x="226" y="24"/>
                    <a:pt x="228" y="27"/>
                  </a:cubicBezTo>
                  <a:cubicBezTo>
                    <a:pt x="230" y="31"/>
                    <a:pt x="234" y="35"/>
                    <a:pt x="234" y="41"/>
                  </a:cubicBezTo>
                  <a:cubicBezTo>
                    <a:pt x="234" y="41"/>
                    <a:pt x="234" y="41"/>
                    <a:pt x="234" y="41"/>
                  </a:cubicBezTo>
                  <a:cubicBezTo>
                    <a:pt x="231" y="60"/>
                    <a:pt x="231" y="60"/>
                    <a:pt x="231" y="60"/>
                  </a:cubicBezTo>
                  <a:cubicBezTo>
                    <a:pt x="231" y="60"/>
                    <a:pt x="231" y="60"/>
                    <a:pt x="230" y="60"/>
                  </a:cubicBezTo>
                  <a:cubicBezTo>
                    <a:pt x="188" y="62"/>
                    <a:pt x="144" y="74"/>
                    <a:pt x="105" y="93"/>
                  </a:cubicBezTo>
                  <a:cubicBezTo>
                    <a:pt x="91" y="125"/>
                    <a:pt x="78" y="159"/>
                    <a:pt x="67" y="196"/>
                  </a:cubicBezTo>
                  <a:cubicBezTo>
                    <a:pt x="44" y="190"/>
                    <a:pt x="44" y="190"/>
                    <a:pt x="44" y="190"/>
                  </a:cubicBezTo>
                  <a:cubicBezTo>
                    <a:pt x="38" y="189"/>
                    <a:pt x="36" y="184"/>
                    <a:pt x="33" y="181"/>
                  </a:cubicBezTo>
                  <a:cubicBezTo>
                    <a:pt x="30" y="178"/>
                    <a:pt x="28" y="175"/>
                    <a:pt x="24" y="174"/>
                  </a:cubicBezTo>
                  <a:cubicBezTo>
                    <a:pt x="19" y="173"/>
                    <a:pt x="14" y="173"/>
                    <a:pt x="10" y="175"/>
                  </a:cubicBezTo>
                  <a:cubicBezTo>
                    <a:pt x="7" y="176"/>
                    <a:pt x="3" y="180"/>
                    <a:pt x="2" y="187"/>
                  </a:cubicBezTo>
                  <a:cubicBezTo>
                    <a:pt x="0" y="194"/>
                    <a:pt x="1" y="199"/>
                    <a:pt x="3" y="202"/>
                  </a:cubicBezTo>
                  <a:cubicBezTo>
                    <a:pt x="6" y="205"/>
                    <a:pt x="10" y="207"/>
                    <a:pt x="15" y="209"/>
                  </a:cubicBezTo>
                  <a:cubicBezTo>
                    <a:pt x="19" y="210"/>
                    <a:pt x="22" y="209"/>
                    <a:pt x="26" y="207"/>
                  </a:cubicBezTo>
                  <a:cubicBezTo>
                    <a:pt x="30" y="205"/>
                    <a:pt x="35" y="202"/>
                    <a:pt x="41" y="203"/>
                  </a:cubicBezTo>
                  <a:cubicBezTo>
                    <a:pt x="41" y="203"/>
                    <a:pt x="41" y="203"/>
                    <a:pt x="41" y="203"/>
                  </a:cubicBezTo>
                  <a:cubicBezTo>
                    <a:pt x="63" y="209"/>
                    <a:pt x="63" y="209"/>
                    <a:pt x="63" y="209"/>
                  </a:cubicBezTo>
                  <a:cubicBezTo>
                    <a:pt x="54" y="238"/>
                    <a:pt x="46" y="268"/>
                    <a:pt x="38" y="300"/>
                  </a:cubicBezTo>
                  <a:cubicBezTo>
                    <a:pt x="37" y="305"/>
                    <a:pt x="39" y="311"/>
                    <a:pt x="43" y="314"/>
                  </a:cubicBezTo>
                  <a:cubicBezTo>
                    <a:pt x="48" y="317"/>
                    <a:pt x="54" y="318"/>
                    <a:pt x="58" y="315"/>
                  </a:cubicBezTo>
                  <a:cubicBezTo>
                    <a:pt x="161" y="259"/>
                    <a:pt x="252" y="259"/>
                    <a:pt x="355" y="321"/>
                  </a:cubicBezTo>
                  <a:cubicBezTo>
                    <a:pt x="359" y="324"/>
                    <a:pt x="365" y="324"/>
                    <a:pt x="369" y="321"/>
                  </a:cubicBezTo>
                  <a:cubicBezTo>
                    <a:pt x="373" y="319"/>
                    <a:pt x="376" y="314"/>
                    <a:pt x="376" y="309"/>
                  </a:cubicBezTo>
                  <a:cubicBezTo>
                    <a:pt x="376" y="201"/>
                    <a:pt x="376" y="201"/>
                    <a:pt x="376" y="201"/>
                  </a:cubicBezTo>
                  <a:cubicBezTo>
                    <a:pt x="395" y="201"/>
                    <a:pt x="395" y="201"/>
                    <a:pt x="395" y="201"/>
                  </a:cubicBezTo>
                  <a:cubicBezTo>
                    <a:pt x="395" y="201"/>
                    <a:pt x="395" y="201"/>
                    <a:pt x="395" y="201"/>
                  </a:cubicBezTo>
                  <a:cubicBezTo>
                    <a:pt x="401" y="201"/>
                    <a:pt x="405" y="205"/>
                    <a:pt x="408" y="208"/>
                  </a:cubicBezTo>
                  <a:cubicBezTo>
                    <a:pt x="411" y="211"/>
                    <a:pt x="414" y="213"/>
                    <a:pt x="419" y="213"/>
                  </a:cubicBezTo>
                  <a:cubicBezTo>
                    <a:pt x="424" y="213"/>
                    <a:pt x="428" y="212"/>
                    <a:pt x="431" y="209"/>
                  </a:cubicBezTo>
                  <a:cubicBezTo>
                    <a:pt x="434" y="207"/>
                    <a:pt x="437" y="203"/>
                    <a:pt x="437" y="195"/>
                  </a:cubicBezTo>
                  <a:cubicBezTo>
                    <a:pt x="437" y="187"/>
                    <a:pt x="435" y="184"/>
                    <a:pt x="432"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12" name="Freeform 14"/>
            <p:cNvSpPr/>
            <p:nvPr/>
          </p:nvSpPr>
          <p:spPr bwMode="auto">
            <a:xfrm>
              <a:off x="3757" y="2100"/>
              <a:ext cx="168" cy="563"/>
            </a:xfrm>
            <a:custGeom>
              <a:avLst/>
              <a:gdLst>
                <a:gd name="T0" fmla="*/ 0 w 71"/>
                <a:gd name="T1" fmla="*/ 238 h 238"/>
                <a:gd name="T2" fmla="*/ 18 w 71"/>
                <a:gd name="T3" fmla="*/ 238 h 238"/>
                <a:gd name="T4" fmla="*/ 18 w 71"/>
                <a:gd name="T5" fmla="*/ 233 h 238"/>
                <a:gd name="T6" fmla="*/ 13 w 71"/>
                <a:gd name="T7" fmla="*/ 226 h 238"/>
                <a:gd name="T8" fmla="*/ 6 w 71"/>
                <a:gd name="T9" fmla="*/ 208 h 238"/>
                <a:gd name="T10" fmla="*/ 12 w 71"/>
                <a:gd name="T11" fmla="*/ 188 h 238"/>
                <a:gd name="T12" fmla="*/ 35 w 71"/>
                <a:gd name="T13" fmla="*/ 178 h 238"/>
                <a:gd name="T14" fmla="*/ 59 w 71"/>
                <a:gd name="T15" fmla="*/ 188 h 238"/>
                <a:gd name="T16" fmla="*/ 65 w 71"/>
                <a:gd name="T17" fmla="*/ 208 h 238"/>
                <a:gd name="T18" fmla="*/ 59 w 71"/>
                <a:gd name="T19" fmla="*/ 225 h 238"/>
                <a:gd name="T20" fmla="*/ 55 w 71"/>
                <a:gd name="T21" fmla="*/ 231 h 238"/>
                <a:gd name="T22" fmla="*/ 55 w 71"/>
                <a:gd name="T23" fmla="*/ 238 h 238"/>
                <a:gd name="T24" fmla="*/ 71 w 71"/>
                <a:gd name="T25" fmla="*/ 238 h 238"/>
                <a:gd name="T26" fmla="*/ 71 w 71"/>
                <a:gd name="T27" fmla="*/ 0 h 238"/>
                <a:gd name="T28" fmla="*/ 0 w 71"/>
                <a:gd name="T29" fmla="*/ 0 h 238"/>
                <a:gd name="T30" fmla="*/ 0 w 71"/>
                <a:gd name="T3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238">
                  <a:moveTo>
                    <a:pt x="0" y="238"/>
                  </a:moveTo>
                  <a:cubicBezTo>
                    <a:pt x="18" y="238"/>
                    <a:pt x="18" y="238"/>
                    <a:pt x="18" y="238"/>
                  </a:cubicBezTo>
                  <a:cubicBezTo>
                    <a:pt x="18" y="233"/>
                    <a:pt x="18" y="233"/>
                    <a:pt x="18" y="233"/>
                  </a:cubicBezTo>
                  <a:cubicBezTo>
                    <a:pt x="18" y="231"/>
                    <a:pt x="17" y="231"/>
                    <a:pt x="13" y="226"/>
                  </a:cubicBezTo>
                  <a:cubicBezTo>
                    <a:pt x="10" y="222"/>
                    <a:pt x="6" y="216"/>
                    <a:pt x="6" y="208"/>
                  </a:cubicBezTo>
                  <a:cubicBezTo>
                    <a:pt x="6" y="201"/>
                    <a:pt x="8" y="194"/>
                    <a:pt x="12" y="188"/>
                  </a:cubicBezTo>
                  <a:cubicBezTo>
                    <a:pt x="17" y="182"/>
                    <a:pt x="26" y="178"/>
                    <a:pt x="35" y="178"/>
                  </a:cubicBezTo>
                  <a:cubicBezTo>
                    <a:pt x="45" y="178"/>
                    <a:pt x="54" y="182"/>
                    <a:pt x="59" y="188"/>
                  </a:cubicBezTo>
                  <a:cubicBezTo>
                    <a:pt x="64" y="194"/>
                    <a:pt x="65" y="201"/>
                    <a:pt x="65" y="208"/>
                  </a:cubicBezTo>
                  <a:cubicBezTo>
                    <a:pt x="65" y="216"/>
                    <a:pt x="61" y="222"/>
                    <a:pt x="59" y="225"/>
                  </a:cubicBezTo>
                  <a:cubicBezTo>
                    <a:pt x="55" y="230"/>
                    <a:pt x="55" y="230"/>
                    <a:pt x="55" y="231"/>
                  </a:cubicBezTo>
                  <a:cubicBezTo>
                    <a:pt x="55" y="238"/>
                    <a:pt x="55" y="238"/>
                    <a:pt x="55" y="238"/>
                  </a:cubicBezTo>
                  <a:cubicBezTo>
                    <a:pt x="71" y="238"/>
                    <a:pt x="71" y="238"/>
                    <a:pt x="71" y="238"/>
                  </a:cubicBezTo>
                  <a:cubicBezTo>
                    <a:pt x="71" y="0"/>
                    <a:pt x="71" y="0"/>
                    <a:pt x="71" y="0"/>
                  </a:cubicBezTo>
                  <a:cubicBezTo>
                    <a:pt x="0" y="0"/>
                    <a:pt x="0" y="0"/>
                    <a:pt x="0" y="0"/>
                  </a:cubicBezTo>
                  <a:lnTo>
                    <a:pt x="0" y="2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13" name="Freeform 15"/>
            <p:cNvSpPr/>
            <p:nvPr/>
          </p:nvSpPr>
          <p:spPr bwMode="auto">
            <a:xfrm>
              <a:off x="3757" y="2549"/>
              <a:ext cx="168" cy="642"/>
            </a:xfrm>
            <a:custGeom>
              <a:avLst/>
              <a:gdLst>
                <a:gd name="T0" fmla="*/ 71 w 71"/>
                <a:gd name="T1" fmla="*/ 72 h 271"/>
                <a:gd name="T2" fmla="*/ 43 w 71"/>
                <a:gd name="T3" fmla="*/ 72 h 271"/>
                <a:gd name="T4" fmla="*/ 43 w 71"/>
                <a:gd name="T5" fmla="*/ 41 h 271"/>
                <a:gd name="T6" fmla="*/ 49 w 71"/>
                <a:gd name="T7" fmla="*/ 29 h 271"/>
                <a:gd name="T8" fmla="*/ 53 w 71"/>
                <a:gd name="T9" fmla="*/ 18 h 271"/>
                <a:gd name="T10" fmla="*/ 50 w 71"/>
                <a:gd name="T11" fmla="*/ 5 h 271"/>
                <a:gd name="T12" fmla="*/ 36 w 71"/>
                <a:gd name="T13" fmla="*/ 0 h 271"/>
                <a:gd name="T14" fmla="*/ 21 w 71"/>
                <a:gd name="T15" fmla="*/ 5 h 271"/>
                <a:gd name="T16" fmla="*/ 18 w 71"/>
                <a:gd name="T17" fmla="*/ 18 h 271"/>
                <a:gd name="T18" fmla="*/ 22 w 71"/>
                <a:gd name="T19" fmla="*/ 29 h 271"/>
                <a:gd name="T20" fmla="*/ 30 w 71"/>
                <a:gd name="T21" fmla="*/ 42 h 271"/>
                <a:gd name="T22" fmla="*/ 30 w 71"/>
                <a:gd name="T23" fmla="*/ 42 h 271"/>
                <a:gd name="T24" fmla="*/ 30 w 71"/>
                <a:gd name="T25" fmla="*/ 72 h 271"/>
                <a:gd name="T26" fmla="*/ 0 w 71"/>
                <a:gd name="T27" fmla="*/ 72 h 271"/>
                <a:gd name="T28" fmla="*/ 0 w 71"/>
                <a:gd name="T29" fmla="*/ 271 h 271"/>
                <a:gd name="T30" fmla="*/ 71 w 71"/>
                <a:gd name="T31" fmla="*/ 257 h 271"/>
                <a:gd name="T32" fmla="*/ 71 w 71"/>
                <a:gd name="T33" fmla="*/ 7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 h="271">
                  <a:moveTo>
                    <a:pt x="71" y="72"/>
                  </a:moveTo>
                  <a:cubicBezTo>
                    <a:pt x="43" y="72"/>
                    <a:pt x="43" y="72"/>
                    <a:pt x="43" y="72"/>
                  </a:cubicBezTo>
                  <a:cubicBezTo>
                    <a:pt x="43" y="41"/>
                    <a:pt x="43" y="41"/>
                    <a:pt x="43" y="41"/>
                  </a:cubicBezTo>
                  <a:cubicBezTo>
                    <a:pt x="43" y="36"/>
                    <a:pt x="47" y="32"/>
                    <a:pt x="49" y="29"/>
                  </a:cubicBezTo>
                  <a:cubicBezTo>
                    <a:pt x="52" y="25"/>
                    <a:pt x="53" y="22"/>
                    <a:pt x="53" y="18"/>
                  </a:cubicBezTo>
                  <a:cubicBezTo>
                    <a:pt x="53" y="13"/>
                    <a:pt x="52" y="8"/>
                    <a:pt x="50" y="5"/>
                  </a:cubicBezTo>
                  <a:cubicBezTo>
                    <a:pt x="47" y="2"/>
                    <a:pt x="43" y="0"/>
                    <a:pt x="36" y="0"/>
                  </a:cubicBezTo>
                  <a:cubicBezTo>
                    <a:pt x="28" y="0"/>
                    <a:pt x="24" y="2"/>
                    <a:pt x="21" y="5"/>
                  </a:cubicBezTo>
                  <a:cubicBezTo>
                    <a:pt x="19" y="8"/>
                    <a:pt x="18" y="13"/>
                    <a:pt x="18" y="18"/>
                  </a:cubicBezTo>
                  <a:cubicBezTo>
                    <a:pt x="18" y="22"/>
                    <a:pt x="20" y="25"/>
                    <a:pt x="22" y="29"/>
                  </a:cubicBezTo>
                  <a:cubicBezTo>
                    <a:pt x="25" y="32"/>
                    <a:pt x="29" y="36"/>
                    <a:pt x="30" y="42"/>
                  </a:cubicBezTo>
                  <a:cubicBezTo>
                    <a:pt x="30" y="42"/>
                    <a:pt x="30" y="42"/>
                    <a:pt x="30" y="42"/>
                  </a:cubicBezTo>
                  <a:cubicBezTo>
                    <a:pt x="30" y="72"/>
                    <a:pt x="30" y="72"/>
                    <a:pt x="30" y="72"/>
                  </a:cubicBezTo>
                  <a:cubicBezTo>
                    <a:pt x="0" y="72"/>
                    <a:pt x="0" y="72"/>
                    <a:pt x="0" y="72"/>
                  </a:cubicBezTo>
                  <a:cubicBezTo>
                    <a:pt x="0" y="271"/>
                    <a:pt x="0" y="271"/>
                    <a:pt x="0" y="271"/>
                  </a:cubicBezTo>
                  <a:cubicBezTo>
                    <a:pt x="71" y="257"/>
                    <a:pt x="71" y="257"/>
                    <a:pt x="71" y="257"/>
                  </a:cubicBezTo>
                  <a:lnTo>
                    <a:pt x="71"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14" name="Freeform 16"/>
            <p:cNvSpPr/>
            <p:nvPr/>
          </p:nvSpPr>
          <p:spPr bwMode="auto">
            <a:xfrm>
              <a:off x="3842" y="3676"/>
              <a:ext cx="112" cy="163"/>
            </a:xfrm>
            <a:custGeom>
              <a:avLst/>
              <a:gdLst>
                <a:gd name="T0" fmla="*/ 35 w 47"/>
                <a:gd name="T1" fmla="*/ 34 h 69"/>
                <a:gd name="T2" fmla="*/ 24 w 47"/>
                <a:gd name="T3" fmla="*/ 25 h 69"/>
                <a:gd name="T4" fmla="*/ 23 w 47"/>
                <a:gd name="T5" fmla="*/ 25 h 69"/>
                <a:gd name="T6" fmla="*/ 13 w 47"/>
                <a:gd name="T7" fmla="*/ 0 h 69"/>
                <a:gd name="T8" fmla="*/ 0 w 47"/>
                <a:gd name="T9" fmla="*/ 5 h 69"/>
                <a:gd name="T10" fmla="*/ 11 w 47"/>
                <a:gd name="T11" fmla="*/ 31 h 69"/>
                <a:gd name="T12" fmla="*/ 11 w 47"/>
                <a:gd name="T13" fmla="*/ 45 h 69"/>
                <a:gd name="T14" fmla="*/ 11 w 47"/>
                <a:gd name="T15" fmla="*/ 56 h 69"/>
                <a:gd name="T16" fmla="*/ 20 w 47"/>
                <a:gd name="T17" fmla="*/ 67 h 69"/>
                <a:gd name="T18" fmla="*/ 35 w 47"/>
                <a:gd name="T19" fmla="*/ 66 h 69"/>
                <a:gd name="T20" fmla="*/ 46 w 47"/>
                <a:gd name="T21" fmla="*/ 55 h 69"/>
                <a:gd name="T22" fmla="*/ 44 w 47"/>
                <a:gd name="T23" fmla="*/ 42 h 69"/>
                <a:gd name="T24" fmla="*/ 35 w 47"/>
                <a:gd name="T25"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69">
                  <a:moveTo>
                    <a:pt x="35" y="34"/>
                  </a:moveTo>
                  <a:cubicBezTo>
                    <a:pt x="32" y="32"/>
                    <a:pt x="26" y="30"/>
                    <a:pt x="24" y="25"/>
                  </a:cubicBezTo>
                  <a:cubicBezTo>
                    <a:pt x="24" y="25"/>
                    <a:pt x="24" y="25"/>
                    <a:pt x="23" y="25"/>
                  </a:cubicBezTo>
                  <a:cubicBezTo>
                    <a:pt x="13" y="0"/>
                    <a:pt x="13" y="0"/>
                    <a:pt x="13" y="0"/>
                  </a:cubicBezTo>
                  <a:cubicBezTo>
                    <a:pt x="0" y="5"/>
                    <a:pt x="0" y="5"/>
                    <a:pt x="0" y="5"/>
                  </a:cubicBezTo>
                  <a:cubicBezTo>
                    <a:pt x="11" y="31"/>
                    <a:pt x="11" y="31"/>
                    <a:pt x="11" y="31"/>
                  </a:cubicBezTo>
                  <a:cubicBezTo>
                    <a:pt x="14" y="36"/>
                    <a:pt x="12" y="41"/>
                    <a:pt x="11" y="45"/>
                  </a:cubicBezTo>
                  <a:cubicBezTo>
                    <a:pt x="10" y="49"/>
                    <a:pt x="10" y="52"/>
                    <a:pt x="11" y="56"/>
                  </a:cubicBezTo>
                  <a:cubicBezTo>
                    <a:pt x="13" y="61"/>
                    <a:pt x="16" y="65"/>
                    <a:pt x="20" y="67"/>
                  </a:cubicBezTo>
                  <a:cubicBezTo>
                    <a:pt x="24" y="69"/>
                    <a:pt x="28" y="69"/>
                    <a:pt x="35" y="66"/>
                  </a:cubicBezTo>
                  <a:cubicBezTo>
                    <a:pt x="42" y="63"/>
                    <a:pt x="45" y="59"/>
                    <a:pt x="46" y="55"/>
                  </a:cubicBezTo>
                  <a:cubicBezTo>
                    <a:pt x="47" y="51"/>
                    <a:pt x="46" y="47"/>
                    <a:pt x="44" y="42"/>
                  </a:cubicBezTo>
                  <a:cubicBezTo>
                    <a:pt x="42" y="38"/>
                    <a:pt x="39" y="36"/>
                    <a:pt x="35"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15" name="Freeform 17"/>
            <p:cNvSpPr/>
            <p:nvPr/>
          </p:nvSpPr>
          <p:spPr bwMode="auto">
            <a:xfrm>
              <a:off x="3790" y="3479"/>
              <a:ext cx="795" cy="569"/>
            </a:xfrm>
            <a:custGeom>
              <a:avLst/>
              <a:gdLst>
                <a:gd name="T0" fmla="*/ 300 w 336"/>
                <a:gd name="T1" fmla="*/ 0 h 240"/>
                <a:gd name="T2" fmla="*/ 274 w 336"/>
                <a:gd name="T3" fmla="*/ 11 h 240"/>
                <a:gd name="T4" fmla="*/ 264 w 336"/>
                <a:gd name="T5" fmla="*/ 38 h 240"/>
                <a:gd name="T6" fmla="*/ 231 w 336"/>
                <a:gd name="T7" fmla="*/ 143 h 240"/>
                <a:gd name="T8" fmla="*/ 164 w 336"/>
                <a:gd name="T9" fmla="*/ 165 h 240"/>
                <a:gd name="T10" fmla="*/ 70 w 336"/>
                <a:gd name="T11" fmla="*/ 95 h 240"/>
                <a:gd name="T12" fmla="*/ 54 w 336"/>
                <a:gd name="T13" fmla="*/ 99 h 240"/>
                <a:gd name="T14" fmla="*/ 56 w 336"/>
                <a:gd name="T15" fmla="*/ 102 h 240"/>
                <a:gd name="T16" fmla="*/ 63 w 336"/>
                <a:gd name="T17" fmla="*/ 107 h 240"/>
                <a:gd name="T18" fmla="*/ 77 w 336"/>
                <a:gd name="T19" fmla="*/ 120 h 240"/>
                <a:gd name="T20" fmla="*/ 79 w 336"/>
                <a:gd name="T21" fmla="*/ 141 h 240"/>
                <a:gd name="T22" fmla="*/ 62 w 336"/>
                <a:gd name="T23" fmla="*/ 159 h 240"/>
                <a:gd name="T24" fmla="*/ 37 w 336"/>
                <a:gd name="T25" fmla="*/ 160 h 240"/>
                <a:gd name="T26" fmla="*/ 23 w 336"/>
                <a:gd name="T27" fmla="*/ 144 h 240"/>
                <a:gd name="T28" fmla="*/ 22 w 336"/>
                <a:gd name="T29" fmla="*/ 125 h 240"/>
                <a:gd name="T30" fmla="*/ 23 w 336"/>
                <a:gd name="T31" fmla="*/ 118 h 240"/>
                <a:gd name="T32" fmla="*/ 18 w 336"/>
                <a:gd name="T33" fmla="*/ 108 h 240"/>
                <a:gd name="T34" fmla="*/ 0 w 336"/>
                <a:gd name="T35" fmla="*/ 112 h 240"/>
                <a:gd name="T36" fmla="*/ 156 w 336"/>
                <a:gd name="T37" fmla="*/ 235 h 240"/>
                <a:gd name="T38" fmla="*/ 281 w 336"/>
                <a:gd name="T39" fmla="*/ 193 h 240"/>
                <a:gd name="T40" fmla="*/ 335 w 336"/>
                <a:gd name="T41" fmla="*/ 38 h 240"/>
                <a:gd name="T42" fmla="*/ 326 w 336"/>
                <a:gd name="T43" fmla="*/ 11 h 240"/>
                <a:gd name="T44" fmla="*/ 300 w 336"/>
                <a:gd name="T4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6" h="240">
                  <a:moveTo>
                    <a:pt x="300" y="0"/>
                  </a:moveTo>
                  <a:cubicBezTo>
                    <a:pt x="290" y="0"/>
                    <a:pt x="280" y="4"/>
                    <a:pt x="274" y="11"/>
                  </a:cubicBezTo>
                  <a:cubicBezTo>
                    <a:pt x="267" y="18"/>
                    <a:pt x="264" y="28"/>
                    <a:pt x="264" y="38"/>
                  </a:cubicBezTo>
                  <a:cubicBezTo>
                    <a:pt x="264" y="93"/>
                    <a:pt x="249" y="125"/>
                    <a:pt x="231" y="143"/>
                  </a:cubicBezTo>
                  <a:cubicBezTo>
                    <a:pt x="213" y="161"/>
                    <a:pt x="190" y="167"/>
                    <a:pt x="164" y="165"/>
                  </a:cubicBezTo>
                  <a:cubicBezTo>
                    <a:pt x="128" y="161"/>
                    <a:pt x="89" y="136"/>
                    <a:pt x="70" y="95"/>
                  </a:cubicBezTo>
                  <a:cubicBezTo>
                    <a:pt x="54" y="99"/>
                    <a:pt x="54" y="99"/>
                    <a:pt x="54" y="99"/>
                  </a:cubicBezTo>
                  <a:cubicBezTo>
                    <a:pt x="56" y="102"/>
                    <a:pt x="56" y="102"/>
                    <a:pt x="56" y="102"/>
                  </a:cubicBezTo>
                  <a:cubicBezTo>
                    <a:pt x="56" y="104"/>
                    <a:pt x="58" y="104"/>
                    <a:pt x="63" y="107"/>
                  </a:cubicBezTo>
                  <a:cubicBezTo>
                    <a:pt x="67" y="109"/>
                    <a:pt x="74" y="113"/>
                    <a:pt x="77" y="120"/>
                  </a:cubicBezTo>
                  <a:cubicBezTo>
                    <a:pt x="79" y="127"/>
                    <a:pt x="81" y="134"/>
                    <a:pt x="79" y="141"/>
                  </a:cubicBezTo>
                  <a:cubicBezTo>
                    <a:pt x="77" y="148"/>
                    <a:pt x="71" y="155"/>
                    <a:pt x="62" y="159"/>
                  </a:cubicBezTo>
                  <a:cubicBezTo>
                    <a:pt x="53" y="164"/>
                    <a:pt x="43" y="163"/>
                    <a:pt x="37" y="160"/>
                  </a:cubicBezTo>
                  <a:cubicBezTo>
                    <a:pt x="30" y="156"/>
                    <a:pt x="25" y="150"/>
                    <a:pt x="23" y="144"/>
                  </a:cubicBezTo>
                  <a:cubicBezTo>
                    <a:pt x="20" y="137"/>
                    <a:pt x="21" y="130"/>
                    <a:pt x="22" y="125"/>
                  </a:cubicBezTo>
                  <a:cubicBezTo>
                    <a:pt x="23" y="120"/>
                    <a:pt x="23" y="119"/>
                    <a:pt x="23" y="118"/>
                  </a:cubicBezTo>
                  <a:cubicBezTo>
                    <a:pt x="18" y="108"/>
                    <a:pt x="18" y="108"/>
                    <a:pt x="18" y="108"/>
                  </a:cubicBezTo>
                  <a:cubicBezTo>
                    <a:pt x="0" y="112"/>
                    <a:pt x="0" y="112"/>
                    <a:pt x="0" y="112"/>
                  </a:cubicBezTo>
                  <a:cubicBezTo>
                    <a:pt x="27" y="182"/>
                    <a:pt x="90" y="228"/>
                    <a:pt x="156" y="235"/>
                  </a:cubicBezTo>
                  <a:cubicBezTo>
                    <a:pt x="200" y="240"/>
                    <a:pt x="247" y="227"/>
                    <a:pt x="281" y="193"/>
                  </a:cubicBezTo>
                  <a:cubicBezTo>
                    <a:pt x="315" y="159"/>
                    <a:pt x="335" y="106"/>
                    <a:pt x="335" y="38"/>
                  </a:cubicBezTo>
                  <a:cubicBezTo>
                    <a:pt x="336" y="28"/>
                    <a:pt x="332" y="18"/>
                    <a:pt x="326" y="11"/>
                  </a:cubicBezTo>
                  <a:cubicBezTo>
                    <a:pt x="319" y="4"/>
                    <a:pt x="309" y="0"/>
                    <a:pt x="30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16" name="Freeform 18"/>
            <p:cNvSpPr/>
            <p:nvPr/>
          </p:nvSpPr>
          <p:spPr bwMode="auto">
            <a:xfrm>
              <a:off x="3241" y="3027"/>
              <a:ext cx="864" cy="710"/>
            </a:xfrm>
            <a:custGeom>
              <a:avLst/>
              <a:gdLst>
                <a:gd name="T0" fmla="*/ 300 w 365"/>
                <a:gd name="T1" fmla="*/ 158 h 300"/>
                <a:gd name="T2" fmla="*/ 345 w 365"/>
                <a:gd name="T3" fmla="*/ 147 h 300"/>
                <a:gd name="T4" fmla="*/ 361 w 365"/>
                <a:gd name="T5" fmla="*/ 110 h 300"/>
                <a:gd name="T6" fmla="*/ 343 w 365"/>
                <a:gd name="T7" fmla="*/ 88 h 300"/>
                <a:gd name="T8" fmla="*/ 293 w 365"/>
                <a:gd name="T9" fmla="*/ 100 h 300"/>
                <a:gd name="T10" fmla="*/ 286 w 365"/>
                <a:gd name="T11" fmla="*/ 96 h 300"/>
                <a:gd name="T12" fmla="*/ 290 w 365"/>
                <a:gd name="T13" fmla="*/ 89 h 300"/>
                <a:gd name="T14" fmla="*/ 317 w 365"/>
                <a:gd name="T15" fmla="*/ 80 h 300"/>
                <a:gd name="T16" fmla="*/ 334 w 365"/>
                <a:gd name="T17" fmla="*/ 75 h 300"/>
                <a:gd name="T18" fmla="*/ 353 w 365"/>
                <a:gd name="T19" fmla="*/ 39 h 300"/>
                <a:gd name="T20" fmla="*/ 316 w 365"/>
                <a:gd name="T21" fmla="*/ 19 h 300"/>
                <a:gd name="T22" fmla="*/ 209 w 365"/>
                <a:gd name="T23" fmla="*/ 45 h 300"/>
                <a:gd name="T24" fmla="*/ 201 w 365"/>
                <a:gd name="T25" fmla="*/ 41 h 300"/>
                <a:gd name="T26" fmla="*/ 206 w 365"/>
                <a:gd name="T27" fmla="*/ 34 h 300"/>
                <a:gd name="T28" fmla="*/ 218 w 365"/>
                <a:gd name="T29" fmla="*/ 30 h 300"/>
                <a:gd name="T30" fmla="*/ 218 w 365"/>
                <a:gd name="T31" fmla="*/ 0 h 300"/>
                <a:gd name="T32" fmla="*/ 199 w 365"/>
                <a:gd name="T33" fmla="*/ 0 h 300"/>
                <a:gd name="T34" fmla="*/ 143 w 365"/>
                <a:gd name="T35" fmla="*/ 4 h 300"/>
                <a:gd name="T36" fmla="*/ 68 w 365"/>
                <a:gd name="T37" fmla="*/ 99 h 300"/>
                <a:gd name="T38" fmla="*/ 48 w 365"/>
                <a:gd name="T39" fmla="*/ 114 h 300"/>
                <a:gd name="T40" fmla="*/ 0 w 365"/>
                <a:gd name="T41" fmla="*/ 133 h 300"/>
                <a:gd name="T42" fmla="*/ 41 w 365"/>
                <a:gd name="T43" fmla="*/ 297 h 300"/>
                <a:gd name="T44" fmla="*/ 113 w 365"/>
                <a:gd name="T45" fmla="*/ 282 h 300"/>
                <a:gd name="T46" fmla="*/ 267 w 365"/>
                <a:gd name="T47" fmla="*/ 283 h 300"/>
                <a:gd name="T48" fmla="*/ 267 w 365"/>
                <a:gd name="T49" fmla="*/ 283 h 300"/>
                <a:gd name="T50" fmla="*/ 323 w 365"/>
                <a:gd name="T51" fmla="*/ 268 h 300"/>
                <a:gd name="T52" fmla="*/ 339 w 365"/>
                <a:gd name="T53" fmla="*/ 256 h 300"/>
                <a:gd name="T54" fmla="*/ 341 w 365"/>
                <a:gd name="T55" fmla="*/ 237 h 300"/>
                <a:gd name="T56" fmla="*/ 335 w 365"/>
                <a:gd name="T57" fmla="*/ 226 h 300"/>
                <a:gd name="T58" fmla="*/ 293 w 365"/>
                <a:gd name="T59" fmla="*/ 235 h 300"/>
                <a:gd name="T60" fmla="*/ 286 w 365"/>
                <a:gd name="T61" fmla="*/ 230 h 300"/>
                <a:gd name="T62" fmla="*/ 291 w 365"/>
                <a:gd name="T63" fmla="*/ 223 h 300"/>
                <a:gd name="T64" fmla="*/ 339 w 365"/>
                <a:gd name="T65" fmla="*/ 212 h 300"/>
                <a:gd name="T66" fmla="*/ 357 w 365"/>
                <a:gd name="T67" fmla="*/ 199 h 300"/>
                <a:gd name="T68" fmla="*/ 361 w 365"/>
                <a:gd name="T69" fmla="*/ 177 h 300"/>
                <a:gd name="T70" fmla="*/ 347 w 365"/>
                <a:gd name="T71" fmla="*/ 159 h 300"/>
                <a:gd name="T72" fmla="*/ 344 w 365"/>
                <a:gd name="T73" fmla="*/ 160 h 300"/>
                <a:gd name="T74" fmla="*/ 303 w 365"/>
                <a:gd name="T75" fmla="*/ 169 h 300"/>
                <a:gd name="T76" fmla="*/ 296 w 365"/>
                <a:gd name="T77" fmla="*/ 165 h 300"/>
                <a:gd name="T78" fmla="*/ 300 w 365"/>
                <a:gd name="T79" fmla="*/ 1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5" h="300">
                  <a:moveTo>
                    <a:pt x="300" y="158"/>
                  </a:moveTo>
                  <a:cubicBezTo>
                    <a:pt x="345" y="147"/>
                    <a:pt x="345" y="147"/>
                    <a:pt x="345" y="147"/>
                  </a:cubicBezTo>
                  <a:cubicBezTo>
                    <a:pt x="359" y="144"/>
                    <a:pt x="365" y="124"/>
                    <a:pt x="361" y="110"/>
                  </a:cubicBezTo>
                  <a:cubicBezTo>
                    <a:pt x="359" y="101"/>
                    <a:pt x="352" y="93"/>
                    <a:pt x="343" y="88"/>
                  </a:cubicBezTo>
                  <a:cubicBezTo>
                    <a:pt x="293" y="100"/>
                    <a:pt x="293" y="100"/>
                    <a:pt x="293" y="100"/>
                  </a:cubicBezTo>
                  <a:cubicBezTo>
                    <a:pt x="290" y="101"/>
                    <a:pt x="287" y="99"/>
                    <a:pt x="286" y="96"/>
                  </a:cubicBezTo>
                  <a:cubicBezTo>
                    <a:pt x="285" y="93"/>
                    <a:pt x="287" y="89"/>
                    <a:pt x="290" y="89"/>
                  </a:cubicBezTo>
                  <a:cubicBezTo>
                    <a:pt x="317" y="80"/>
                    <a:pt x="317" y="80"/>
                    <a:pt x="317" y="80"/>
                  </a:cubicBezTo>
                  <a:cubicBezTo>
                    <a:pt x="334" y="75"/>
                    <a:pt x="334" y="75"/>
                    <a:pt x="334" y="75"/>
                  </a:cubicBezTo>
                  <a:cubicBezTo>
                    <a:pt x="354" y="69"/>
                    <a:pt x="356" y="51"/>
                    <a:pt x="353" y="39"/>
                  </a:cubicBezTo>
                  <a:cubicBezTo>
                    <a:pt x="350" y="25"/>
                    <a:pt x="338" y="13"/>
                    <a:pt x="316" y="19"/>
                  </a:cubicBezTo>
                  <a:cubicBezTo>
                    <a:pt x="237" y="39"/>
                    <a:pt x="288" y="23"/>
                    <a:pt x="209" y="45"/>
                  </a:cubicBezTo>
                  <a:cubicBezTo>
                    <a:pt x="206" y="46"/>
                    <a:pt x="202" y="44"/>
                    <a:pt x="201" y="41"/>
                  </a:cubicBezTo>
                  <a:cubicBezTo>
                    <a:pt x="201" y="38"/>
                    <a:pt x="203" y="35"/>
                    <a:pt x="206" y="34"/>
                  </a:cubicBezTo>
                  <a:cubicBezTo>
                    <a:pt x="218" y="30"/>
                    <a:pt x="218" y="30"/>
                    <a:pt x="218" y="30"/>
                  </a:cubicBezTo>
                  <a:cubicBezTo>
                    <a:pt x="218" y="0"/>
                    <a:pt x="218" y="0"/>
                    <a:pt x="218" y="0"/>
                  </a:cubicBezTo>
                  <a:cubicBezTo>
                    <a:pt x="212" y="0"/>
                    <a:pt x="206" y="0"/>
                    <a:pt x="199" y="0"/>
                  </a:cubicBezTo>
                  <a:cubicBezTo>
                    <a:pt x="173" y="0"/>
                    <a:pt x="148" y="2"/>
                    <a:pt x="143" y="4"/>
                  </a:cubicBezTo>
                  <a:cubicBezTo>
                    <a:pt x="115" y="17"/>
                    <a:pt x="119" y="32"/>
                    <a:pt x="68" y="99"/>
                  </a:cubicBezTo>
                  <a:cubicBezTo>
                    <a:pt x="48" y="114"/>
                    <a:pt x="48" y="114"/>
                    <a:pt x="48" y="114"/>
                  </a:cubicBezTo>
                  <a:cubicBezTo>
                    <a:pt x="0" y="133"/>
                    <a:pt x="0" y="133"/>
                    <a:pt x="0" y="133"/>
                  </a:cubicBezTo>
                  <a:cubicBezTo>
                    <a:pt x="41" y="297"/>
                    <a:pt x="41" y="297"/>
                    <a:pt x="41" y="297"/>
                  </a:cubicBezTo>
                  <a:cubicBezTo>
                    <a:pt x="113" y="282"/>
                    <a:pt x="113" y="282"/>
                    <a:pt x="113" y="282"/>
                  </a:cubicBezTo>
                  <a:cubicBezTo>
                    <a:pt x="176" y="296"/>
                    <a:pt x="203" y="300"/>
                    <a:pt x="267" y="283"/>
                  </a:cubicBezTo>
                  <a:cubicBezTo>
                    <a:pt x="267" y="283"/>
                    <a:pt x="267" y="283"/>
                    <a:pt x="267" y="283"/>
                  </a:cubicBezTo>
                  <a:cubicBezTo>
                    <a:pt x="323" y="268"/>
                    <a:pt x="323" y="268"/>
                    <a:pt x="323" y="268"/>
                  </a:cubicBezTo>
                  <a:cubicBezTo>
                    <a:pt x="330" y="266"/>
                    <a:pt x="335" y="262"/>
                    <a:pt x="339" y="256"/>
                  </a:cubicBezTo>
                  <a:cubicBezTo>
                    <a:pt x="342" y="250"/>
                    <a:pt x="343" y="243"/>
                    <a:pt x="341" y="237"/>
                  </a:cubicBezTo>
                  <a:cubicBezTo>
                    <a:pt x="340" y="233"/>
                    <a:pt x="338" y="229"/>
                    <a:pt x="335" y="226"/>
                  </a:cubicBezTo>
                  <a:cubicBezTo>
                    <a:pt x="293" y="235"/>
                    <a:pt x="293" y="235"/>
                    <a:pt x="293" y="235"/>
                  </a:cubicBezTo>
                  <a:cubicBezTo>
                    <a:pt x="290" y="236"/>
                    <a:pt x="287" y="233"/>
                    <a:pt x="286" y="230"/>
                  </a:cubicBezTo>
                  <a:cubicBezTo>
                    <a:pt x="285" y="227"/>
                    <a:pt x="288" y="224"/>
                    <a:pt x="291" y="223"/>
                  </a:cubicBezTo>
                  <a:cubicBezTo>
                    <a:pt x="307" y="220"/>
                    <a:pt x="322" y="216"/>
                    <a:pt x="339" y="212"/>
                  </a:cubicBezTo>
                  <a:cubicBezTo>
                    <a:pt x="346" y="210"/>
                    <a:pt x="353" y="206"/>
                    <a:pt x="357" y="199"/>
                  </a:cubicBezTo>
                  <a:cubicBezTo>
                    <a:pt x="361" y="193"/>
                    <a:pt x="363" y="185"/>
                    <a:pt x="361" y="177"/>
                  </a:cubicBezTo>
                  <a:cubicBezTo>
                    <a:pt x="359" y="169"/>
                    <a:pt x="354" y="162"/>
                    <a:pt x="347" y="159"/>
                  </a:cubicBezTo>
                  <a:cubicBezTo>
                    <a:pt x="346" y="159"/>
                    <a:pt x="345" y="159"/>
                    <a:pt x="344" y="160"/>
                  </a:cubicBezTo>
                  <a:cubicBezTo>
                    <a:pt x="303" y="169"/>
                    <a:pt x="303" y="169"/>
                    <a:pt x="303" y="169"/>
                  </a:cubicBezTo>
                  <a:cubicBezTo>
                    <a:pt x="300" y="170"/>
                    <a:pt x="296" y="168"/>
                    <a:pt x="296" y="165"/>
                  </a:cubicBezTo>
                  <a:cubicBezTo>
                    <a:pt x="295" y="162"/>
                    <a:pt x="297" y="158"/>
                    <a:pt x="300"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17" name="Freeform 19"/>
            <p:cNvSpPr>
              <a:spLocks noEditPoints="1"/>
            </p:cNvSpPr>
            <p:nvPr/>
          </p:nvSpPr>
          <p:spPr bwMode="auto">
            <a:xfrm>
              <a:off x="2898" y="3283"/>
              <a:ext cx="445" cy="717"/>
            </a:xfrm>
            <a:custGeom>
              <a:avLst/>
              <a:gdLst>
                <a:gd name="T0" fmla="*/ 125 w 188"/>
                <a:gd name="T1" fmla="*/ 15 h 303"/>
                <a:gd name="T2" fmla="*/ 111 w 188"/>
                <a:gd name="T3" fmla="*/ 1 h 303"/>
                <a:gd name="T4" fmla="*/ 101 w 188"/>
                <a:gd name="T5" fmla="*/ 1 h 303"/>
                <a:gd name="T6" fmla="*/ 17 w 188"/>
                <a:gd name="T7" fmla="*/ 24 h 303"/>
                <a:gd name="T8" fmla="*/ 3 w 188"/>
                <a:gd name="T9" fmla="*/ 49 h 303"/>
                <a:gd name="T10" fmla="*/ 64 w 188"/>
                <a:gd name="T11" fmla="*/ 287 h 303"/>
                <a:gd name="T12" fmla="*/ 89 w 188"/>
                <a:gd name="T13" fmla="*/ 300 h 303"/>
                <a:gd name="T14" fmla="*/ 171 w 188"/>
                <a:gd name="T15" fmla="*/ 273 h 303"/>
                <a:gd name="T16" fmla="*/ 185 w 188"/>
                <a:gd name="T17" fmla="*/ 247 h 303"/>
                <a:gd name="T18" fmla="*/ 125 w 188"/>
                <a:gd name="T19" fmla="*/ 15 h 303"/>
                <a:gd name="T20" fmla="*/ 158 w 188"/>
                <a:gd name="T21" fmla="*/ 240 h 303"/>
                <a:gd name="T22" fmla="*/ 120 w 188"/>
                <a:gd name="T23" fmla="*/ 265 h 303"/>
                <a:gd name="T24" fmla="*/ 94 w 188"/>
                <a:gd name="T25" fmla="*/ 227 h 303"/>
                <a:gd name="T26" fmla="*/ 133 w 188"/>
                <a:gd name="T27" fmla="*/ 202 h 303"/>
                <a:gd name="T28" fmla="*/ 158 w 188"/>
                <a:gd name="T29" fmla="*/ 24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8" h="303">
                  <a:moveTo>
                    <a:pt x="125" y="15"/>
                  </a:moveTo>
                  <a:cubicBezTo>
                    <a:pt x="123" y="8"/>
                    <a:pt x="118" y="3"/>
                    <a:pt x="111" y="1"/>
                  </a:cubicBezTo>
                  <a:cubicBezTo>
                    <a:pt x="108" y="0"/>
                    <a:pt x="104" y="0"/>
                    <a:pt x="101" y="1"/>
                  </a:cubicBezTo>
                  <a:cubicBezTo>
                    <a:pt x="17" y="24"/>
                    <a:pt x="17" y="24"/>
                    <a:pt x="17" y="24"/>
                  </a:cubicBezTo>
                  <a:cubicBezTo>
                    <a:pt x="7" y="27"/>
                    <a:pt x="0" y="39"/>
                    <a:pt x="3" y="49"/>
                  </a:cubicBezTo>
                  <a:cubicBezTo>
                    <a:pt x="64" y="287"/>
                    <a:pt x="64" y="287"/>
                    <a:pt x="64" y="287"/>
                  </a:cubicBezTo>
                  <a:cubicBezTo>
                    <a:pt x="67" y="297"/>
                    <a:pt x="79" y="303"/>
                    <a:pt x="89" y="300"/>
                  </a:cubicBezTo>
                  <a:cubicBezTo>
                    <a:pt x="171" y="273"/>
                    <a:pt x="171" y="273"/>
                    <a:pt x="171" y="273"/>
                  </a:cubicBezTo>
                  <a:cubicBezTo>
                    <a:pt x="181" y="269"/>
                    <a:pt x="188" y="257"/>
                    <a:pt x="185" y="247"/>
                  </a:cubicBezTo>
                  <a:lnTo>
                    <a:pt x="125" y="15"/>
                  </a:lnTo>
                  <a:close/>
                  <a:moveTo>
                    <a:pt x="158" y="240"/>
                  </a:moveTo>
                  <a:cubicBezTo>
                    <a:pt x="154" y="258"/>
                    <a:pt x="137" y="269"/>
                    <a:pt x="120" y="265"/>
                  </a:cubicBezTo>
                  <a:cubicBezTo>
                    <a:pt x="102" y="262"/>
                    <a:pt x="91" y="245"/>
                    <a:pt x="94" y="227"/>
                  </a:cubicBezTo>
                  <a:cubicBezTo>
                    <a:pt x="98" y="210"/>
                    <a:pt x="115" y="198"/>
                    <a:pt x="133" y="202"/>
                  </a:cubicBezTo>
                  <a:cubicBezTo>
                    <a:pt x="150" y="205"/>
                    <a:pt x="161" y="222"/>
                    <a:pt x="158" y="2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grpSp>
      <p:grpSp>
        <p:nvGrpSpPr>
          <p:cNvPr id="18" name="Group 20"/>
          <p:cNvGrpSpPr/>
          <p:nvPr/>
        </p:nvGrpSpPr>
        <p:grpSpPr>
          <a:xfrm>
            <a:off x="4911888" y="1440065"/>
            <a:ext cx="3375096" cy="701236"/>
            <a:chOff x="6782240" y="1941072"/>
            <a:chExt cx="4571559" cy="954123"/>
          </a:xfrm>
        </p:grpSpPr>
        <p:sp>
          <p:nvSpPr>
            <p:cNvPr id="19" name="TextBox 18"/>
            <p:cNvSpPr txBox="1"/>
            <p:nvPr/>
          </p:nvSpPr>
          <p:spPr>
            <a:xfrm>
              <a:off x="6879871" y="1941072"/>
              <a:ext cx="1709219" cy="418771"/>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单击编辑标题</a:t>
              </a:r>
              <a:endParaRPr lang="en-US" sz="1400" dirty="0">
                <a:latin typeface="微软雅黑" panose="020B0503020204020204" pitchFamily="34" charset="-122"/>
                <a:ea typeface="微软雅黑" panose="020B0503020204020204" pitchFamily="34" charset="-122"/>
              </a:endParaRPr>
            </a:p>
          </p:txBody>
        </p:sp>
        <p:sp>
          <p:nvSpPr>
            <p:cNvPr id="20" name="TextBox 19"/>
            <p:cNvSpPr txBox="1"/>
            <p:nvPr/>
          </p:nvSpPr>
          <p:spPr>
            <a:xfrm>
              <a:off x="6782240" y="2267040"/>
              <a:ext cx="4571559" cy="628155"/>
            </a:xfrm>
            <a:prstGeom prst="rect">
              <a:avLst/>
            </a:prstGeom>
            <a:noFill/>
          </p:spPr>
          <p:txBody>
            <a:bodyPr wrap="square" rtlCol="0">
              <a:spAutoFit/>
            </a:bodyPr>
            <a:lstStyle/>
            <a:p>
              <a:pPr>
                <a:lnSpc>
                  <a:spcPct val="120000"/>
                </a:lnSpc>
              </a:pPr>
              <a:r>
                <a:rPr lang="zh-CN" altLang="en-US" sz="1000"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000" dirty="0">
                <a:latin typeface="微软雅黑" panose="020B0503020204020204" pitchFamily="34" charset="-122"/>
                <a:ea typeface="微软雅黑" panose="020B0503020204020204" pitchFamily="34" charset="-122"/>
              </a:endParaRPr>
            </a:p>
          </p:txBody>
        </p:sp>
      </p:grpSp>
      <p:grpSp>
        <p:nvGrpSpPr>
          <p:cNvPr id="21" name="Group 23"/>
          <p:cNvGrpSpPr/>
          <p:nvPr/>
        </p:nvGrpSpPr>
        <p:grpSpPr>
          <a:xfrm>
            <a:off x="4911888" y="2160125"/>
            <a:ext cx="3375096" cy="746856"/>
            <a:chOff x="6782240" y="1879000"/>
            <a:chExt cx="4571559" cy="1016195"/>
          </a:xfrm>
        </p:grpSpPr>
        <p:sp>
          <p:nvSpPr>
            <p:cNvPr id="22" name="TextBox 21"/>
            <p:cNvSpPr txBox="1"/>
            <p:nvPr/>
          </p:nvSpPr>
          <p:spPr>
            <a:xfrm>
              <a:off x="6782339" y="1879000"/>
              <a:ext cx="1709219" cy="418771"/>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单击编辑标题</a:t>
              </a:r>
              <a:endParaRPr lang="en-US" altLang="zh-CN" sz="1400" dirty="0">
                <a:latin typeface="微软雅黑" panose="020B0503020204020204" pitchFamily="34" charset="-122"/>
                <a:ea typeface="微软雅黑" panose="020B0503020204020204" pitchFamily="34" charset="-122"/>
              </a:endParaRPr>
            </a:p>
          </p:txBody>
        </p:sp>
        <p:sp>
          <p:nvSpPr>
            <p:cNvPr id="23" name="TextBox 22"/>
            <p:cNvSpPr txBox="1"/>
            <p:nvPr/>
          </p:nvSpPr>
          <p:spPr>
            <a:xfrm>
              <a:off x="6782240" y="2267040"/>
              <a:ext cx="4571559" cy="628155"/>
            </a:xfrm>
            <a:prstGeom prst="rect">
              <a:avLst/>
            </a:prstGeom>
            <a:noFill/>
          </p:spPr>
          <p:txBody>
            <a:bodyPr wrap="square" rtlCol="0">
              <a:spAutoFit/>
            </a:bodyPr>
            <a:lstStyle/>
            <a:p>
              <a:pPr>
                <a:lnSpc>
                  <a:spcPct val="120000"/>
                </a:lnSpc>
              </a:pPr>
              <a:r>
                <a:rPr lang="zh-CN" altLang="en-US" sz="1000"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000" dirty="0">
                <a:latin typeface="微软雅黑" panose="020B0503020204020204" pitchFamily="34" charset="-122"/>
                <a:ea typeface="微软雅黑" panose="020B0503020204020204" pitchFamily="34" charset="-122"/>
              </a:endParaRPr>
            </a:p>
          </p:txBody>
        </p:sp>
      </p:grpSp>
      <p:grpSp>
        <p:nvGrpSpPr>
          <p:cNvPr id="24" name="Group 26"/>
          <p:cNvGrpSpPr/>
          <p:nvPr/>
        </p:nvGrpSpPr>
        <p:grpSpPr>
          <a:xfrm>
            <a:off x="4911888" y="2952192"/>
            <a:ext cx="3375096" cy="722198"/>
            <a:chOff x="6782240" y="1912551"/>
            <a:chExt cx="4571559" cy="982644"/>
          </a:xfrm>
        </p:grpSpPr>
        <p:sp>
          <p:nvSpPr>
            <p:cNvPr id="25" name="TextBox 24"/>
            <p:cNvSpPr txBox="1"/>
            <p:nvPr/>
          </p:nvSpPr>
          <p:spPr>
            <a:xfrm>
              <a:off x="6828695" y="1912551"/>
              <a:ext cx="1709219" cy="418771"/>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单击编辑标题</a:t>
              </a:r>
              <a:endParaRPr lang="en-US" altLang="zh-CN" sz="1400" dirty="0">
                <a:latin typeface="微软雅黑" panose="020B0503020204020204" pitchFamily="34" charset="-122"/>
                <a:ea typeface="微软雅黑" panose="020B0503020204020204" pitchFamily="34" charset="-122"/>
              </a:endParaRPr>
            </a:p>
          </p:txBody>
        </p:sp>
        <p:sp>
          <p:nvSpPr>
            <p:cNvPr id="26" name="TextBox 25"/>
            <p:cNvSpPr txBox="1"/>
            <p:nvPr/>
          </p:nvSpPr>
          <p:spPr>
            <a:xfrm>
              <a:off x="6782240" y="2267040"/>
              <a:ext cx="4571559" cy="628155"/>
            </a:xfrm>
            <a:prstGeom prst="rect">
              <a:avLst/>
            </a:prstGeom>
            <a:noFill/>
          </p:spPr>
          <p:txBody>
            <a:bodyPr wrap="square" rtlCol="0">
              <a:spAutoFit/>
            </a:bodyPr>
            <a:lstStyle/>
            <a:p>
              <a:pPr>
                <a:lnSpc>
                  <a:spcPct val="120000"/>
                </a:lnSpc>
              </a:pPr>
              <a:r>
                <a:rPr lang="zh-CN" altLang="en-US" sz="1000"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000" dirty="0">
                <a:latin typeface="微软雅黑" panose="020B0503020204020204" pitchFamily="34" charset="-122"/>
                <a:ea typeface="微软雅黑" panose="020B0503020204020204" pitchFamily="34" charset="-122"/>
              </a:endParaRPr>
            </a:p>
          </p:txBody>
        </p:sp>
      </p:grpSp>
      <p:grpSp>
        <p:nvGrpSpPr>
          <p:cNvPr id="27" name="Group 29"/>
          <p:cNvGrpSpPr/>
          <p:nvPr/>
        </p:nvGrpSpPr>
        <p:grpSpPr>
          <a:xfrm>
            <a:off x="4911888" y="3744259"/>
            <a:ext cx="3375096" cy="699718"/>
            <a:chOff x="6782240" y="1943138"/>
            <a:chExt cx="4571559" cy="952057"/>
          </a:xfrm>
        </p:grpSpPr>
        <p:sp>
          <p:nvSpPr>
            <p:cNvPr id="28" name="TextBox 27"/>
            <p:cNvSpPr txBox="1"/>
            <p:nvPr/>
          </p:nvSpPr>
          <p:spPr>
            <a:xfrm>
              <a:off x="6828695" y="1943138"/>
              <a:ext cx="1709219" cy="418770"/>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单击编辑标题</a:t>
              </a:r>
              <a:endParaRPr lang="en-US" altLang="zh-CN" sz="1400" dirty="0">
                <a:latin typeface="微软雅黑" panose="020B0503020204020204" pitchFamily="34" charset="-122"/>
                <a:ea typeface="微软雅黑" panose="020B0503020204020204" pitchFamily="34" charset="-122"/>
              </a:endParaRPr>
            </a:p>
          </p:txBody>
        </p:sp>
        <p:sp>
          <p:nvSpPr>
            <p:cNvPr id="29" name="TextBox 28"/>
            <p:cNvSpPr txBox="1"/>
            <p:nvPr/>
          </p:nvSpPr>
          <p:spPr>
            <a:xfrm>
              <a:off x="6782240" y="2267040"/>
              <a:ext cx="4571559" cy="628155"/>
            </a:xfrm>
            <a:prstGeom prst="rect">
              <a:avLst/>
            </a:prstGeom>
            <a:noFill/>
          </p:spPr>
          <p:txBody>
            <a:bodyPr wrap="square" rtlCol="0">
              <a:spAutoFit/>
            </a:bodyPr>
            <a:lstStyle/>
            <a:p>
              <a:pPr>
                <a:lnSpc>
                  <a:spcPct val="120000"/>
                </a:lnSpc>
              </a:pPr>
              <a:r>
                <a:rPr lang="zh-CN" altLang="en-US" sz="1000"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000" dirty="0">
                <a:latin typeface="微软雅黑" panose="020B0503020204020204" pitchFamily="34" charset="-122"/>
                <a:ea typeface="微软雅黑" panose="020B0503020204020204" pitchFamily="34" charset="-122"/>
              </a:endParaRPr>
            </a:p>
          </p:txBody>
        </p:sp>
      </p:grpSp>
      <p:grpSp>
        <p:nvGrpSpPr>
          <p:cNvPr id="30" name="Group 32"/>
          <p:cNvGrpSpPr/>
          <p:nvPr/>
        </p:nvGrpSpPr>
        <p:grpSpPr>
          <a:xfrm>
            <a:off x="4399713" y="1614072"/>
            <a:ext cx="404495" cy="402672"/>
            <a:chOff x="5987351" y="2196154"/>
            <a:chExt cx="547887" cy="547887"/>
          </a:xfrm>
        </p:grpSpPr>
        <p:sp>
          <p:nvSpPr>
            <p:cNvPr id="31" name="Teardrop 33"/>
            <p:cNvSpPr/>
            <p:nvPr/>
          </p:nvSpPr>
          <p:spPr>
            <a:xfrm rot="18877745">
              <a:off x="5987351" y="2196154"/>
              <a:ext cx="547887" cy="547887"/>
            </a:xfrm>
            <a:prstGeom prst="teardrop">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32" name="AutoShape 38"/>
            <p:cNvSpPr>
              <a:spLocks noChangeAspect="1"/>
            </p:cNvSpPr>
            <p:nvPr/>
          </p:nvSpPr>
          <p:spPr bwMode="auto">
            <a:xfrm>
              <a:off x="6132631" y="2340884"/>
              <a:ext cx="257327" cy="2584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chemeClr val="bg1"/>
            </a:solidFill>
            <a:ln>
              <a:noFill/>
            </a:ln>
            <a:effectLst/>
          </p:spPr>
          <p:txBody>
            <a:bodyPr lIns="101578" tIns="101578" rIns="101578" bIns="101578" anchor="ctr"/>
            <a:lstStyle/>
            <a:p>
              <a:pPr defTabSz="673445">
                <a:defRPr/>
              </a:pPr>
              <a:endParaRPr lang="es-ES" sz="4900" dirty="0">
                <a:solidFill>
                  <a:srgbClr val="44CEB9"/>
                </a:solidFill>
                <a:effectLst>
                  <a:outerShdw blurRad="38100" dist="38100" dir="2700000" algn="tl">
                    <a:srgbClr val="000000"/>
                  </a:outerShdw>
                </a:effectLst>
                <a:latin typeface="Gill Sans" charset="0"/>
                <a:ea typeface="微软雅黑" panose="020B0503020204020204" pitchFamily="34" charset="-122"/>
                <a:cs typeface="Gill Sans" charset="0"/>
                <a:sym typeface="Gill Sans" charset="0"/>
              </a:endParaRPr>
            </a:p>
          </p:txBody>
        </p:sp>
      </p:grpSp>
      <p:grpSp>
        <p:nvGrpSpPr>
          <p:cNvPr id="33" name="Group 35"/>
          <p:cNvGrpSpPr/>
          <p:nvPr/>
        </p:nvGrpSpPr>
        <p:grpSpPr>
          <a:xfrm>
            <a:off x="4399714" y="3893566"/>
            <a:ext cx="404495" cy="402672"/>
            <a:chOff x="5987352" y="5297701"/>
            <a:chExt cx="547887" cy="547887"/>
          </a:xfrm>
        </p:grpSpPr>
        <p:sp>
          <p:nvSpPr>
            <p:cNvPr id="34" name="Teardrop 36"/>
            <p:cNvSpPr/>
            <p:nvPr/>
          </p:nvSpPr>
          <p:spPr>
            <a:xfrm rot="18877745">
              <a:off x="5987352" y="5297701"/>
              <a:ext cx="547887" cy="547887"/>
            </a:xfrm>
            <a:prstGeom prst="teardrop">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35" name="Freeform 106"/>
            <p:cNvSpPr>
              <a:spLocks noChangeAspect="1" noChangeArrowheads="1"/>
            </p:cNvSpPr>
            <p:nvPr/>
          </p:nvSpPr>
          <p:spPr bwMode="auto">
            <a:xfrm>
              <a:off x="6120144" y="5463067"/>
              <a:ext cx="301086" cy="260571"/>
            </a:xfrm>
            <a:custGeom>
              <a:avLst/>
              <a:gdLst>
                <a:gd name="T0" fmla="*/ 502 w 1013"/>
                <a:gd name="T1" fmla="*/ 0 h 879"/>
                <a:gd name="T2" fmla="*/ 0 w 1013"/>
                <a:gd name="T3" fmla="*/ 351 h 879"/>
                <a:gd name="T4" fmla="*/ 193 w 1013"/>
                <a:gd name="T5" fmla="*/ 636 h 879"/>
                <a:gd name="T6" fmla="*/ 92 w 1013"/>
                <a:gd name="T7" fmla="*/ 862 h 879"/>
                <a:gd name="T8" fmla="*/ 92 w 1013"/>
                <a:gd name="T9" fmla="*/ 878 h 879"/>
                <a:gd name="T10" fmla="*/ 101 w 1013"/>
                <a:gd name="T11" fmla="*/ 878 h 879"/>
                <a:gd name="T12" fmla="*/ 109 w 1013"/>
                <a:gd name="T13" fmla="*/ 878 h 879"/>
                <a:gd name="T14" fmla="*/ 485 w 1013"/>
                <a:gd name="T15" fmla="*/ 711 h 879"/>
                <a:gd name="T16" fmla="*/ 502 w 1013"/>
                <a:gd name="T17" fmla="*/ 711 h 879"/>
                <a:gd name="T18" fmla="*/ 1012 w 1013"/>
                <a:gd name="T19" fmla="*/ 351 h 879"/>
                <a:gd name="T20" fmla="*/ 502 w 1013"/>
                <a:gd name="T21" fmla="*/ 0 h 879"/>
                <a:gd name="T22" fmla="*/ 502 w 1013"/>
                <a:gd name="T23" fmla="*/ 0 h 879"/>
                <a:gd name="T24" fmla="*/ 502 w 1013"/>
                <a:gd name="T25" fmla="*/ 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3" h="879">
                  <a:moveTo>
                    <a:pt x="502" y="0"/>
                  </a:moveTo>
                  <a:cubicBezTo>
                    <a:pt x="226" y="0"/>
                    <a:pt x="0" y="159"/>
                    <a:pt x="0" y="351"/>
                  </a:cubicBezTo>
                  <a:cubicBezTo>
                    <a:pt x="0" y="469"/>
                    <a:pt x="67" y="569"/>
                    <a:pt x="193" y="636"/>
                  </a:cubicBezTo>
                  <a:cubicBezTo>
                    <a:pt x="176" y="711"/>
                    <a:pt x="142" y="811"/>
                    <a:pt x="92" y="862"/>
                  </a:cubicBezTo>
                  <a:cubicBezTo>
                    <a:pt x="92" y="870"/>
                    <a:pt x="92" y="870"/>
                    <a:pt x="92" y="878"/>
                  </a:cubicBezTo>
                  <a:lnTo>
                    <a:pt x="101" y="878"/>
                  </a:lnTo>
                  <a:lnTo>
                    <a:pt x="109" y="878"/>
                  </a:lnTo>
                  <a:cubicBezTo>
                    <a:pt x="118" y="878"/>
                    <a:pt x="335" y="862"/>
                    <a:pt x="485" y="711"/>
                  </a:cubicBezTo>
                  <a:cubicBezTo>
                    <a:pt x="485" y="711"/>
                    <a:pt x="494" y="711"/>
                    <a:pt x="502" y="711"/>
                  </a:cubicBezTo>
                  <a:cubicBezTo>
                    <a:pt x="786" y="711"/>
                    <a:pt x="1012" y="552"/>
                    <a:pt x="1012" y="351"/>
                  </a:cubicBezTo>
                  <a:cubicBezTo>
                    <a:pt x="1012" y="159"/>
                    <a:pt x="786" y="0"/>
                    <a:pt x="502" y="0"/>
                  </a:cubicBezTo>
                  <a:close/>
                  <a:moveTo>
                    <a:pt x="502" y="0"/>
                  </a:moveTo>
                  <a:lnTo>
                    <a:pt x="502" y="0"/>
                  </a:lnTo>
                  <a:close/>
                </a:path>
              </a:pathLst>
            </a:custGeom>
            <a:solidFill>
              <a:schemeClr val="bg1"/>
            </a:solidFill>
            <a:ln>
              <a:noFill/>
            </a:ln>
            <a:effectLst/>
          </p:spPr>
          <p:txBody>
            <a:bodyPr wrap="none" lIns="243785" tIns="121892" rIns="243785" bIns="121892" anchor="ctr"/>
            <a:lstStyle/>
            <a:p>
              <a:pPr>
                <a:defRPr/>
              </a:pPr>
              <a:endParaRPr lang="en-US" dirty="0">
                <a:latin typeface="微软雅黑" panose="020B0503020204020204" pitchFamily="34" charset="-122"/>
                <a:ea typeface="微软雅黑" panose="020B0503020204020204" pitchFamily="34" charset="-122"/>
              </a:endParaRPr>
            </a:p>
          </p:txBody>
        </p:sp>
      </p:grpSp>
      <p:grpSp>
        <p:nvGrpSpPr>
          <p:cNvPr id="36" name="Group 38"/>
          <p:cNvGrpSpPr/>
          <p:nvPr/>
        </p:nvGrpSpPr>
        <p:grpSpPr>
          <a:xfrm>
            <a:off x="4399713" y="2373903"/>
            <a:ext cx="404495" cy="402672"/>
            <a:chOff x="5987351" y="3230003"/>
            <a:chExt cx="547887" cy="547887"/>
          </a:xfrm>
        </p:grpSpPr>
        <p:sp>
          <p:nvSpPr>
            <p:cNvPr id="37" name="Teardrop 39"/>
            <p:cNvSpPr/>
            <p:nvPr/>
          </p:nvSpPr>
          <p:spPr>
            <a:xfrm rot="18877745">
              <a:off x="5987351" y="3230003"/>
              <a:ext cx="547887" cy="547887"/>
            </a:xfrm>
            <a:prstGeom prst="teardrop">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grpSp>
          <p:nvGrpSpPr>
            <p:cNvPr id="38" name="Group 4688"/>
            <p:cNvGrpSpPr>
              <a:grpSpLocks noChangeAspect="1"/>
            </p:cNvGrpSpPr>
            <p:nvPr/>
          </p:nvGrpSpPr>
          <p:grpSpPr bwMode="auto">
            <a:xfrm>
              <a:off x="6128838" y="3344639"/>
              <a:ext cx="300966" cy="286055"/>
              <a:chOff x="1835150" y="2800349"/>
              <a:chExt cx="382588" cy="363538"/>
            </a:xfrm>
            <a:solidFill>
              <a:schemeClr val="bg1"/>
            </a:solidFill>
          </p:grpSpPr>
          <p:sp>
            <p:nvSpPr>
              <p:cNvPr id="39" name="Freeform 291"/>
              <p:cNvSpPr>
                <a:spLocks noChangeArrowheads="1"/>
              </p:cNvSpPr>
              <p:nvPr/>
            </p:nvSpPr>
            <p:spPr bwMode="auto">
              <a:xfrm>
                <a:off x="1868488" y="3140074"/>
                <a:ext cx="271462" cy="23813"/>
              </a:xfrm>
              <a:custGeom>
                <a:avLst/>
                <a:gdLst>
                  <a:gd name="T0" fmla="*/ 41 w 753"/>
                  <a:gd name="T1" fmla="*/ 42 h 68"/>
                  <a:gd name="T2" fmla="*/ 192 w 753"/>
                  <a:gd name="T3" fmla="*/ 42 h 68"/>
                  <a:gd name="T4" fmla="*/ 217 w 753"/>
                  <a:gd name="T5" fmla="*/ 67 h 68"/>
                  <a:gd name="T6" fmla="*/ 543 w 753"/>
                  <a:gd name="T7" fmla="*/ 67 h 68"/>
                  <a:gd name="T8" fmla="*/ 568 w 753"/>
                  <a:gd name="T9" fmla="*/ 42 h 68"/>
                  <a:gd name="T10" fmla="*/ 710 w 753"/>
                  <a:gd name="T11" fmla="*/ 42 h 68"/>
                  <a:gd name="T12" fmla="*/ 752 w 753"/>
                  <a:gd name="T13" fmla="*/ 0 h 68"/>
                  <a:gd name="T14" fmla="*/ 0 w 753"/>
                  <a:gd name="T15" fmla="*/ 0 h 68"/>
                  <a:gd name="T16" fmla="*/ 41 w 753"/>
                  <a:gd name="T17" fmla="*/ 42 h 68"/>
                  <a:gd name="T18" fmla="*/ 41 w 753"/>
                  <a:gd name="T19" fmla="*/ 42 h 68"/>
                  <a:gd name="T20" fmla="*/ 41 w 753"/>
                  <a:gd name="T21" fmla="*/ 4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68">
                    <a:moveTo>
                      <a:pt x="41" y="42"/>
                    </a:moveTo>
                    <a:cubicBezTo>
                      <a:pt x="192" y="42"/>
                      <a:pt x="192" y="42"/>
                      <a:pt x="192" y="42"/>
                    </a:cubicBezTo>
                    <a:cubicBezTo>
                      <a:pt x="192" y="50"/>
                      <a:pt x="200" y="67"/>
                      <a:pt x="217" y="67"/>
                    </a:cubicBezTo>
                    <a:cubicBezTo>
                      <a:pt x="543" y="67"/>
                      <a:pt x="543" y="67"/>
                      <a:pt x="543" y="67"/>
                    </a:cubicBezTo>
                    <a:cubicBezTo>
                      <a:pt x="552" y="67"/>
                      <a:pt x="568" y="50"/>
                      <a:pt x="568" y="42"/>
                    </a:cubicBezTo>
                    <a:cubicBezTo>
                      <a:pt x="710" y="42"/>
                      <a:pt x="710" y="42"/>
                      <a:pt x="710" y="42"/>
                    </a:cubicBezTo>
                    <a:cubicBezTo>
                      <a:pt x="735" y="42"/>
                      <a:pt x="752" y="17"/>
                      <a:pt x="752" y="0"/>
                    </a:cubicBezTo>
                    <a:cubicBezTo>
                      <a:pt x="0" y="0"/>
                      <a:pt x="0" y="0"/>
                      <a:pt x="0" y="0"/>
                    </a:cubicBezTo>
                    <a:cubicBezTo>
                      <a:pt x="0" y="17"/>
                      <a:pt x="16" y="42"/>
                      <a:pt x="41" y="42"/>
                    </a:cubicBezTo>
                    <a:close/>
                    <a:moveTo>
                      <a:pt x="41" y="42"/>
                    </a:moveTo>
                    <a:lnTo>
                      <a:pt x="41" y="42"/>
                    </a:lnTo>
                    <a:close/>
                  </a:path>
                </a:pathLst>
              </a:custGeom>
              <a:grpFill/>
              <a:ln>
                <a:noFill/>
              </a:ln>
              <a:effectLst/>
            </p:spPr>
            <p:txBody>
              <a:bodyPr wrap="none" anchor="ctr"/>
              <a:lstStyle/>
              <a:p>
                <a:pPr>
                  <a:defRPr/>
                </a:pPr>
                <a:endParaRPr lang="en-US" dirty="0">
                  <a:latin typeface="微软雅黑" panose="020B0503020204020204" pitchFamily="34" charset="-122"/>
                </a:endParaRPr>
              </a:p>
            </p:txBody>
          </p:sp>
          <p:sp>
            <p:nvSpPr>
              <p:cNvPr id="40" name="Freeform 292"/>
              <p:cNvSpPr>
                <a:spLocks noChangeArrowheads="1"/>
              </p:cNvSpPr>
              <p:nvPr/>
            </p:nvSpPr>
            <p:spPr bwMode="auto">
              <a:xfrm>
                <a:off x="1835150" y="2955924"/>
                <a:ext cx="382588" cy="174625"/>
              </a:xfrm>
              <a:custGeom>
                <a:avLst/>
                <a:gdLst>
                  <a:gd name="T0" fmla="*/ 1020 w 1062"/>
                  <a:gd name="T1" fmla="*/ 100 h 486"/>
                  <a:gd name="T2" fmla="*/ 894 w 1062"/>
                  <a:gd name="T3" fmla="*/ 75 h 486"/>
                  <a:gd name="T4" fmla="*/ 894 w 1062"/>
                  <a:gd name="T5" fmla="*/ 0 h 486"/>
                  <a:gd name="T6" fmla="*/ 0 w 1062"/>
                  <a:gd name="T7" fmla="*/ 0 h 486"/>
                  <a:gd name="T8" fmla="*/ 267 w 1062"/>
                  <a:gd name="T9" fmla="*/ 485 h 486"/>
                  <a:gd name="T10" fmla="*/ 627 w 1062"/>
                  <a:gd name="T11" fmla="*/ 485 h 486"/>
                  <a:gd name="T12" fmla="*/ 819 w 1062"/>
                  <a:gd name="T13" fmla="*/ 351 h 486"/>
                  <a:gd name="T14" fmla="*/ 1061 w 1062"/>
                  <a:gd name="T15" fmla="*/ 192 h 486"/>
                  <a:gd name="T16" fmla="*/ 1020 w 1062"/>
                  <a:gd name="T17" fmla="*/ 100 h 486"/>
                  <a:gd name="T18" fmla="*/ 861 w 1062"/>
                  <a:gd name="T19" fmla="*/ 284 h 486"/>
                  <a:gd name="T20" fmla="*/ 894 w 1062"/>
                  <a:gd name="T21" fmla="*/ 142 h 486"/>
                  <a:gd name="T22" fmla="*/ 978 w 1062"/>
                  <a:gd name="T23" fmla="*/ 151 h 486"/>
                  <a:gd name="T24" fmla="*/ 995 w 1062"/>
                  <a:gd name="T25" fmla="*/ 192 h 486"/>
                  <a:gd name="T26" fmla="*/ 861 w 1062"/>
                  <a:gd name="T27" fmla="*/ 284 h 486"/>
                  <a:gd name="T28" fmla="*/ 861 w 1062"/>
                  <a:gd name="T29" fmla="*/ 284 h 486"/>
                  <a:gd name="T30" fmla="*/ 861 w 1062"/>
                  <a:gd name="T31" fmla="*/ 284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2" h="486">
                    <a:moveTo>
                      <a:pt x="1020" y="100"/>
                    </a:moveTo>
                    <a:cubicBezTo>
                      <a:pt x="986" y="67"/>
                      <a:pt x="928" y="67"/>
                      <a:pt x="894" y="75"/>
                    </a:cubicBezTo>
                    <a:cubicBezTo>
                      <a:pt x="894" y="50"/>
                      <a:pt x="894" y="25"/>
                      <a:pt x="894" y="0"/>
                    </a:cubicBezTo>
                    <a:cubicBezTo>
                      <a:pt x="0" y="0"/>
                      <a:pt x="0" y="0"/>
                      <a:pt x="0" y="0"/>
                    </a:cubicBezTo>
                    <a:cubicBezTo>
                      <a:pt x="0" y="243"/>
                      <a:pt x="42" y="418"/>
                      <a:pt x="267" y="485"/>
                    </a:cubicBezTo>
                    <a:cubicBezTo>
                      <a:pt x="627" y="485"/>
                      <a:pt x="627" y="485"/>
                      <a:pt x="627" y="485"/>
                    </a:cubicBezTo>
                    <a:cubicBezTo>
                      <a:pt x="719" y="452"/>
                      <a:pt x="786" y="410"/>
                      <a:pt x="819" y="351"/>
                    </a:cubicBezTo>
                    <a:cubicBezTo>
                      <a:pt x="911" y="351"/>
                      <a:pt x="1053" y="318"/>
                      <a:pt x="1061" y="192"/>
                    </a:cubicBezTo>
                    <a:cubicBezTo>
                      <a:pt x="1061" y="142"/>
                      <a:pt x="1036" y="117"/>
                      <a:pt x="1020" y="100"/>
                    </a:cubicBezTo>
                    <a:close/>
                    <a:moveTo>
                      <a:pt x="861" y="284"/>
                    </a:moveTo>
                    <a:cubicBezTo>
                      <a:pt x="878" y="243"/>
                      <a:pt x="886" y="192"/>
                      <a:pt x="894" y="142"/>
                    </a:cubicBezTo>
                    <a:cubicBezTo>
                      <a:pt x="919" y="134"/>
                      <a:pt x="961" y="134"/>
                      <a:pt x="978" y="151"/>
                    </a:cubicBezTo>
                    <a:cubicBezTo>
                      <a:pt x="978" y="151"/>
                      <a:pt x="995" y="159"/>
                      <a:pt x="995" y="192"/>
                    </a:cubicBezTo>
                    <a:cubicBezTo>
                      <a:pt x="986" y="259"/>
                      <a:pt x="911" y="276"/>
                      <a:pt x="861" y="284"/>
                    </a:cubicBezTo>
                    <a:close/>
                    <a:moveTo>
                      <a:pt x="861" y="284"/>
                    </a:moveTo>
                    <a:lnTo>
                      <a:pt x="861" y="284"/>
                    </a:lnTo>
                    <a:close/>
                  </a:path>
                </a:pathLst>
              </a:custGeom>
              <a:grpFill/>
              <a:ln>
                <a:noFill/>
              </a:ln>
              <a:effectLst/>
            </p:spPr>
            <p:txBody>
              <a:bodyPr wrap="none" anchor="ctr"/>
              <a:lstStyle/>
              <a:p>
                <a:pPr>
                  <a:defRPr/>
                </a:pPr>
                <a:endParaRPr lang="en-US" dirty="0">
                  <a:latin typeface="微软雅黑" panose="020B0503020204020204" pitchFamily="34" charset="-122"/>
                </a:endParaRPr>
              </a:p>
            </p:txBody>
          </p:sp>
          <p:sp>
            <p:nvSpPr>
              <p:cNvPr id="41" name="Freeform 293"/>
              <p:cNvSpPr>
                <a:spLocks noChangeArrowheads="1"/>
              </p:cNvSpPr>
              <p:nvPr/>
            </p:nvSpPr>
            <p:spPr bwMode="auto">
              <a:xfrm>
                <a:off x="1916113" y="2800349"/>
                <a:ext cx="112712" cy="144463"/>
              </a:xfrm>
              <a:custGeom>
                <a:avLst/>
                <a:gdLst>
                  <a:gd name="T0" fmla="*/ 142 w 311"/>
                  <a:gd name="T1" fmla="*/ 401 h 402"/>
                  <a:gd name="T2" fmla="*/ 234 w 311"/>
                  <a:gd name="T3" fmla="*/ 243 h 402"/>
                  <a:gd name="T4" fmla="*/ 268 w 311"/>
                  <a:gd name="T5" fmla="*/ 0 h 402"/>
                  <a:gd name="T6" fmla="*/ 159 w 311"/>
                  <a:gd name="T7" fmla="*/ 276 h 402"/>
                  <a:gd name="T8" fmla="*/ 142 w 311"/>
                  <a:gd name="T9" fmla="*/ 401 h 402"/>
                  <a:gd name="T10" fmla="*/ 142 w 311"/>
                  <a:gd name="T11" fmla="*/ 401 h 402"/>
                  <a:gd name="T12" fmla="*/ 142 w 311"/>
                  <a:gd name="T13" fmla="*/ 401 h 402"/>
                </a:gdLst>
                <a:ahLst/>
                <a:cxnLst>
                  <a:cxn ang="0">
                    <a:pos x="T0" y="T1"/>
                  </a:cxn>
                  <a:cxn ang="0">
                    <a:pos x="T2" y="T3"/>
                  </a:cxn>
                  <a:cxn ang="0">
                    <a:pos x="T4" y="T5"/>
                  </a:cxn>
                  <a:cxn ang="0">
                    <a:pos x="T6" y="T7"/>
                  </a:cxn>
                  <a:cxn ang="0">
                    <a:pos x="T8" y="T9"/>
                  </a:cxn>
                  <a:cxn ang="0">
                    <a:pos x="T10" y="T11"/>
                  </a:cxn>
                  <a:cxn ang="0">
                    <a:pos x="T12" y="T13"/>
                  </a:cxn>
                </a:cxnLst>
                <a:rect l="0" t="0" r="r" b="b"/>
                <a:pathLst>
                  <a:path w="311" h="402">
                    <a:moveTo>
                      <a:pt x="142" y="401"/>
                    </a:moveTo>
                    <a:cubicBezTo>
                      <a:pt x="142" y="401"/>
                      <a:pt x="310" y="385"/>
                      <a:pt x="234" y="243"/>
                    </a:cubicBezTo>
                    <a:cubicBezTo>
                      <a:pt x="168" y="126"/>
                      <a:pt x="184" y="59"/>
                      <a:pt x="268" y="0"/>
                    </a:cubicBezTo>
                    <a:cubicBezTo>
                      <a:pt x="268" y="0"/>
                      <a:pt x="0" y="67"/>
                      <a:pt x="159" y="276"/>
                    </a:cubicBezTo>
                    <a:cubicBezTo>
                      <a:pt x="209" y="360"/>
                      <a:pt x="142" y="401"/>
                      <a:pt x="142" y="401"/>
                    </a:cubicBezTo>
                    <a:close/>
                    <a:moveTo>
                      <a:pt x="142" y="401"/>
                    </a:moveTo>
                    <a:lnTo>
                      <a:pt x="142" y="401"/>
                    </a:lnTo>
                    <a:close/>
                  </a:path>
                </a:pathLst>
              </a:custGeom>
              <a:grpFill/>
              <a:ln>
                <a:noFill/>
              </a:ln>
              <a:effectLst/>
            </p:spPr>
            <p:txBody>
              <a:bodyPr wrap="none" anchor="ctr"/>
              <a:lstStyle/>
              <a:p>
                <a:pPr>
                  <a:defRPr/>
                </a:pPr>
                <a:endParaRPr lang="en-US" dirty="0">
                  <a:latin typeface="微软雅黑" panose="020B0503020204020204" pitchFamily="34" charset="-122"/>
                </a:endParaRPr>
              </a:p>
            </p:txBody>
          </p:sp>
          <p:sp>
            <p:nvSpPr>
              <p:cNvPr id="42" name="Freeform 294"/>
              <p:cNvSpPr>
                <a:spLocks noChangeArrowheads="1"/>
              </p:cNvSpPr>
              <p:nvPr/>
            </p:nvSpPr>
            <p:spPr bwMode="auto">
              <a:xfrm>
                <a:off x="2003425" y="2867024"/>
                <a:ext cx="53975" cy="73025"/>
              </a:xfrm>
              <a:custGeom>
                <a:avLst/>
                <a:gdLst>
                  <a:gd name="T0" fmla="*/ 17 w 151"/>
                  <a:gd name="T1" fmla="*/ 201 h 202"/>
                  <a:gd name="T2" fmla="*/ 75 w 151"/>
                  <a:gd name="T3" fmla="*/ 67 h 202"/>
                  <a:gd name="T4" fmla="*/ 84 w 151"/>
                  <a:gd name="T5" fmla="*/ 0 h 202"/>
                  <a:gd name="T6" fmla="*/ 33 w 151"/>
                  <a:gd name="T7" fmla="*/ 75 h 202"/>
                  <a:gd name="T8" fmla="*/ 17 w 151"/>
                  <a:gd name="T9" fmla="*/ 201 h 202"/>
                  <a:gd name="T10" fmla="*/ 17 w 151"/>
                  <a:gd name="T11" fmla="*/ 201 h 202"/>
                  <a:gd name="T12" fmla="*/ 17 w 151"/>
                  <a:gd name="T13" fmla="*/ 201 h 202"/>
                </a:gdLst>
                <a:ahLst/>
                <a:cxnLst>
                  <a:cxn ang="0">
                    <a:pos x="T0" y="T1"/>
                  </a:cxn>
                  <a:cxn ang="0">
                    <a:pos x="T2" y="T3"/>
                  </a:cxn>
                  <a:cxn ang="0">
                    <a:pos x="T4" y="T5"/>
                  </a:cxn>
                  <a:cxn ang="0">
                    <a:pos x="T6" y="T7"/>
                  </a:cxn>
                  <a:cxn ang="0">
                    <a:pos x="T8" y="T9"/>
                  </a:cxn>
                  <a:cxn ang="0">
                    <a:pos x="T10" y="T11"/>
                  </a:cxn>
                  <a:cxn ang="0">
                    <a:pos x="T12" y="T13"/>
                  </a:cxn>
                </a:cxnLst>
                <a:rect l="0" t="0" r="r" b="b"/>
                <a:pathLst>
                  <a:path w="151" h="202">
                    <a:moveTo>
                      <a:pt x="17" y="201"/>
                    </a:moveTo>
                    <a:cubicBezTo>
                      <a:pt x="17" y="201"/>
                      <a:pt x="150" y="176"/>
                      <a:pt x="75" y="67"/>
                    </a:cubicBezTo>
                    <a:cubicBezTo>
                      <a:pt x="50" y="17"/>
                      <a:pt x="84" y="0"/>
                      <a:pt x="84" y="0"/>
                    </a:cubicBezTo>
                    <a:cubicBezTo>
                      <a:pt x="84" y="0"/>
                      <a:pt x="0" y="0"/>
                      <a:pt x="33" y="75"/>
                    </a:cubicBezTo>
                    <a:cubicBezTo>
                      <a:pt x="67" y="142"/>
                      <a:pt x="58" y="176"/>
                      <a:pt x="17" y="201"/>
                    </a:cubicBezTo>
                    <a:close/>
                    <a:moveTo>
                      <a:pt x="17" y="201"/>
                    </a:moveTo>
                    <a:lnTo>
                      <a:pt x="17" y="201"/>
                    </a:lnTo>
                    <a:close/>
                  </a:path>
                </a:pathLst>
              </a:custGeom>
              <a:grpFill/>
              <a:ln>
                <a:noFill/>
              </a:ln>
              <a:effectLst/>
            </p:spPr>
            <p:txBody>
              <a:bodyPr wrap="none" anchor="ctr"/>
              <a:lstStyle/>
              <a:p>
                <a:pPr>
                  <a:defRPr/>
                </a:pPr>
                <a:endParaRPr lang="en-US" dirty="0">
                  <a:latin typeface="微软雅黑" panose="020B0503020204020204" pitchFamily="34" charset="-122"/>
                </a:endParaRPr>
              </a:p>
            </p:txBody>
          </p:sp>
        </p:grpSp>
      </p:grpSp>
      <p:grpSp>
        <p:nvGrpSpPr>
          <p:cNvPr id="43" name="Group 45"/>
          <p:cNvGrpSpPr/>
          <p:nvPr/>
        </p:nvGrpSpPr>
        <p:grpSpPr>
          <a:xfrm>
            <a:off x="4399713" y="3133734"/>
            <a:ext cx="404495" cy="402672"/>
            <a:chOff x="5987351" y="4263852"/>
            <a:chExt cx="547887" cy="547887"/>
          </a:xfrm>
        </p:grpSpPr>
        <p:sp>
          <p:nvSpPr>
            <p:cNvPr id="44" name="Teardrop 46"/>
            <p:cNvSpPr/>
            <p:nvPr/>
          </p:nvSpPr>
          <p:spPr>
            <a:xfrm rot="18877745">
              <a:off x="5987351" y="4263852"/>
              <a:ext cx="547887" cy="547887"/>
            </a:xfrm>
            <a:prstGeom prst="teardrop">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45" name="Freeform 299"/>
            <p:cNvSpPr>
              <a:spLocks noChangeAspect="1" noChangeArrowheads="1"/>
            </p:cNvSpPr>
            <p:nvPr/>
          </p:nvSpPr>
          <p:spPr bwMode="auto">
            <a:xfrm>
              <a:off x="6109068" y="4377574"/>
              <a:ext cx="292744" cy="280426"/>
            </a:xfrm>
            <a:custGeom>
              <a:avLst/>
              <a:gdLst>
                <a:gd name="T0" fmla="*/ 1229 w 1665"/>
                <a:gd name="T1" fmla="*/ 561 h 1598"/>
                <a:gd name="T2" fmla="*/ 911 w 1665"/>
                <a:gd name="T3" fmla="*/ 686 h 1598"/>
                <a:gd name="T4" fmla="*/ 1246 w 1665"/>
                <a:gd name="T5" fmla="*/ 419 h 1598"/>
                <a:gd name="T6" fmla="*/ 1664 w 1665"/>
                <a:gd name="T7" fmla="*/ 76 h 1598"/>
                <a:gd name="T8" fmla="*/ 1597 w 1665"/>
                <a:gd name="T9" fmla="*/ 0 h 1598"/>
                <a:gd name="T10" fmla="*/ 1530 w 1665"/>
                <a:gd name="T11" fmla="*/ 76 h 1598"/>
                <a:gd name="T12" fmla="*/ 1246 w 1665"/>
                <a:gd name="T13" fmla="*/ 276 h 1598"/>
                <a:gd name="T14" fmla="*/ 769 w 1665"/>
                <a:gd name="T15" fmla="*/ 686 h 1598"/>
                <a:gd name="T16" fmla="*/ 435 w 1665"/>
                <a:gd name="T17" fmla="*/ 561 h 1598"/>
                <a:gd name="T18" fmla="*/ 0 w 1665"/>
                <a:gd name="T19" fmla="*/ 1288 h 1598"/>
                <a:gd name="T20" fmla="*/ 201 w 1665"/>
                <a:gd name="T21" fmla="*/ 1597 h 1598"/>
                <a:gd name="T22" fmla="*/ 836 w 1665"/>
                <a:gd name="T23" fmla="*/ 1255 h 1598"/>
                <a:gd name="T24" fmla="*/ 1463 w 1665"/>
                <a:gd name="T25" fmla="*/ 1597 h 1598"/>
                <a:gd name="T26" fmla="*/ 1664 w 1665"/>
                <a:gd name="T27" fmla="*/ 1288 h 1598"/>
                <a:gd name="T28" fmla="*/ 1229 w 1665"/>
                <a:gd name="T29" fmla="*/ 561 h 1598"/>
                <a:gd name="T30" fmla="*/ 1246 w 1665"/>
                <a:gd name="T31" fmla="*/ 811 h 1598"/>
                <a:gd name="T32" fmla="*/ 1338 w 1665"/>
                <a:gd name="T33" fmla="*/ 903 h 1598"/>
                <a:gd name="T34" fmla="*/ 1246 w 1665"/>
                <a:gd name="T35" fmla="*/ 995 h 1598"/>
                <a:gd name="T36" fmla="*/ 1162 w 1665"/>
                <a:gd name="T37" fmla="*/ 903 h 1598"/>
                <a:gd name="T38" fmla="*/ 1246 w 1665"/>
                <a:gd name="T39" fmla="*/ 811 h 1598"/>
                <a:gd name="T40" fmla="*/ 627 w 1665"/>
                <a:gd name="T41" fmla="*/ 1112 h 1598"/>
                <a:gd name="T42" fmla="*/ 485 w 1665"/>
                <a:gd name="T43" fmla="*/ 1112 h 1598"/>
                <a:gd name="T44" fmla="*/ 485 w 1665"/>
                <a:gd name="T45" fmla="*/ 1255 h 1598"/>
                <a:gd name="T46" fmla="*/ 351 w 1665"/>
                <a:gd name="T47" fmla="*/ 1255 h 1598"/>
                <a:gd name="T48" fmla="*/ 351 w 1665"/>
                <a:gd name="T49" fmla="*/ 1112 h 1598"/>
                <a:gd name="T50" fmla="*/ 209 w 1665"/>
                <a:gd name="T51" fmla="*/ 1112 h 1598"/>
                <a:gd name="T52" fmla="*/ 209 w 1665"/>
                <a:gd name="T53" fmla="*/ 970 h 1598"/>
                <a:gd name="T54" fmla="*/ 351 w 1665"/>
                <a:gd name="T55" fmla="*/ 970 h 1598"/>
                <a:gd name="T56" fmla="*/ 351 w 1665"/>
                <a:gd name="T57" fmla="*/ 836 h 1598"/>
                <a:gd name="T58" fmla="*/ 485 w 1665"/>
                <a:gd name="T59" fmla="*/ 836 h 1598"/>
                <a:gd name="T60" fmla="*/ 485 w 1665"/>
                <a:gd name="T61" fmla="*/ 970 h 1598"/>
                <a:gd name="T62" fmla="*/ 627 w 1665"/>
                <a:gd name="T63" fmla="*/ 970 h 1598"/>
                <a:gd name="T64" fmla="*/ 627 w 1665"/>
                <a:gd name="T65" fmla="*/ 1112 h 1598"/>
                <a:gd name="T66" fmla="*/ 1020 w 1665"/>
                <a:gd name="T67" fmla="*/ 1045 h 1598"/>
                <a:gd name="T68" fmla="*/ 1112 w 1665"/>
                <a:gd name="T69" fmla="*/ 954 h 1598"/>
                <a:gd name="T70" fmla="*/ 1204 w 1665"/>
                <a:gd name="T71" fmla="*/ 1045 h 1598"/>
                <a:gd name="T72" fmla="*/ 1112 w 1665"/>
                <a:gd name="T73" fmla="*/ 1129 h 1598"/>
                <a:gd name="T74" fmla="*/ 1020 w 1665"/>
                <a:gd name="T75" fmla="*/ 1045 h 1598"/>
                <a:gd name="T76" fmla="*/ 1246 w 1665"/>
                <a:gd name="T77" fmla="*/ 1271 h 1598"/>
                <a:gd name="T78" fmla="*/ 1162 w 1665"/>
                <a:gd name="T79" fmla="*/ 1179 h 1598"/>
                <a:gd name="T80" fmla="*/ 1246 w 1665"/>
                <a:gd name="T81" fmla="*/ 1087 h 1598"/>
                <a:gd name="T82" fmla="*/ 1338 w 1665"/>
                <a:gd name="T83" fmla="*/ 1179 h 1598"/>
                <a:gd name="T84" fmla="*/ 1246 w 1665"/>
                <a:gd name="T85" fmla="*/ 1271 h 1598"/>
                <a:gd name="T86" fmla="*/ 1480 w 1665"/>
                <a:gd name="T87" fmla="*/ 1045 h 1598"/>
                <a:gd name="T88" fmla="*/ 1388 w 1665"/>
                <a:gd name="T89" fmla="*/ 1129 h 1598"/>
                <a:gd name="T90" fmla="*/ 1296 w 1665"/>
                <a:gd name="T91" fmla="*/ 1045 h 1598"/>
                <a:gd name="T92" fmla="*/ 1388 w 1665"/>
                <a:gd name="T93" fmla="*/ 954 h 1598"/>
                <a:gd name="T94" fmla="*/ 1480 w 1665"/>
                <a:gd name="T95" fmla="*/ 1045 h 1598"/>
                <a:gd name="T96" fmla="*/ 1480 w 1665"/>
                <a:gd name="T97" fmla="*/ 1045 h 1598"/>
                <a:gd name="T98" fmla="*/ 1480 w 1665"/>
                <a:gd name="T99" fmla="*/ 1045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65" h="1598">
                  <a:moveTo>
                    <a:pt x="1229" y="561"/>
                  </a:moveTo>
                  <a:cubicBezTo>
                    <a:pt x="1079" y="561"/>
                    <a:pt x="1028" y="653"/>
                    <a:pt x="911" y="686"/>
                  </a:cubicBezTo>
                  <a:cubicBezTo>
                    <a:pt x="928" y="552"/>
                    <a:pt x="1012" y="419"/>
                    <a:pt x="1246" y="419"/>
                  </a:cubicBezTo>
                  <a:cubicBezTo>
                    <a:pt x="1580" y="419"/>
                    <a:pt x="1664" y="193"/>
                    <a:pt x="1664" y="76"/>
                  </a:cubicBezTo>
                  <a:cubicBezTo>
                    <a:pt x="1664" y="34"/>
                    <a:pt x="1630" y="0"/>
                    <a:pt x="1597" y="0"/>
                  </a:cubicBezTo>
                  <a:cubicBezTo>
                    <a:pt x="1555" y="0"/>
                    <a:pt x="1530" y="34"/>
                    <a:pt x="1530" y="76"/>
                  </a:cubicBezTo>
                  <a:cubicBezTo>
                    <a:pt x="1530" y="84"/>
                    <a:pt x="1522" y="276"/>
                    <a:pt x="1246" y="276"/>
                  </a:cubicBezTo>
                  <a:cubicBezTo>
                    <a:pt x="870" y="276"/>
                    <a:pt x="786" y="535"/>
                    <a:pt x="769" y="686"/>
                  </a:cubicBezTo>
                  <a:cubicBezTo>
                    <a:pt x="644" y="661"/>
                    <a:pt x="594" y="561"/>
                    <a:pt x="435" y="561"/>
                  </a:cubicBezTo>
                  <a:cubicBezTo>
                    <a:pt x="268" y="561"/>
                    <a:pt x="0" y="887"/>
                    <a:pt x="0" y="1288"/>
                  </a:cubicBezTo>
                  <a:cubicBezTo>
                    <a:pt x="0" y="1489"/>
                    <a:pt x="100" y="1597"/>
                    <a:pt x="201" y="1597"/>
                  </a:cubicBezTo>
                  <a:cubicBezTo>
                    <a:pt x="418" y="1597"/>
                    <a:pt x="460" y="1255"/>
                    <a:pt x="836" y="1255"/>
                  </a:cubicBezTo>
                  <a:cubicBezTo>
                    <a:pt x="1204" y="1255"/>
                    <a:pt x="1246" y="1597"/>
                    <a:pt x="1463" y="1597"/>
                  </a:cubicBezTo>
                  <a:cubicBezTo>
                    <a:pt x="1564" y="1597"/>
                    <a:pt x="1664" y="1497"/>
                    <a:pt x="1664" y="1288"/>
                  </a:cubicBezTo>
                  <a:cubicBezTo>
                    <a:pt x="1664" y="887"/>
                    <a:pt x="1405" y="561"/>
                    <a:pt x="1229" y="561"/>
                  </a:cubicBezTo>
                  <a:close/>
                  <a:moveTo>
                    <a:pt x="1246" y="811"/>
                  </a:moveTo>
                  <a:cubicBezTo>
                    <a:pt x="1296" y="811"/>
                    <a:pt x="1338" y="853"/>
                    <a:pt x="1338" y="903"/>
                  </a:cubicBezTo>
                  <a:cubicBezTo>
                    <a:pt x="1338" y="954"/>
                    <a:pt x="1296" y="995"/>
                    <a:pt x="1246" y="995"/>
                  </a:cubicBezTo>
                  <a:cubicBezTo>
                    <a:pt x="1204" y="995"/>
                    <a:pt x="1162" y="954"/>
                    <a:pt x="1162" y="903"/>
                  </a:cubicBezTo>
                  <a:cubicBezTo>
                    <a:pt x="1162" y="853"/>
                    <a:pt x="1204" y="811"/>
                    <a:pt x="1246" y="811"/>
                  </a:cubicBezTo>
                  <a:close/>
                  <a:moveTo>
                    <a:pt x="627" y="1112"/>
                  </a:moveTo>
                  <a:cubicBezTo>
                    <a:pt x="485" y="1112"/>
                    <a:pt x="485" y="1112"/>
                    <a:pt x="485" y="1112"/>
                  </a:cubicBezTo>
                  <a:cubicBezTo>
                    <a:pt x="485" y="1255"/>
                    <a:pt x="485" y="1255"/>
                    <a:pt x="485" y="1255"/>
                  </a:cubicBezTo>
                  <a:cubicBezTo>
                    <a:pt x="351" y="1255"/>
                    <a:pt x="351" y="1255"/>
                    <a:pt x="351" y="1255"/>
                  </a:cubicBezTo>
                  <a:cubicBezTo>
                    <a:pt x="351" y="1112"/>
                    <a:pt x="351" y="1112"/>
                    <a:pt x="351" y="1112"/>
                  </a:cubicBezTo>
                  <a:cubicBezTo>
                    <a:pt x="209" y="1112"/>
                    <a:pt x="209" y="1112"/>
                    <a:pt x="209" y="1112"/>
                  </a:cubicBezTo>
                  <a:cubicBezTo>
                    <a:pt x="209" y="970"/>
                    <a:pt x="209" y="970"/>
                    <a:pt x="209" y="970"/>
                  </a:cubicBezTo>
                  <a:cubicBezTo>
                    <a:pt x="351" y="970"/>
                    <a:pt x="351" y="970"/>
                    <a:pt x="351" y="970"/>
                  </a:cubicBezTo>
                  <a:cubicBezTo>
                    <a:pt x="351" y="836"/>
                    <a:pt x="351" y="836"/>
                    <a:pt x="351" y="836"/>
                  </a:cubicBezTo>
                  <a:cubicBezTo>
                    <a:pt x="485" y="836"/>
                    <a:pt x="485" y="836"/>
                    <a:pt x="485" y="836"/>
                  </a:cubicBezTo>
                  <a:cubicBezTo>
                    <a:pt x="485" y="970"/>
                    <a:pt x="485" y="970"/>
                    <a:pt x="485" y="970"/>
                  </a:cubicBezTo>
                  <a:cubicBezTo>
                    <a:pt x="627" y="970"/>
                    <a:pt x="627" y="970"/>
                    <a:pt x="627" y="970"/>
                  </a:cubicBezTo>
                  <a:lnTo>
                    <a:pt x="627" y="1112"/>
                  </a:lnTo>
                  <a:close/>
                  <a:moveTo>
                    <a:pt x="1020" y="1045"/>
                  </a:moveTo>
                  <a:cubicBezTo>
                    <a:pt x="1020" y="995"/>
                    <a:pt x="1062" y="954"/>
                    <a:pt x="1112" y="954"/>
                  </a:cubicBezTo>
                  <a:cubicBezTo>
                    <a:pt x="1162" y="954"/>
                    <a:pt x="1204" y="995"/>
                    <a:pt x="1204" y="1045"/>
                  </a:cubicBezTo>
                  <a:cubicBezTo>
                    <a:pt x="1204" y="1087"/>
                    <a:pt x="1162" y="1129"/>
                    <a:pt x="1112" y="1129"/>
                  </a:cubicBezTo>
                  <a:cubicBezTo>
                    <a:pt x="1062" y="1129"/>
                    <a:pt x="1020" y="1087"/>
                    <a:pt x="1020" y="1045"/>
                  </a:cubicBezTo>
                  <a:close/>
                  <a:moveTo>
                    <a:pt x="1246" y="1271"/>
                  </a:moveTo>
                  <a:cubicBezTo>
                    <a:pt x="1204" y="1271"/>
                    <a:pt x="1162" y="1229"/>
                    <a:pt x="1162" y="1179"/>
                  </a:cubicBezTo>
                  <a:cubicBezTo>
                    <a:pt x="1162" y="1129"/>
                    <a:pt x="1204" y="1087"/>
                    <a:pt x="1246" y="1087"/>
                  </a:cubicBezTo>
                  <a:cubicBezTo>
                    <a:pt x="1296" y="1087"/>
                    <a:pt x="1338" y="1129"/>
                    <a:pt x="1338" y="1179"/>
                  </a:cubicBezTo>
                  <a:cubicBezTo>
                    <a:pt x="1338" y="1229"/>
                    <a:pt x="1296" y="1271"/>
                    <a:pt x="1246" y="1271"/>
                  </a:cubicBezTo>
                  <a:close/>
                  <a:moveTo>
                    <a:pt x="1480" y="1045"/>
                  </a:moveTo>
                  <a:cubicBezTo>
                    <a:pt x="1480" y="1087"/>
                    <a:pt x="1438" y="1129"/>
                    <a:pt x="1388" y="1129"/>
                  </a:cubicBezTo>
                  <a:cubicBezTo>
                    <a:pt x="1338" y="1129"/>
                    <a:pt x="1296" y="1087"/>
                    <a:pt x="1296" y="1045"/>
                  </a:cubicBezTo>
                  <a:cubicBezTo>
                    <a:pt x="1296" y="995"/>
                    <a:pt x="1338" y="954"/>
                    <a:pt x="1388" y="954"/>
                  </a:cubicBezTo>
                  <a:cubicBezTo>
                    <a:pt x="1438" y="954"/>
                    <a:pt x="1480" y="995"/>
                    <a:pt x="1480" y="1045"/>
                  </a:cubicBezTo>
                  <a:close/>
                  <a:moveTo>
                    <a:pt x="1480" y="1045"/>
                  </a:moveTo>
                  <a:lnTo>
                    <a:pt x="1480" y="1045"/>
                  </a:lnTo>
                  <a:close/>
                </a:path>
              </a:pathLst>
            </a:custGeom>
            <a:solidFill>
              <a:schemeClr val="bg1"/>
            </a:solidFill>
            <a:ln>
              <a:noFill/>
            </a:ln>
            <a:effectLst/>
          </p:spPr>
          <p:txBody>
            <a:bodyPr wrap="none" lIns="243785" tIns="121892" rIns="243785" bIns="121892" anchor="ctr"/>
            <a:lstStyle/>
            <a:p>
              <a:pPr>
                <a:defRPr/>
              </a:pPr>
              <a:endParaRPr lang="en-US" dirty="0">
                <a:latin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34" name="文本框 33"/>
          <p:cNvSpPr txBox="1"/>
          <p:nvPr/>
        </p:nvSpPr>
        <p:spPr>
          <a:xfrm>
            <a:off x="447590" y="359976"/>
            <a:ext cx="1890261"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请输入您的标题</a:t>
            </a:r>
          </a:p>
        </p:txBody>
      </p:sp>
      <p:pic>
        <p:nvPicPr>
          <p:cNvPr id="2" name="图片 1"/>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3771100" y="3158205"/>
            <a:ext cx="1494475" cy="1033686"/>
          </a:xfrm>
          <a:custGeom>
            <a:avLst/>
            <a:gdLst>
              <a:gd name="connsiteX0" fmla="*/ 0 w 2024263"/>
              <a:gd name="connsiteY0" fmla="*/ 0 h 1406464"/>
              <a:gd name="connsiteX1" fmla="*/ 2024263 w 2024263"/>
              <a:gd name="connsiteY1" fmla="*/ 0 h 1406464"/>
              <a:gd name="connsiteX2" fmla="*/ 2024263 w 2024263"/>
              <a:gd name="connsiteY2" fmla="*/ 1406464 h 1406464"/>
              <a:gd name="connsiteX3" fmla="*/ 0 w 2024263"/>
              <a:gd name="connsiteY3" fmla="*/ 1406464 h 1406464"/>
            </a:gdLst>
            <a:ahLst/>
            <a:cxnLst>
              <a:cxn ang="0">
                <a:pos x="connsiteX0" y="connsiteY0"/>
              </a:cxn>
              <a:cxn ang="0">
                <a:pos x="connsiteX1" y="connsiteY1"/>
              </a:cxn>
              <a:cxn ang="0">
                <a:pos x="connsiteX2" y="connsiteY2"/>
              </a:cxn>
              <a:cxn ang="0">
                <a:pos x="connsiteX3" y="connsiteY3"/>
              </a:cxn>
            </a:cxnLst>
            <a:rect l="l" t="t" r="r" b="b"/>
            <a:pathLst>
              <a:path w="2024263" h="1406464">
                <a:moveTo>
                  <a:pt x="0" y="0"/>
                </a:moveTo>
                <a:lnTo>
                  <a:pt x="2024263" y="0"/>
                </a:lnTo>
                <a:lnTo>
                  <a:pt x="2024263" y="1406464"/>
                </a:lnTo>
                <a:lnTo>
                  <a:pt x="0" y="1406464"/>
                </a:lnTo>
                <a:close/>
              </a:path>
            </a:pathLst>
          </a:custGeom>
        </p:spPr>
      </p:pic>
      <p:pic>
        <p:nvPicPr>
          <p:cNvPr id="3" name="图片 2"/>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2211679" y="3158205"/>
            <a:ext cx="1494475" cy="1033686"/>
          </a:xfrm>
          <a:custGeom>
            <a:avLst/>
            <a:gdLst>
              <a:gd name="connsiteX0" fmla="*/ 0 w 2024263"/>
              <a:gd name="connsiteY0" fmla="*/ 0 h 1406464"/>
              <a:gd name="connsiteX1" fmla="*/ 2024263 w 2024263"/>
              <a:gd name="connsiteY1" fmla="*/ 0 h 1406464"/>
              <a:gd name="connsiteX2" fmla="*/ 2024263 w 2024263"/>
              <a:gd name="connsiteY2" fmla="*/ 1406464 h 1406464"/>
              <a:gd name="connsiteX3" fmla="*/ 0 w 2024263"/>
              <a:gd name="connsiteY3" fmla="*/ 1406464 h 1406464"/>
            </a:gdLst>
            <a:ahLst/>
            <a:cxnLst>
              <a:cxn ang="0">
                <a:pos x="connsiteX0" y="connsiteY0"/>
              </a:cxn>
              <a:cxn ang="0">
                <a:pos x="connsiteX1" y="connsiteY1"/>
              </a:cxn>
              <a:cxn ang="0">
                <a:pos x="connsiteX2" y="connsiteY2"/>
              </a:cxn>
              <a:cxn ang="0">
                <a:pos x="connsiteX3" y="connsiteY3"/>
              </a:cxn>
            </a:cxnLst>
            <a:rect l="l" t="t" r="r" b="b"/>
            <a:pathLst>
              <a:path w="2024263" h="1406464">
                <a:moveTo>
                  <a:pt x="0" y="0"/>
                </a:moveTo>
                <a:lnTo>
                  <a:pt x="2024263" y="0"/>
                </a:lnTo>
                <a:lnTo>
                  <a:pt x="2024263" y="1406464"/>
                </a:lnTo>
                <a:lnTo>
                  <a:pt x="0" y="1406464"/>
                </a:lnTo>
                <a:close/>
              </a:path>
            </a:pathLst>
          </a:custGeom>
        </p:spPr>
      </p:pic>
      <p:pic>
        <p:nvPicPr>
          <p:cNvPr id="4" name="图片 3"/>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652254" y="3158205"/>
            <a:ext cx="1494475" cy="1033686"/>
          </a:xfrm>
          <a:custGeom>
            <a:avLst/>
            <a:gdLst>
              <a:gd name="connsiteX0" fmla="*/ 0 w 2024263"/>
              <a:gd name="connsiteY0" fmla="*/ 0 h 1406464"/>
              <a:gd name="connsiteX1" fmla="*/ 2024263 w 2024263"/>
              <a:gd name="connsiteY1" fmla="*/ 0 h 1406464"/>
              <a:gd name="connsiteX2" fmla="*/ 2024263 w 2024263"/>
              <a:gd name="connsiteY2" fmla="*/ 1406464 h 1406464"/>
              <a:gd name="connsiteX3" fmla="*/ 0 w 2024263"/>
              <a:gd name="connsiteY3" fmla="*/ 1406464 h 1406464"/>
            </a:gdLst>
            <a:ahLst/>
            <a:cxnLst>
              <a:cxn ang="0">
                <a:pos x="connsiteX0" y="connsiteY0"/>
              </a:cxn>
              <a:cxn ang="0">
                <a:pos x="connsiteX1" y="connsiteY1"/>
              </a:cxn>
              <a:cxn ang="0">
                <a:pos x="connsiteX2" y="connsiteY2"/>
              </a:cxn>
              <a:cxn ang="0">
                <a:pos x="connsiteX3" y="connsiteY3"/>
              </a:cxn>
            </a:cxnLst>
            <a:rect l="l" t="t" r="r" b="b"/>
            <a:pathLst>
              <a:path w="2024263" h="1406464">
                <a:moveTo>
                  <a:pt x="0" y="0"/>
                </a:moveTo>
                <a:lnTo>
                  <a:pt x="2024263" y="0"/>
                </a:lnTo>
                <a:lnTo>
                  <a:pt x="2024263" y="1406464"/>
                </a:lnTo>
                <a:lnTo>
                  <a:pt x="0" y="1406464"/>
                </a:lnTo>
                <a:close/>
              </a:path>
            </a:pathLst>
          </a:custGeom>
        </p:spPr>
      </p:pic>
      <p:sp>
        <p:nvSpPr>
          <p:cNvPr id="5" name="菱形 4"/>
          <p:cNvSpPr/>
          <p:nvPr/>
        </p:nvSpPr>
        <p:spPr>
          <a:xfrm>
            <a:off x="5620037" y="1467662"/>
            <a:ext cx="2829333" cy="2816581"/>
          </a:xfrm>
          <a:prstGeom prst="diamond">
            <a:avLst/>
          </a:prstGeom>
          <a:solidFill>
            <a:srgbClr val="17B59E"/>
          </a:solidFill>
          <a:ln>
            <a:noFill/>
          </a:ln>
        </p:spPr>
        <p:txBody>
          <a:bodyPr lIns="95575" tIns="47539" rIns="95575" bIns="47539" anchor="ctr"/>
          <a:lstStyle/>
          <a:p>
            <a:pPr algn="ctr">
              <a:buFont typeface="Arial" panose="020B0604020202020204" pitchFamily="34" charset="0"/>
              <a:buNone/>
            </a:pPr>
            <a:endParaRPr lang="zh-CN" altLang="en-US" sz="2200">
              <a:solidFill>
                <a:srgbClr val="FFFFFF"/>
              </a:solidFill>
              <a:latin typeface="微软雅黑" panose="020B0503020204020204" pitchFamily="34" charset="-122"/>
              <a:ea typeface="微软雅黑" panose="020B0503020204020204" pitchFamily="34" charset="-122"/>
            </a:endParaRPr>
          </a:p>
        </p:txBody>
      </p:sp>
      <p:sp>
        <p:nvSpPr>
          <p:cNvPr id="6" name="菱形 5"/>
          <p:cNvSpPr/>
          <p:nvPr/>
        </p:nvSpPr>
        <p:spPr>
          <a:xfrm>
            <a:off x="5971457" y="1817500"/>
            <a:ext cx="2126486" cy="2116902"/>
          </a:xfrm>
          <a:prstGeom prst="diamond">
            <a:avLst/>
          </a:prstGeom>
          <a:solidFill>
            <a:srgbClr val="17B59E"/>
          </a:solidFill>
          <a:ln w="10" cap="flat">
            <a:noFill/>
            <a:prstDash val="solid"/>
            <a:miter lim="800000"/>
          </a:ln>
        </p:spPr>
        <p:txBody>
          <a:bodyPr vert="horz" wrap="square" lIns="67362" tIns="33680" rIns="67362" bIns="33680" numCol="1" anchor="t" anchorCtr="0" compatLnSpc="1"/>
          <a:lstStyle/>
          <a:p>
            <a:pPr defTabSz="898082"/>
            <a:endParaRPr lang="zh-CN" altLang="en-US" kern="0" dirty="0">
              <a:solidFill>
                <a:sysClr val="windowText" lastClr="000000"/>
              </a:solidFill>
              <a:latin typeface="微软雅黑" panose="020B0503020204020204" pitchFamily="34" charset="-122"/>
              <a:ea typeface="微软雅黑" panose="020B0503020204020204" pitchFamily="34" charset="-122"/>
            </a:endParaRPr>
          </a:p>
        </p:txBody>
      </p:sp>
      <p:sp>
        <p:nvSpPr>
          <p:cNvPr id="7" name="Freeform 37"/>
          <p:cNvSpPr>
            <a:spLocks noEditPoints="1"/>
          </p:cNvSpPr>
          <p:nvPr/>
        </p:nvSpPr>
        <p:spPr bwMode="auto">
          <a:xfrm>
            <a:off x="6754160" y="2590318"/>
            <a:ext cx="690134" cy="571266"/>
          </a:xfrm>
          <a:custGeom>
            <a:avLst/>
            <a:gdLst>
              <a:gd name="T0" fmla="*/ 274 w 309"/>
              <a:gd name="T1" fmla="*/ 0 h 257"/>
              <a:gd name="T2" fmla="*/ 309 w 309"/>
              <a:gd name="T3" fmla="*/ 34 h 257"/>
              <a:gd name="T4" fmla="*/ 299 w 309"/>
              <a:gd name="T5" fmla="*/ 129 h 257"/>
              <a:gd name="T6" fmla="*/ 247 w 309"/>
              <a:gd name="T7" fmla="*/ 139 h 257"/>
              <a:gd name="T8" fmla="*/ 195 w 309"/>
              <a:gd name="T9" fmla="*/ 202 h 257"/>
              <a:gd name="T10" fmla="*/ 195 w 309"/>
              <a:gd name="T11" fmla="*/ 139 h 257"/>
              <a:gd name="T12" fmla="*/ 168 w 309"/>
              <a:gd name="T13" fmla="*/ 123 h 257"/>
              <a:gd name="T14" fmla="*/ 211 w 309"/>
              <a:gd name="T15" fmla="*/ 123 h 257"/>
              <a:gd name="T16" fmla="*/ 211 w 309"/>
              <a:gd name="T17" fmla="*/ 157 h 257"/>
              <a:gd name="T18" fmla="*/ 239 w 309"/>
              <a:gd name="T19" fmla="*/ 123 h 257"/>
              <a:gd name="T20" fmla="*/ 274 w 309"/>
              <a:gd name="T21" fmla="*/ 123 h 257"/>
              <a:gd name="T22" fmla="*/ 293 w 309"/>
              <a:gd name="T23" fmla="*/ 104 h 257"/>
              <a:gd name="T24" fmla="*/ 287 w 309"/>
              <a:gd name="T25" fmla="*/ 21 h 257"/>
              <a:gd name="T26" fmla="*/ 102 w 309"/>
              <a:gd name="T27" fmla="*/ 16 h 257"/>
              <a:gd name="T28" fmla="*/ 83 w 309"/>
              <a:gd name="T29" fmla="*/ 34 h 257"/>
              <a:gd name="T30" fmla="*/ 76 w 309"/>
              <a:gd name="T31" fmla="*/ 118 h 257"/>
              <a:gd name="T32" fmla="*/ 67 w 309"/>
              <a:gd name="T33" fmla="*/ 104 h 257"/>
              <a:gd name="T34" fmla="*/ 77 w 309"/>
              <a:gd name="T35" fmla="*/ 10 h 257"/>
              <a:gd name="T36" fmla="*/ 44 w 309"/>
              <a:gd name="T37" fmla="*/ 115 h 257"/>
              <a:gd name="T38" fmla="*/ 44 w 309"/>
              <a:gd name="T39" fmla="*/ 171 h 257"/>
              <a:gd name="T40" fmla="*/ 44 w 309"/>
              <a:gd name="T41" fmla="*/ 115 h 257"/>
              <a:gd name="T42" fmla="*/ 88 w 309"/>
              <a:gd name="T43" fmla="*/ 123 h 257"/>
              <a:gd name="T44" fmla="*/ 156 w 309"/>
              <a:gd name="T45" fmla="*/ 123 h 257"/>
              <a:gd name="T46" fmla="*/ 92 w 309"/>
              <a:gd name="T47" fmla="*/ 250 h 257"/>
              <a:gd name="T48" fmla="*/ 96 w 309"/>
              <a:gd name="T49" fmla="*/ 201 h 257"/>
              <a:gd name="T50" fmla="*/ 96 w 309"/>
              <a:gd name="T51" fmla="*/ 257 h 257"/>
              <a:gd name="T52" fmla="*/ 149 w 309"/>
              <a:gd name="T53" fmla="*/ 250 h 257"/>
              <a:gd name="T54" fmla="*/ 153 w 309"/>
              <a:gd name="T55" fmla="*/ 201 h 257"/>
              <a:gd name="T56" fmla="*/ 175 w 309"/>
              <a:gd name="T57" fmla="*/ 250 h 257"/>
              <a:gd name="T58" fmla="*/ 153 w 309"/>
              <a:gd name="T59" fmla="*/ 161 h 257"/>
              <a:gd name="T60" fmla="*/ 70 w 309"/>
              <a:gd name="T61" fmla="*/ 183 h 257"/>
              <a:gd name="T62" fmla="*/ 92 w 309"/>
              <a:gd name="T63" fmla="*/ 250 h 257"/>
              <a:gd name="T64" fmla="*/ 19 w 309"/>
              <a:gd name="T65" fmla="*/ 207 h 257"/>
              <a:gd name="T66" fmla="*/ 22 w 309"/>
              <a:gd name="T67" fmla="*/ 248 h 257"/>
              <a:gd name="T68" fmla="*/ 58 w 309"/>
              <a:gd name="T69" fmla="*/ 252 h 257"/>
              <a:gd name="T70" fmla="*/ 59 w 309"/>
              <a:gd name="T71" fmla="*/ 175 h 257"/>
              <a:gd name="T72" fmla="*/ 0 w 309"/>
              <a:gd name="T73" fmla="*/ 193 h 257"/>
              <a:gd name="T74" fmla="*/ 19 w 309"/>
              <a:gd name="T75" fmla="*/ 248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9" h="257">
                <a:moveTo>
                  <a:pt x="102" y="0"/>
                </a:moveTo>
                <a:cubicBezTo>
                  <a:pt x="274" y="0"/>
                  <a:pt x="274" y="0"/>
                  <a:pt x="274" y="0"/>
                </a:cubicBezTo>
                <a:cubicBezTo>
                  <a:pt x="284" y="0"/>
                  <a:pt x="292" y="4"/>
                  <a:pt x="299" y="10"/>
                </a:cubicBezTo>
                <a:cubicBezTo>
                  <a:pt x="305" y="16"/>
                  <a:pt x="309" y="25"/>
                  <a:pt x="309" y="34"/>
                </a:cubicBezTo>
                <a:cubicBezTo>
                  <a:pt x="309" y="104"/>
                  <a:pt x="309" y="104"/>
                  <a:pt x="309" y="104"/>
                </a:cubicBezTo>
                <a:cubicBezTo>
                  <a:pt x="309" y="114"/>
                  <a:pt x="305" y="122"/>
                  <a:pt x="299" y="129"/>
                </a:cubicBezTo>
                <a:cubicBezTo>
                  <a:pt x="292" y="135"/>
                  <a:pt x="284" y="139"/>
                  <a:pt x="274" y="139"/>
                </a:cubicBezTo>
                <a:cubicBezTo>
                  <a:pt x="247" y="139"/>
                  <a:pt x="247" y="139"/>
                  <a:pt x="247" y="139"/>
                </a:cubicBezTo>
                <a:cubicBezTo>
                  <a:pt x="210" y="184"/>
                  <a:pt x="210" y="184"/>
                  <a:pt x="210" y="184"/>
                </a:cubicBezTo>
                <a:cubicBezTo>
                  <a:pt x="195" y="202"/>
                  <a:pt x="195" y="202"/>
                  <a:pt x="195" y="202"/>
                </a:cubicBezTo>
                <a:cubicBezTo>
                  <a:pt x="195" y="179"/>
                  <a:pt x="195" y="179"/>
                  <a:pt x="195" y="179"/>
                </a:cubicBezTo>
                <a:cubicBezTo>
                  <a:pt x="195" y="139"/>
                  <a:pt x="195" y="139"/>
                  <a:pt x="195" y="139"/>
                </a:cubicBezTo>
                <a:cubicBezTo>
                  <a:pt x="165" y="139"/>
                  <a:pt x="165" y="139"/>
                  <a:pt x="165" y="139"/>
                </a:cubicBezTo>
                <a:cubicBezTo>
                  <a:pt x="167" y="134"/>
                  <a:pt x="168" y="128"/>
                  <a:pt x="168" y="123"/>
                </a:cubicBezTo>
                <a:cubicBezTo>
                  <a:pt x="203" y="123"/>
                  <a:pt x="203" y="123"/>
                  <a:pt x="203" y="123"/>
                </a:cubicBezTo>
                <a:cubicBezTo>
                  <a:pt x="211" y="123"/>
                  <a:pt x="211" y="123"/>
                  <a:pt x="211" y="123"/>
                </a:cubicBezTo>
                <a:cubicBezTo>
                  <a:pt x="211" y="131"/>
                  <a:pt x="211" y="131"/>
                  <a:pt x="211" y="131"/>
                </a:cubicBezTo>
                <a:cubicBezTo>
                  <a:pt x="211" y="157"/>
                  <a:pt x="211" y="157"/>
                  <a:pt x="211" y="157"/>
                </a:cubicBezTo>
                <a:cubicBezTo>
                  <a:pt x="237" y="126"/>
                  <a:pt x="237" y="126"/>
                  <a:pt x="237" y="126"/>
                </a:cubicBezTo>
                <a:cubicBezTo>
                  <a:pt x="239" y="123"/>
                  <a:pt x="239" y="123"/>
                  <a:pt x="239" y="123"/>
                </a:cubicBezTo>
                <a:cubicBezTo>
                  <a:pt x="243" y="123"/>
                  <a:pt x="243" y="123"/>
                  <a:pt x="243" y="123"/>
                </a:cubicBezTo>
                <a:cubicBezTo>
                  <a:pt x="274" y="123"/>
                  <a:pt x="274" y="123"/>
                  <a:pt x="274" y="123"/>
                </a:cubicBezTo>
                <a:cubicBezTo>
                  <a:pt x="279" y="123"/>
                  <a:pt x="284" y="121"/>
                  <a:pt x="287" y="117"/>
                </a:cubicBezTo>
                <a:cubicBezTo>
                  <a:pt x="291" y="114"/>
                  <a:pt x="293" y="109"/>
                  <a:pt x="293" y="104"/>
                </a:cubicBezTo>
                <a:cubicBezTo>
                  <a:pt x="293" y="34"/>
                  <a:pt x="293" y="34"/>
                  <a:pt x="293" y="34"/>
                </a:cubicBezTo>
                <a:cubicBezTo>
                  <a:pt x="293" y="29"/>
                  <a:pt x="291" y="25"/>
                  <a:pt x="287" y="21"/>
                </a:cubicBezTo>
                <a:cubicBezTo>
                  <a:pt x="284" y="18"/>
                  <a:pt x="279" y="16"/>
                  <a:pt x="274" y="16"/>
                </a:cubicBezTo>
                <a:cubicBezTo>
                  <a:pt x="102" y="16"/>
                  <a:pt x="102" y="16"/>
                  <a:pt x="102" y="16"/>
                </a:cubicBezTo>
                <a:cubicBezTo>
                  <a:pt x="96" y="16"/>
                  <a:pt x="92" y="18"/>
                  <a:pt x="88" y="21"/>
                </a:cubicBezTo>
                <a:cubicBezTo>
                  <a:pt x="85" y="25"/>
                  <a:pt x="83" y="29"/>
                  <a:pt x="83" y="34"/>
                </a:cubicBezTo>
                <a:cubicBezTo>
                  <a:pt x="83" y="97"/>
                  <a:pt x="83" y="97"/>
                  <a:pt x="83" y="97"/>
                </a:cubicBezTo>
                <a:cubicBezTo>
                  <a:pt x="79" y="104"/>
                  <a:pt x="76" y="111"/>
                  <a:pt x="76" y="118"/>
                </a:cubicBezTo>
                <a:cubicBezTo>
                  <a:pt x="73" y="115"/>
                  <a:pt x="71" y="113"/>
                  <a:pt x="68" y="110"/>
                </a:cubicBezTo>
                <a:cubicBezTo>
                  <a:pt x="67" y="108"/>
                  <a:pt x="67" y="106"/>
                  <a:pt x="67" y="104"/>
                </a:cubicBezTo>
                <a:cubicBezTo>
                  <a:pt x="67" y="34"/>
                  <a:pt x="67" y="34"/>
                  <a:pt x="67" y="34"/>
                </a:cubicBezTo>
                <a:cubicBezTo>
                  <a:pt x="67" y="25"/>
                  <a:pt x="71" y="16"/>
                  <a:pt x="77" y="10"/>
                </a:cubicBezTo>
                <a:cubicBezTo>
                  <a:pt x="83" y="4"/>
                  <a:pt x="92" y="0"/>
                  <a:pt x="102" y="0"/>
                </a:cubicBezTo>
                <a:close/>
                <a:moveTo>
                  <a:pt x="44" y="115"/>
                </a:moveTo>
                <a:cubicBezTo>
                  <a:pt x="28" y="115"/>
                  <a:pt x="15" y="127"/>
                  <a:pt x="15" y="143"/>
                </a:cubicBezTo>
                <a:cubicBezTo>
                  <a:pt x="15" y="159"/>
                  <a:pt x="28" y="171"/>
                  <a:pt x="44" y="171"/>
                </a:cubicBezTo>
                <a:cubicBezTo>
                  <a:pt x="59" y="171"/>
                  <a:pt x="72" y="159"/>
                  <a:pt x="72" y="143"/>
                </a:cubicBezTo>
                <a:cubicBezTo>
                  <a:pt x="72" y="127"/>
                  <a:pt x="59" y="115"/>
                  <a:pt x="44" y="115"/>
                </a:cubicBezTo>
                <a:close/>
                <a:moveTo>
                  <a:pt x="122" y="88"/>
                </a:moveTo>
                <a:cubicBezTo>
                  <a:pt x="103" y="88"/>
                  <a:pt x="88" y="104"/>
                  <a:pt x="88" y="123"/>
                </a:cubicBezTo>
                <a:cubicBezTo>
                  <a:pt x="88" y="141"/>
                  <a:pt x="103" y="157"/>
                  <a:pt x="122" y="157"/>
                </a:cubicBezTo>
                <a:cubicBezTo>
                  <a:pt x="141" y="157"/>
                  <a:pt x="156" y="141"/>
                  <a:pt x="156" y="123"/>
                </a:cubicBezTo>
                <a:cubicBezTo>
                  <a:pt x="156" y="104"/>
                  <a:pt x="141" y="88"/>
                  <a:pt x="122" y="88"/>
                </a:cubicBezTo>
                <a:close/>
                <a:moveTo>
                  <a:pt x="92" y="250"/>
                </a:moveTo>
                <a:cubicBezTo>
                  <a:pt x="92" y="201"/>
                  <a:pt x="92" y="201"/>
                  <a:pt x="92" y="201"/>
                </a:cubicBezTo>
                <a:cubicBezTo>
                  <a:pt x="96" y="201"/>
                  <a:pt x="96" y="201"/>
                  <a:pt x="96" y="201"/>
                </a:cubicBezTo>
                <a:cubicBezTo>
                  <a:pt x="96" y="250"/>
                  <a:pt x="96" y="250"/>
                  <a:pt x="96" y="250"/>
                </a:cubicBezTo>
                <a:cubicBezTo>
                  <a:pt x="96" y="257"/>
                  <a:pt x="96" y="257"/>
                  <a:pt x="96" y="257"/>
                </a:cubicBezTo>
                <a:cubicBezTo>
                  <a:pt x="149" y="257"/>
                  <a:pt x="149" y="257"/>
                  <a:pt x="149" y="257"/>
                </a:cubicBezTo>
                <a:cubicBezTo>
                  <a:pt x="149" y="250"/>
                  <a:pt x="149" y="250"/>
                  <a:pt x="149" y="250"/>
                </a:cubicBezTo>
                <a:cubicBezTo>
                  <a:pt x="149" y="201"/>
                  <a:pt x="149" y="201"/>
                  <a:pt x="149" y="201"/>
                </a:cubicBezTo>
                <a:cubicBezTo>
                  <a:pt x="153" y="201"/>
                  <a:pt x="153" y="201"/>
                  <a:pt x="153" y="201"/>
                </a:cubicBezTo>
                <a:cubicBezTo>
                  <a:pt x="153" y="250"/>
                  <a:pt x="153" y="250"/>
                  <a:pt x="153" y="250"/>
                </a:cubicBezTo>
                <a:cubicBezTo>
                  <a:pt x="175" y="250"/>
                  <a:pt x="175" y="250"/>
                  <a:pt x="175" y="250"/>
                </a:cubicBezTo>
                <a:cubicBezTo>
                  <a:pt x="175" y="183"/>
                  <a:pt x="175" y="183"/>
                  <a:pt x="175" y="183"/>
                </a:cubicBezTo>
                <a:cubicBezTo>
                  <a:pt x="175" y="171"/>
                  <a:pt x="165" y="161"/>
                  <a:pt x="153" y="161"/>
                </a:cubicBezTo>
                <a:cubicBezTo>
                  <a:pt x="88" y="161"/>
                  <a:pt x="157" y="161"/>
                  <a:pt x="91" y="161"/>
                </a:cubicBezTo>
                <a:cubicBezTo>
                  <a:pt x="79" y="161"/>
                  <a:pt x="70" y="171"/>
                  <a:pt x="70" y="183"/>
                </a:cubicBezTo>
                <a:cubicBezTo>
                  <a:pt x="70" y="250"/>
                  <a:pt x="70" y="250"/>
                  <a:pt x="70" y="250"/>
                </a:cubicBezTo>
                <a:cubicBezTo>
                  <a:pt x="73" y="250"/>
                  <a:pt x="82" y="250"/>
                  <a:pt x="92" y="250"/>
                </a:cubicBezTo>
                <a:close/>
                <a:moveTo>
                  <a:pt x="19" y="248"/>
                </a:moveTo>
                <a:cubicBezTo>
                  <a:pt x="19" y="207"/>
                  <a:pt x="19" y="207"/>
                  <a:pt x="19" y="207"/>
                </a:cubicBezTo>
                <a:cubicBezTo>
                  <a:pt x="22" y="207"/>
                  <a:pt x="22" y="207"/>
                  <a:pt x="22" y="207"/>
                </a:cubicBezTo>
                <a:cubicBezTo>
                  <a:pt x="22" y="248"/>
                  <a:pt x="22" y="248"/>
                  <a:pt x="22" y="248"/>
                </a:cubicBezTo>
                <a:cubicBezTo>
                  <a:pt x="22" y="252"/>
                  <a:pt x="22" y="252"/>
                  <a:pt x="22" y="252"/>
                </a:cubicBezTo>
                <a:cubicBezTo>
                  <a:pt x="58" y="252"/>
                  <a:pt x="58" y="252"/>
                  <a:pt x="58" y="252"/>
                </a:cubicBezTo>
                <a:cubicBezTo>
                  <a:pt x="58" y="183"/>
                  <a:pt x="58" y="183"/>
                  <a:pt x="58" y="183"/>
                </a:cubicBezTo>
                <a:cubicBezTo>
                  <a:pt x="58" y="180"/>
                  <a:pt x="59" y="177"/>
                  <a:pt x="59" y="175"/>
                </a:cubicBezTo>
                <a:cubicBezTo>
                  <a:pt x="18" y="175"/>
                  <a:pt x="18" y="175"/>
                  <a:pt x="18" y="175"/>
                </a:cubicBezTo>
                <a:cubicBezTo>
                  <a:pt x="8" y="175"/>
                  <a:pt x="0" y="183"/>
                  <a:pt x="0" y="193"/>
                </a:cubicBezTo>
                <a:cubicBezTo>
                  <a:pt x="0" y="248"/>
                  <a:pt x="0" y="248"/>
                  <a:pt x="0" y="248"/>
                </a:cubicBezTo>
                <a:cubicBezTo>
                  <a:pt x="4" y="248"/>
                  <a:pt x="11" y="248"/>
                  <a:pt x="19" y="248"/>
                </a:cubicBezTo>
                <a:close/>
              </a:path>
            </a:pathLst>
          </a:custGeom>
          <a:solidFill>
            <a:schemeClr val="bg1"/>
          </a:solidFill>
          <a:ln>
            <a:noFill/>
          </a:ln>
        </p:spPr>
        <p:txBody>
          <a:bodyPr vert="horz" wrap="square" lIns="89855" tIns="44928" rIns="89855" bIns="44928"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8" name="椭圆 7"/>
          <p:cNvSpPr/>
          <p:nvPr/>
        </p:nvSpPr>
        <p:spPr>
          <a:xfrm>
            <a:off x="5620034" y="1472876"/>
            <a:ext cx="1134126" cy="1129015"/>
          </a:xfrm>
          <a:prstGeom prst="ellipse">
            <a:avLst/>
          </a:prstGeom>
          <a:solidFill>
            <a:srgbClr val="595959"/>
          </a:solidFill>
          <a:ln w="10" cap="flat">
            <a:noFill/>
            <a:prstDash val="solid"/>
            <a:miter lim="800000"/>
          </a:ln>
        </p:spPr>
        <p:txBody>
          <a:bodyPr vert="horz" wrap="square" lIns="67362" tIns="33680" rIns="67362" bIns="33680" numCol="1" anchor="t" anchorCtr="0" compatLnSpc="1"/>
          <a:lstStyle/>
          <a:p>
            <a:pPr defTabSz="898082"/>
            <a:endParaRPr lang="zh-CN" altLang="en-US" kern="0" dirty="0">
              <a:solidFill>
                <a:sysClr val="windowText" lastClr="000000"/>
              </a:solidFill>
              <a:latin typeface="微软雅黑" panose="020B0503020204020204" pitchFamily="34" charset="-122"/>
              <a:ea typeface="微软雅黑" panose="020B0503020204020204" pitchFamily="34" charset="-122"/>
            </a:endParaRPr>
          </a:p>
        </p:txBody>
      </p:sp>
      <p:sp>
        <p:nvSpPr>
          <p:cNvPr id="9" name="Freeform 42"/>
          <p:cNvSpPr>
            <a:spLocks noChangeAspect="1" noEditPoints="1"/>
          </p:cNvSpPr>
          <p:nvPr/>
        </p:nvSpPr>
        <p:spPr bwMode="auto">
          <a:xfrm>
            <a:off x="5951924" y="1751632"/>
            <a:ext cx="448771" cy="571500"/>
          </a:xfrm>
          <a:custGeom>
            <a:avLst/>
            <a:gdLst>
              <a:gd name="T0" fmla="*/ 49 w 224"/>
              <a:gd name="T1" fmla="*/ 93 h 287"/>
              <a:gd name="T2" fmla="*/ 54 w 224"/>
              <a:gd name="T3" fmla="*/ 281 h 287"/>
              <a:gd name="T4" fmla="*/ 21 w 224"/>
              <a:gd name="T5" fmla="*/ 279 h 287"/>
              <a:gd name="T6" fmla="*/ 0 w 224"/>
              <a:gd name="T7" fmla="*/ 254 h 287"/>
              <a:gd name="T8" fmla="*/ 12 w 224"/>
              <a:gd name="T9" fmla="*/ 70 h 287"/>
              <a:gd name="T10" fmla="*/ 171 w 224"/>
              <a:gd name="T11" fmla="*/ 217 h 287"/>
              <a:gd name="T12" fmla="*/ 190 w 224"/>
              <a:gd name="T13" fmla="*/ 166 h 287"/>
              <a:gd name="T14" fmla="*/ 185 w 224"/>
              <a:gd name="T15" fmla="*/ 183 h 287"/>
              <a:gd name="T16" fmla="*/ 181 w 224"/>
              <a:gd name="T17" fmla="*/ 188 h 287"/>
              <a:gd name="T18" fmla="*/ 161 w 224"/>
              <a:gd name="T19" fmla="*/ 188 h 287"/>
              <a:gd name="T20" fmla="*/ 156 w 224"/>
              <a:gd name="T21" fmla="*/ 183 h 287"/>
              <a:gd name="T22" fmla="*/ 192 w 224"/>
              <a:gd name="T23" fmla="*/ 137 h 287"/>
              <a:gd name="T24" fmla="*/ 193 w 224"/>
              <a:gd name="T25" fmla="*/ 138 h 287"/>
              <a:gd name="T26" fmla="*/ 196 w 224"/>
              <a:gd name="T27" fmla="*/ 139 h 287"/>
              <a:gd name="T28" fmla="*/ 197 w 224"/>
              <a:gd name="T29" fmla="*/ 139 h 287"/>
              <a:gd name="T30" fmla="*/ 198 w 224"/>
              <a:gd name="T31" fmla="*/ 140 h 287"/>
              <a:gd name="T32" fmla="*/ 199 w 224"/>
              <a:gd name="T33" fmla="*/ 141 h 287"/>
              <a:gd name="T34" fmla="*/ 200 w 224"/>
              <a:gd name="T35" fmla="*/ 142 h 287"/>
              <a:gd name="T36" fmla="*/ 202 w 224"/>
              <a:gd name="T37" fmla="*/ 143 h 287"/>
              <a:gd name="T38" fmla="*/ 203 w 224"/>
              <a:gd name="T39" fmla="*/ 144 h 287"/>
              <a:gd name="T40" fmla="*/ 204 w 224"/>
              <a:gd name="T41" fmla="*/ 145 h 287"/>
              <a:gd name="T42" fmla="*/ 205 w 224"/>
              <a:gd name="T43" fmla="*/ 146 h 287"/>
              <a:gd name="T44" fmla="*/ 219 w 224"/>
              <a:gd name="T45" fmla="*/ 185 h 287"/>
              <a:gd name="T46" fmla="*/ 219 w 224"/>
              <a:gd name="T47" fmla="*/ 250 h 287"/>
              <a:gd name="T48" fmla="*/ 124 w 224"/>
              <a:gd name="T49" fmla="*/ 178 h 287"/>
              <a:gd name="T50" fmla="*/ 124 w 224"/>
              <a:gd name="T51" fmla="*/ 178 h 287"/>
              <a:gd name="T52" fmla="*/ 118 w 224"/>
              <a:gd name="T53" fmla="*/ 283 h 287"/>
              <a:gd name="T54" fmla="*/ 118 w 224"/>
              <a:gd name="T55" fmla="*/ 283 h 287"/>
              <a:gd name="T56" fmla="*/ 191 w 224"/>
              <a:gd name="T57" fmla="*/ 234 h 287"/>
              <a:gd name="T58" fmla="*/ 172 w 224"/>
              <a:gd name="T59" fmla="*/ 37 h 287"/>
              <a:gd name="T60" fmla="*/ 52 w 224"/>
              <a:gd name="T61" fmla="*/ 83 h 287"/>
              <a:gd name="T62" fmla="*/ 40 w 224"/>
              <a:gd name="T63" fmla="*/ 82 h 287"/>
              <a:gd name="T64" fmla="*/ 155 w 224"/>
              <a:gd name="T65" fmla="*/ 26 h 287"/>
              <a:gd name="T66" fmla="*/ 40 w 224"/>
              <a:gd name="T67" fmla="*/ 82 h 287"/>
              <a:gd name="T68" fmla="*/ 148 w 224"/>
              <a:gd name="T69" fmla="*/ 19 h 287"/>
              <a:gd name="T70" fmla="*/ 25 w 224"/>
              <a:gd name="T71" fmla="*/ 72 h 287"/>
              <a:gd name="T72" fmla="*/ 62 w 224"/>
              <a:gd name="T73" fmla="*/ 100 h 287"/>
              <a:gd name="T74" fmla="*/ 194 w 224"/>
              <a:gd name="T75" fmla="*/ 40 h 287"/>
              <a:gd name="T76" fmla="*/ 203 w 224"/>
              <a:gd name="T77" fmla="*/ 130 h 287"/>
              <a:gd name="T78" fmla="*/ 202 w 224"/>
              <a:gd name="T79" fmla="*/ 129 h 287"/>
              <a:gd name="T80" fmla="*/ 199 w 224"/>
              <a:gd name="T81" fmla="*/ 127 h 287"/>
              <a:gd name="T82" fmla="*/ 198 w 224"/>
              <a:gd name="T83" fmla="*/ 127 h 287"/>
              <a:gd name="T84" fmla="*/ 172 w 224"/>
              <a:gd name="T85" fmla="*/ 121 h 287"/>
              <a:gd name="T86" fmla="*/ 112 w 224"/>
              <a:gd name="T87" fmla="*/ 178 h 287"/>
              <a:gd name="T88" fmla="*/ 72 w 224"/>
              <a:gd name="T89" fmla="*/ 286 h 287"/>
              <a:gd name="T90" fmla="*/ 21 w 224"/>
              <a:gd name="T91" fmla="*/ 65 h 287"/>
              <a:gd name="T92" fmla="*/ 145 w 224"/>
              <a:gd name="T93" fmla="*/ 1 h 287"/>
              <a:gd name="T94" fmla="*/ 21 w 224"/>
              <a:gd name="T95" fmla="*/ 6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4" h="287">
                <a:moveTo>
                  <a:pt x="12" y="70"/>
                </a:moveTo>
                <a:cubicBezTo>
                  <a:pt x="16" y="77"/>
                  <a:pt x="21" y="82"/>
                  <a:pt x="27" y="86"/>
                </a:cubicBezTo>
                <a:cubicBezTo>
                  <a:pt x="33" y="90"/>
                  <a:pt x="41" y="92"/>
                  <a:pt x="49" y="93"/>
                </a:cubicBezTo>
                <a:cubicBezTo>
                  <a:pt x="52" y="94"/>
                  <a:pt x="54" y="97"/>
                  <a:pt x="54" y="100"/>
                </a:cubicBezTo>
                <a:cubicBezTo>
                  <a:pt x="54" y="100"/>
                  <a:pt x="54" y="100"/>
                  <a:pt x="54" y="100"/>
                </a:cubicBezTo>
                <a:cubicBezTo>
                  <a:pt x="54" y="281"/>
                  <a:pt x="54" y="281"/>
                  <a:pt x="54" y="281"/>
                </a:cubicBezTo>
                <a:cubicBezTo>
                  <a:pt x="54" y="285"/>
                  <a:pt x="52" y="287"/>
                  <a:pt x="48" y="287"/>
                </a:cubicBezTo>
                <a:cubicBezTo>
                  <a:pt x="47" y="287"/>
                  <a:pt x="47" y="287"/>
                  <a:pt x="47" y="287"/>
                </a:cubicBezTo>
                <a:cubicBezTo>
                  <a:pt x="38" y="286"/>
                  <a:pt x="29" y="283"/>
                  <a:pt x="21" y="279"/>
                </a:cubicBezTo>
                <a:cubicBezTo>
                  <a:pt x="13" y="274"/>
                  <a:pt x="6" y="267"/>
                  <a:pt x="1" y="257"/>
                </a:cubicBezTo>
                <a:cubicBezTo>
                  <a:pt x="0" y="256"/>
                  <a:pt x="0" y="255"/>
                  <a:pt x="0" y="254"/>
                </a:cubicBezTo>
                <a:cubicBezTo>
                  <a:pt x="0" y="254"/>
                  <a:pt x="0" y="254"/>
                  <a:pt x="0" y="254"/>
                </a:cubicBezTo>
                <a:cubicBezTo>
                  <a:pt x="0" y="73"/>
                  <a:pt x="0" y="73"/>
                  <a:pt x="0" y="73"/>
                </a:cubicBezTo>
                <a:cubicBezTo>
                  <a:pt x="0" y="70"/>
                  <a:pt x="3" y="67"/>
                  <a:pt x="6" y="67"/>
                </a:cubicBezTo>
                <a:cubicBezTo>
                  <a:pt x="9" y="67"/>
                  <a:pt x="11" y="68"/>
                  <a:pt x="12" y="70"/>
                </a:cubicBezTo>
                <a:close/>
                <a:moveTo>
                  <a:pt x="135" y="180"/>
                </a:moveTo>
                <a:cubicBezTo>
                  <a:pt x="135" y="180"/>
                  <a:pt x="135" y="180"/>
                  <a:pt x="135" y="180"/>
                </a:cubicBezTo>
                <a:cubicBezTo>
                  <a:pt x="135" y="201"/>
                  <a:pt x="151" y="217"/>
                  <a:pt x="171" y="217"/>
                </a:cubicBezTo>
                <a:cubicBezTo>
                  <a:pt x="192" y="217"/>
                  <a:pt x="208" y="201"/>
                  <a:pt x="208" y="180"/>
                </a:cubicBezTo>
                <a:cubicBezTo>
                  <a:pt x="208" y="180"/>
                  <a:pt x="208" y="180"/>
                  <a:pt x="208" y="180"/>
                </a:cubicBezTo>
                <a:cubicBezTo>
                  <a:pt x="200" y="177"/>
                  <a:pt x="194" y="172"/>
                  <a:pt x="190" y="166"/>
                </a:cubicBezTo>
                <a:cubicBezTo>
                  <a:pt x="178" y="175"/>
                  <a:pt x="162" y="180"/>
                  <a:pt x="143" y="180"/>
                </a:cubicBezTo>
                <a:cubicBezTo>
                  <a:pt x="140" y="180"/>
                  <a:pt x="137" y="180"/>
                  <a:pt x="135" y="180"/>
                </a:cubicBezTo>
                <a:close/>
                <a:moveTo>
                  <a:pt x="185" y="183"/>
                </a:moveTo>
                <a:cubicBezTo>
                  <a:pt x="188" y="183"/>
                  <a:pt x="190" y="185"/>
                  <a:pt x="190" y="188"/>
                </a:cubicBezTo>
                <a:cubicBezTo>
                  <a:pt x="190" y="191"/>
                  <a:pt x="188" y="193"/>
                  <a:pt x="185" y="193"/>
                </a:cubicBezTo>
                <a:cubicBezTo>
                  <a:pt x="183" y="193"/>
                  <a:pt x="181" y="191"/>
                  <a:pt x="181" y="188"/>
                </a:cubicBezTo>
                <a:cubicBezTo>
                  <a:pt x="181" y="185"/>
                  <a:pt x="183" y="183"/>
                  <a:pt x="185" y="183"/>
                </a:cubicBezTo>
                <a:close/>
                <a:moveTo>
                  <a:pt x="156" y="183"/>
                </a:moveTo>
                <a:cubicBezTo>
                  <a:pt x="159" y="183"/>
                  <a:pt x="161" y="185"/>
                  <a:pt x="161" y="188"/>
                </a:cubicBezTo>
                <a:cubicBezTo>
                  <a:pt x="161" y="191"/>
                  <a:pt x="159" y="193"/>
                  <a:pt x="156" y="193"/>
                </a:cubicBezTo>
                <a:cubicBezTo>
                  <a:pt x="153" y="193"/>
                  <a:pt x="151" y="191"/>
                  <a:pt x="151" y="188"/>
                </a:cubicBezTo>
                <a:cubicBezTo>
                  <a:pt x="151" y="185"/>
                  <a:pt x="153" y="183"/>
                  <a:pt x="156" y="183"/>
                </a:cubicBezTo>
                <a:close/>
                <a:moveTo>
                  <a:pt x="190" y="136"/>
                </a:moveTo>
                <a:cubicBezTo>
                  <a:pt x="190" y="136"/>
                  <a:pt x="190" y="136"/>
                  <a:pt x="190" y="136"/>
                </a:cubicBezTo>
                <a:cubicBezTo>
                  <a:pt x="191" y="136"/>
                  <a:pt x="192" y="137"/>
                  <a:pt x="192" y="137"/>
                </a:cubicBezTo>
                <a:cubicBezTo>
                  <a:pt x="193" y="137"/>
                  <a:pt x="193" y="137"/>
                  <a:pt x="193" y="137"/>
                </a:cubicBezTo>
                <a:cubicBezTo>
                  <a:pt x="193" y="137"/>
                  <a:pt x="193" y="137"/>
                  <a:pt x="193" y="137"/>
                </a:cubicBezTo>
                <a:cubicBezTo>
                  <a:pt x="193" y="138"/>
                  <a:pt x="193" y="138"/>
                  <a:pt x="193" y="138"/>
                </a:cubicBezTo>
                <a:cubicBezTo>
                  <a:pt x="194" y="138"/>
                  <a:pt x="195" y="138"/>
                  <a:pt x="195" y="138"/>
                </a:cubicBezTo>
                <a:cubicBezTo>
                  <a:pt x="195" y="138"/>
                  <a:pt x="195" y="138"/>
                  <a:pt x="195" y="138"/>
                </a:cubicBezTo>
                <a:cubicBezTo>
                  <a:pt x="195" y="139"/>
                  <a:pt x="196" y="139"/>
                  <a:pt x="196" y="139"/>
                </a:cubicBezTo>
                <a:cubicBezTo>
                  <a:pt x="196" y="139"/>
                  <a:pt x="196" y="139"/>
                  <a:pt x="196" y="139"/>
                </a:cubicBezTo>
                <a:cubicBezTo>
                  <a:pt x="196" y="139"/>
                  <a:pt x="196" y="139"/>
                  <a:pt x="197" y="139"/>
                </a:cubicBezTo>
                <a:cubicBezTo>
                  <a:pt x="197" y="139"/>
                  <a:pt x="197" y="139"/>
                  <a:pt x="197" y="139"/>
                </a:cubicBezTo>
                <a:cubicBezTo>
                  <a:pt x="197" y="140"/>
                  <a:pt x="197" y="140"/>
                  <a:pt x="197" y="140"/>
                </a:cubicBezTo>
                <a:cubicBezTo>
                  <a:pt x="198" y="140"/>
                  <a:pt x="198" y="140"/>
                  <a:pt x="198" y="140"/>
                </a:cubicBezTo>
                <a:cubicBezTo>
                  <a:pt x="198" y="140"/>
                  <a:pt x="198" y="140"/>
                  <a:pt x="198" y="140"/>
                </a:cubicBezTo>
                <a:cubicBezTo>
                  <a:pt x="198" y="141"/>
                  <a:pt x="198" y="141"/>
                  <a:pt x="198" y="141"/>
                </a:cubicBezTo>
                <a:cubicBezTo>
                  <a:pt x="199" y="141"/>
                  <a:pt x="199" y="141"/>
                  <a:pt x="199" y="141"/>
                </a:cubicBezTo>
                <a:cubicBezTo>
                  <a:pt x="199" y="141"/>
                  <a:pt x="199" y="141"/>
                  <a:pt x="199" y="141"/>
                </a:cubicBezTo>
                <a:cubicBezTo>
                  <a:pt x="199" y="141"/>
                  <a:pt x="200" y="141"/>
                  <a:pt x="200" y="141"/>
                </a:cubicBezTo>
                <a:cubicBezTo>
                  <a:pt x="200" y="142"/>
                  <a:pt x="200" y="142"/>
                  <a:pt x="200" y="142"/>
                </a:cubicBezTo>
                <a:cubicBezTo>
                  <a:pt x="200" y="142"/>
                  <a:pt x="200" y="142"/>
                  <a:pt x="200" y="142"/>
                </a:cubicBezTo>
                <a:cubicBezTo>
                  <a:pt x="201" y="142"/>
                  <a:pt x="201" y="142"/>
                  <a:pt x="201" y="142"/>
                </a:cubicBezTo>
                <a:cubicBezTo>
                  <a:pt x="201" y="142"/>
                  <a:pt x="201" y="142"/>
                  <a:pt x="201" y="143"/>
                </a:cubicBezTo>
                <a:cubicBezTo>
                  <a:pt x="202" y="143"/>
                  <a:pt x="202" y="143"/>
                  <a:pt x="202" y="143"/>
                </a:cubicBezTo>
                <a:cubicBezTo>
                  <a:pt x="202" y="143"/>
                  <a:pt x="202" y="143"/>
                  <a:pt x="202" y="143"/>
                </a:cubicBezTo>
                <a:cubicBezTo>
                  <a:pt x="202" y="143"/>
                  <a:pt x="202" y="143"/>
                  <a:pt x="202" y="143"/>
                </a:cubicBezTo>
                <a:cubicBezTo>
                  <a:pt x="203" y="144"/>
                  <a:pt x="203" y="144"/>
                  <a:pt x="203" y="144"/>
                </a:cubicBezTo>
                <a:cubicBezTo>
                  <a:pt x="203" y="144"/>
                  <a:pt x="203" y="144"/>
                  <a:pt x="203" y="144"/>
                </a:cubicBezTo>
                <a:cubicBezTo>
                  <a:pt x="203" y="144"/>
                  <a:pt x="203" y="144"/>
                  <a:pt x="203" y="144"/>
                </a:cubicBezTo>
                <a:cubicBezTo>
                  <a:pt x="204" y="145"/>
                  <a:pt x="204" y="145"/>
                  <a:pt x="204" y="145"/>
                </a:cubicBezTo>
                <a:cubicBezTo>
                  <a:pt x="204" y="145"/>
                  <a:pt x="204" y="145"/>
                  <a:pt x="204" y="145"/>
                </a:cubicBezTo>
                <a:cubicBezTo>
                  <a:pt x="204" y="145"/>
                  <a:pt x="204" y="145"/>
                  <a:pt x="204" y="145"/>
                </a:cubicBezTo>
                <a:cubicBezTo>
                  <a:pt x="205" y="146"/>
                  <a:pt x="205" y="146"/>
                  <a:pt x="205" y="146"/>
                </a:cubicBezTo>
                <a:cubicBezTo>
                  <a:pt x="205" y="146"/>
                  <a:pt x="205" y="146"/>
                  <a:pt x="205" y="146"/>
                </a:cubicBezTo>
                <a:cubicBezTo>
                  <a:pt x="214" y="154"/>
                  <a:pt x="219" y="166"/>
                  <a:pt x="219" y="180"/>
                </a:cubicBezTo>
                <a:cubicBezTo>
                  <a:pt x="219" y="181"/>
                  <a:pt x="219" y="183"/>
                  <a:pt x="219" y="185"/>
                </a:cubicBezTo>
                <a:cubicBezTo>
                  <a:pt x="219" y="185"/>
                  <a:pt x="219" y="185"/>
                  <a:pt x="219" y="185"/>
                </a:cubicBezTo>
                <a:cubicBezTo>
                  <a:pt x="219" y="185"/>
                  <a:pt x="219" y="185"/>
                  <a:pt x="219" y="185"/>
                </a:cubicBezTo>
                <a:cubicBezTo>
                  <a:pt x="219" y="250"/>
                  <a:pt x="219" y="250"/>
                  <a:pt x="219" y="250"/>
                </a:cubicBezTo>
                <a:cubicBezTo>
                  <a:pt x="200" y="215"/>
                  <a:pt x="147" y="214"/>
                  <a:pt x="124" y="248"/>
                </a:cubicBezTo>
                <a:cubicBezTo>
                  <a:pt x="124" y="178"/>
                  <a:pt x="124" y="178"/>
                  <a:pt x="124" y="178"/>
                </a:cubicBezTo>
                <a:cubicBezTo>
                  <a:pt x="124" y="178"/>
                  <a:pt x="124" y="178"/>
                  <a:pt x="124" y="178"/>
                </a:cubicBezTo>
                <a:cubicBezTo>
                  <a:pt x="124" y="178"/>
                  <a:pt x="124" y="178"/>
                  <a:pt x="124" y="178"/>
                </a:cubicBezTo>
                <a:cubicBezTo>
                  <a:pt x="124" y="178"/>
                  <a:pt x="124" y="178"/>
                  <a:pt x="124" y="178"/>
                </a:cubicBezTo>
                <a:cubicBezTo>
                  <a:pt x="124" y="178"/>
                  <a:pt x="124" y="178"/>
                  <a:pt x="124" y="178"/>
                </a:cubicBezTo>
                <a:cubicBezTo>
                  <a:pt x="125" y="153"/>
                  <a:pt x="146" y="132"/>
                  <a:pt x="172" y="132"/>
                </a:cubicBezTo>
                <a:cubicBezTo>
                  <a:pt x="178" y="132"/>
                  <a:pt x="184" y="134"/>
                  <a:pt x="190" y="136"/>
                </a:cubicBezTo>
                <a:close/>
                <a:moveTo>
                  <a:pt x="118" y="283"/>
                </a:moveTo>
                <a:cubicBezTo>
                  <a:pt x="168" y="283"/>
                  <a:pt x="168" y="283"/>
                  <a:pt x="168" y="283"/>
                </a:cubicBezTo>
                <a:cubicBezTo>
                  <a:pt x="150" y="234"/>
                  <a:pt x="150" y="234"/>
                  <a:pt x="150" y="234"/>
                </a:cubicBezTo>
                <a:cubicBezTo>
                  <a:pt x="132" y="243"/>
                  <a:pt x="120" y="262"/>
                  <a:pt x="118" y="283"/>
                </a:cubicBezTo>
                <a:close/>
                <a:moveTo>
                  <a:pt x="176" y="283"/>
                </a:moveTo>
                <a:cubicBezTo>
                  <a:pt x="224" y="283"/>
                  <a:pt x="224" y="283"/>
                  <a:pt x="224" y="283"/>
                </a:cubicBezTo>
                <a:cubicBezTo>
                  <a:pt x="221" y="262"/>
                  <a:pt x="210" y="243"/>
                  <a:pt x="191" y="234"/>
                </a:cubicBezTo>
                <a:cubicBezTo>
                  <a:pt x="176" y="283"/>
                  <a:pt x="176" y="283"/>
                  <a:pt x="176" y="283"/>
                </a:cubicBezTo>
                <a:close/>
                <a:moveTo>
                  <a:pt x="55" y="88"/>
                </a:moveTo>
                <a:cubicBezTo>
                  <a:pt x="172" y="37"/>
                  <a:pt x="172" y="37"/>
                  <a:pt x="172" y="37"/>
                </a:cubicBezTo>
                <a:cubicBezTo>
                  <a:pt x="174" y="37"/>
                  <a:pt x="175" y="35"/>
                  <a:pt x="174" y="34"/>
                </a:cubicBezTo>
                <a:cubicBezTo>
                  <a:pt x="173" y="32"/>
                  <a:pt x="172" y="32"/>
                  <a:pt x="170" y="32"/>
                </a:cubicBezTo>
                <a:cubicBezTo>
                  <a:pt x="52" y="83"/>
                  <a:pt x="52" y="83"/>
                  <a:pt x="52" y="83"/>
                </a:cubicBezTo>
                <a:cubicBezTo>
                  <a:pt x="51" y="83"/>
                  <a:pt x="50" y="85"/>
                  <a:pt x="51" y="87"/>
                </a:cubicBezTo>
                <a:cubicBezTo>
                  <a:pt x="51" y="88"/>
                  <a:pt x="53" y="89"/>
                  <a:pt x="55" y="88"/>
                </a:cubicBezTo>
                <a:close/>
                <a:moveTo>
                  <a:pt x="40" y="82"/>
                </a:moveTo>
                <a:cubicBezTo>
                  <a:pt x="157" y="31"/>
                  <a:pt x="157" y="31"/>
                  <a:pt x="157" y="31"/>
                </a:cubicBezTo>
                <a:cubicBezTo>
                  <a:pt x="159" y="30"/>
                  <a:pt x="160" y="29"/>
                  <a:pt x="159" y="27"/>
                </a:cubicBezTo>
                <a:cubicBezTo>
                  <a:pt x="158" y="26"/>
                  <a:pt x="157" y="25"/>
                  <a:pt x="155" y="26"/>
                </a:cubicBezTo>
                <a:cubicBezTo>
                  <a:pt x="37" y="76"/>
                  <a:pt x="37" y="76"/>
                  <a:pt x="37" y="76"/>
                </a:cubicBezTo>
                <a:cubicBezTo>
                  <a:pt x="36" y="77"/>
                  <a:pt x="35" y="79"/>
                  <a:pt x="36" y="80"/>
                </a:cubicBezTo>
                <a:cubicBezTo>
                  <a:pt x="36" y="82"/>
                  <a:pt x="38" y="82"/>
                  <a:pt x="40" y="82"/>
                </a:cubicBezTo>
                <a:close/>
                <a:moveTo>
                  <a:pt x="29" y="73"/>
                </a:moveTo>
                <a:cubicBezTo>
                  <a:pt x="147" y="23"/>
                  <a:pt x="147" y="23"/>
                  <a:pt x="147" y="23"/>
                </a:cubicBezTo>
                <a:cubicBezTo>
                  <a:pt x="148" y="22"/>
                  <a:pt x="149" y="21"/>
                  <a:pt x="148" y="19"/>
                </a:cubicBezTo>
                <a:cubicBezTo>
                  <a:pt x="148" y="18"/>
                  <a:pt x="146" y="17"/>
                  <a:pt x="145" y="18"/>
                </a:cubicBezTo>
                <a:cubicBezTo>
                  <a:pt x="27" y="68"/>
                  <a:pt x="27" y="68"/>
                  <a:pt x="27" y="68"/>
                </a:cubicBezTo>
                <a:cubicBezTo>
                  <a:pt x="25" y="69"/>
                  <a:pt x="25" y="71"/>
                  <a:pt x="25" y="72"/>
                </a:cubicBezTo>
                <a:cubicBezTo>
                  <a:pt x="26" y="73"/>
                  <a:pt x="27" y="74"/>
                  <a:pt x="29" y="73"/>
                </a:cubicBezTo>
                <a:close/>
                <a:moveTo>
                  <a:pt x="62" y="280"/>
                </a:moveTo>
                <a:cubicBezTo>
                  <a:pt x="62" y="100"/>
                  <a:pt x="62" y="100"/>
                  <a:pt x="62" y="100"/>
                </a:cubicBezTo>
                <a:cubicBezTo>
                  <a:pt x="62" y="100"/>
                  <a:pt x="62" y="100"/>
                  <a:pt x="62" y="100"/>
                </a:cubicBezTo>
                <a:cubicBezTo>
                  <a:pt x="62" y="98"/>
                  <a:pt x="64" y="95"/>
                  <a:pt x="66" y="94"/>
                </a:cubicBezTo>
                <a:cubicBezTo>
                  <a:pt x="194" y="40"/>
                  <a:pt x="194" y="40"/>
                  <a:pt x="194" y="40"/>
                </a:cubicBezTo>
                <a:cubicBezTo>
                  <a:pt x="194" y="39"/>
                  <a:pt x="195" y="39"/>
                  <a:pt x="197" y="39"/>
                </a:cubicBezTo>
                <a:cubicBezTo>
                  <a:pt x="200" y="39"/>
                  <a:pt x="203" y="42"/>
                  <a:pt x="203" y="45"/>
                </a:cubicBezTo>
                <a:cubicBezTo>
                  <a:pt x="203" y="130"/>
                  <a:pt x="203" y="130"/>
                  <a:pt x="203" y="130"/>
                </a:cubicBezTo>
                <a:cubicBezTo>
                  <a:pt x="203" y="129"/>
                  <a:pt x="203" y="129"/>
                  <a:pt x="203" y="129"/>
                </a:cubicBezTo>
                <a:cubicBezTo>
                  <a:pt x="203" y="129"/>
                  <a:pt x="202" y="129"/>
                  <a:pt x="202" y="129"/>
                </a:cubicBezTo>
                <a:cubicBezTo>
                  <a:pt x="202" y="129"/>
                  <a:pt x="202" y="129"/>
                  <a:pt x="202" y="129"/>
                </a:cubicBezTo>
                <a:cubicBezTo>
                  <a:pt x="201" y="129"/>
                  <a:pt x="201" y="128"/>
                  <a:pt x="201" y="128"/>
                </a:cubicBezTo>
                <a:cubicBezTo>
                  <a:pt x="201" y="128"/>
                  <a:pt x="201" y="128"/>
                  <a:pt x="201" y="128"/>
                </a:cubicBezTo>
                <a:cubicBezTo>
                  <a:pt x="200" y="128"/>
                  <a:pt x="200" y="128"/>
                  <a:pt x="199" y="127"/>
                </a:cubicBezTo>
                <a:cubicBezTo>
                  <a:pt x="199" y="127"/>
                  <a:pt x="199" y="127"/>
                  <a:pt x="199" y="127"/>
                </a:cubicBezTo>
                <a:cubicBezTo>
                  <a:pt x="198" y="127"/>
                  <a:pt x="198" y="127"/>
                  <a:pt x="198" y="127"/>
                </a:cubicBezTo>
                <a:cubicBezTo>
                  <a:pt x="198" y="127"/>
                  <a:pt x="198" y="127"/>
                  <a:pt x="198" y="127"/>
                </a:cubicBezTo>
                <a:cubicBezTo>
                  <a:pt x="197" y="126"/>
                  <a:pt x="196" y="126"/>
                  <a:pt x="194" y="125"/>
                </a:cubicBezTo>
                <a:cubicBezTo>
                  <a:pt x="194" y="125"/>
                  <a:pt x="194" y="125"/>
                  <a:pt x="194" y="125"/>
                </a:cubicBezTo>
                <a:cubicBezTo>
                  <a:pt x="187" y="122"/>
                  <a:pt x="179" y="121"/>
                  <a:pt x="172" y="121"/>
                </a:cubicBezTo>
                <a:cubicBezTo>
                  <a:pt x="140" y="121"/>
                  <a:pt x="114" y="146"/>
                  <a:pt x="112" y="177"/>
                </a:cubicBezTo>
                <a:cubicBezTo>
                  <a:pt x="112" y="178"/>
                  <a:pt x="112" y="178"/>
                  <a:pt x="112" y="178"/>
                </a:cubicBezTo>
                <a:cubicBezTo>
                  <a:pt x="112" y="178"/>
                  <a:pt x="112" y="178"/>
                  <a:pt x="112" y="178"/>
                </a:cubicBezTo>
                <a:cubicBezTo>
                  <a:pt x="112" y="258"/>
                  <a:pt x="112" y="258"/>
                  <a:pt x="112" y="258"/>
                </a:cubicBezTo>
                <a:cubicBezTo>
                  <a:pt x="111" y="262"/>
                  <a:pt x="109" y="266"/>
                  <a:pt x="108" y="270"/>
                </a:cubicBezTo>
                <a:cubicBezTo>
                  <a:pt x="72" y="286"/>
                  <a:pt x="72" y="286"/>
                  <a:pt x="72" y="286"/>
                </a:cubicBezTo>
                <a:cubicBezTo>
                  <a:pt x="71" y="286"/>
                  <a:pt x="70" y="286"/>
                  <a:pt x="69" y="286"/>
                </a:cubicBezTo>
                <a:cubicBezTo>
                  <a:pt x="65" y="286"/>
                  <a:pt x="62" y="284"/>
                  <a:pt x="62" y="280"/>
                </a:cubicBezTo>
                <a:close/>
                <a:moveTo>
                  <a:pt x="21" y="65"/>
                </a:moveTo>
                <a:cubicBezTo>
                  <a:pt x="18" y="66"/>
                  <a:pt x="15" y="64"/>
                  <a:pt x="14" y="62"/>
                </a:cubicBezTo>
                <a:cubicBezTo>
                  <a:pt x="13" y="60"/>
                  <a:pt x="15" y="57"/>
                  <a:pt x="17" y="56"/>
                </a:cubicBezTo>
                <a:cubicBezTo>
                  <a:pt x="145" y="1"/>
                  <a:pt x="145" y="1"/>
                  <a:pt x="145" y="1"/>
                </a:cubicBezTo>
                <a:cubicBezTo>
                  <a:pt x="147" y="0"/>
                  <a:pt x="150" y="1"/>
                  <a:pt x="151" y="3"/>
                </a:cubicBezTo>
                <a:cubicBezTo>
                  <a:pt x="152" y="6"/>
                  <a:pt x="151" y="9"/>
                  <a:pt x="149" y="10"/>
                </a:cubicBezTo>
                <a:lnTo>
                  <a:pt x="21" y="65"/>
                </a:lnTo>
                <a:close/>
              </a:path>
            </a:pathLst>
          </a:custGeom>
          <a:solidFill>
            <a:schemeClr val="bg1"/>
          </a:solidFill>
          <a:ln>
            <a:noFill/>
          </a:ln>
        </p:spPr>
        <p:txBody>
          <a:bodyPr vert="horz" wrap="square" lIns="89855" tIns="44928" rIns="89855" bIns="44928"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0" name="椭圆 9"/>
          <p:cNvSpPr/>
          <p:nvPr/>
        </p:nvSpPr>
        <p:spPr>
          <a:xfrm>
            <a:off x="5623013" y="3087643"/>
            <a:ext cx="1134126" cy="1129015"/>
          </a:xfrm>
          <a:prstGeom prst="ellipse">
            <a:avLst/>
          </a:prstGeom>
          <a:solidFill>
            <a:srgbClr val="595959"/>
          </a:solidFill>
          <a:ln>
            <a:noFill/>
          </a:ln>
        </p:spPr>
        <p:txBody>
          <a:bodyPr lIns="95575" tIns="47539" rIns="95575" bIns="47539" anchor="ctr"/>
          <a:lstStyle/>
          <a:p>
            <a:pPr algn="ctr">
              <a:buFont typeface="Arial" panose="020B0604020202020204" pitchFamily="34" charset="0"/>
              <a:buNone/>
            </a:pPr>
            <a:endParaRPr lang="zh-CN" altLang="en-US" sz="2200">
              <a:solidFill>
                <a:srgbClr val="FFFFFF"/>
              </a:solidFill>
              <a:latin typeface="微软雅黑" panose="020B0503020204020204" pitchFamily="34" charset="-122"/>
              <a:ea typeface="微软雅黑" panose="020B0503020204020204" pitchFamily="34" charset="-122"/>
            </a:endParaRPr>
          </a:p>
        </p:txBody>
      </p:sp>
      <p:sp>
        <p:nvSpPr>
          <p:cNvPr id="11" name="Freeform 47"/>
          <p:cNvSpPr>
            <a:spLocks noChangeAspect="1" noEditPoints="1"/>
          </p:cNvSpPr>
          <p:nvPr/>
        </p:nvSpPr>
        <p:spPr bwMode="auto">
          <a:xfrm>
            <a:off x="5836162" y="3394660"/>
            <a:ext cx="707829" cy="571500"/>
          </a:xfrm>
          <a:custGeom>
            <a:avLst/>
            <a:gdLst>
              <a:gd name="T0" fmla="*/ 214 w 329"/>
              <a:gd name="T1" fmla="*/ 10 h 267"/>
              <a:gd name="T2" fmla="*/ 297 w 329"/>
              <a:gd name="T3" fmla="*/ 115 h 267"/>
              <a:gd name="T4" fmla="*/ 221 w 329"/>
              <a:gd name="T5" fmla="*/ 247 h 267"/>
              <a:gd name="T6" fmla="*/ 137 w 329"/>
              <a:gd name="T7" fmla="*/ 265 h 267"/>
              <a:gd name="T8" fmla="*/ 128 w 329"/>
              <a:gd name="T9" fmla="*/ 256 h 267"/>
              <a:gd name="T10" fmla="*/ 113 w 329"/>
              <a:gd name="T11" fmla="*/ 170 h 267"/>
              <a:gd name="T12" fmla="*/ 11 w 329"/>
              <a:gd name="T13" fmla="*/ 151 h 267"/>
              <a:gd name="T14" fmla="*/ 11 w 329"/>
              <a:gd name="T15" fmla="*/ 10 h 267"/>
              <a:gd name="T16" fmla="*/ 227 w 329"/>
              <a:gd name="T17" fmla="*/ 195 h 267"/>
              <a:gd name="T18" fmla="*/ 227 w 329"/>
              <a:gd name="T19" fmla="*/ 187 h 267"/>
              <a:gd name="T20" fmla="*/ 292 w 329"/>
              <a:gd name="T21" fmla="*/ 176 h 267"/>
              <a:gd name="T22" fmla="*/ 227 w 329"/>
              <a:gd name="T23" fmla="*/ 149 h 267"/>
              <a:gd name="T24" fmla="*/ 292 w 329"/>
              <a:gd name="T25" fmla="*/ 149 h 267"/>
              <a:gd name="T26" fmla="*/ 126 w 329"/>
              <a:gd name="T27" fmla="*/ 86 h 267"/>
              <a:gd name="T28" fmla="*/ 126 w 329"/>
              <a:gd name="T29" fmla="*/ 77 h 267"/>
              <a:gd name="T30" fmla="*/ 192 w 329"/>
              <a:gd name="T31" fmla="*/ 67 h 267"/>
              <a:gd name="T32" fmla="*/ 126 w 329"/>
              <a:gd name="T33" fmla="*/ 39 h 267"/>
              <a:gd name="T34" fmla="*/ 192 w 329"/>
              <a:gd name="T35" fmla="*/ 39 h 267"/>
              <a:gd name="T36" fmla="*/ 58 w 329"/>
              <a:gd name="T37" fmla="*/ 36 h 267"/>
              <a:gd name="T38" fmla="*/ 77 w 329"/>
              <a:gd name="T39" fmla="*/ 83 h 267"/>
              <a:gd name="T40" fmla="*/ 96 w 329"/>
              <a:gd name="T41" fmla="*/ 36 h 267"/>
              <a:gd name="T42" fmla="*/ 70 w 329"/>
              <a:gd name="T43" fmla="*/ 124 h 267"/>
              <a:gd name="T44" fmla="*/ 77 w 329"/>
              <a:gd name="T45" fmla="*/ 95 h 267"/>
              <a:gd name="T46" fmla="*/ 73 w 329"/>
              <a:gd name="T47" fmla="*/ 94 h 267"/>
              <a:gd name="T48" fmla="*/ 81 w 329"/>
              <a:gd name="T49" fmla="*/ 93 h 267"/>
              <a:gd name="T50" fmla="*/ 88 w 329"/>
              <a:gd name="T51" fmla="*/ 85 h 267"/>
              <a:gd name="T52" fmla="*/ 65 w 329"/>
              <a:gd name="T53" fmla="*/ 85 h 267"/>
              <a:gd name="T54" fmla="*/ 81 w 329"/>
              <a:gd name="T55" fmla="*/ 45 h 267"/>
              <a:gd name="T56" fmla="*/ 53 w 329"/>
              <a:gd name="T57" fmla="*/ 56 h 267"/>
              <a:gd name="T58" fmla="*/ 94 w 329"/>
              <a:gd name="T59" fmla="*/ 72 h 267"/>
              <a:gd name="T60" fmla="*/ 94 w 329"/>
              <a:gd name="T61" fmla="*/ 50 h 267"/>
              <a:gd name="T62" fmla="*/ 224 w 329"/>
              <a:gd name="T63" fmla="*/ 126 h 267"/>
              <a:gd name="T64" fmla="*/ 186 w 329"/>
              <a:gd name="T65" fmla="*/ 162 h 267"/>
              <a:gd name="T66" fmla="*/ 173 w 329"/>
              <a:gd name="T67" fmla="*/ 200 h 267"/>
              <a:gd name="T68" fmla="*/ 127 w 329"/>
              <a:gd name="T69" fmla="*/ 170 h 267"/>
              <a:gd name="T70" fmla="*/ 155 w 329"/>
              <a:gd name="T71" fmla="*/ 221 h 267"/>
              <a:gd name="T72" fmla="*/ 182 w 329"/>
              <a:gd name="T73" fmla="*/ 229 h 267"/>
              <a:gd name="T74" fmla="*/ 221 w 329"/>
              <a:gd name="T75" fmla="*/ 233 h 267"/>
              <a:gd name="T76" fmla="*/ 288 w 329"/>
              <a:gd name="T77" fmla="*/ 127 h 267"/>
              <a:gd name="T78" fmla="*/ 146 w 329"/>
              <a:gd name="T79" fmla="*/ 115 h 267"/>
              <a:gd name="T80" fmla="*/ 203 w 329"/>
              <a:gd name="T81" fmla="*/ 20 h 267"/>
              <a:gd name="T82" fmla="*/ 21 w 329"/>
              <a:gd name="T83" fmla="*/ 20 h 267"/>
              <a:gd name="T84" fmla="*/ 21 w 329"/>
              <a:gd name="T85" fmla="*/ 141 h 267"/>
              <a:gd name="T86" fmla="*/ 210 w 329"/>
              <a:gd name="T87" fmla="*/ 108 h 267"/>
              <a:gd name="T88" fmla="*/ 148 w 329"/>
              <a:gd name="T89" fmla="*/ 148 h 267"/>
              <a:gd name="T90" fmla="*/ 171 w 329"/>
              <a:gd name="T91" fmla="*/ 174 h 267"/>
              <a:gd name="T92" fmla="*/ 188 w 329"/>
              <a:gd name="T93" fmla="*/ 148 h 267"/>
              <a:gd name="T94" fmla="*/ 210 w 329"/>
              <a:gd name="T95" fmla="*/ 10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9" h="267">
                <a:moveTo>
                  <a:pt x="36" y="0"/>
                </a:moveTo>
                <a:cubicBezTo>
                  <a:pt x="188" y="0"/>
                  <a:pt x="188" y="0"/>
                  <a:pt x="188" y="0"/>
                </a:cubicBezTo>
                <a:cubicBezTo>
                  <a:pt x="198" y="0"/>
                  <a:pt x="207" y="4"/>
                  <a:pt x="214" y="10"/>
                </a:cubicBezTo>
                <a:cubicBezTo>
                  <a:pt x="220" y="17"/>
                  <a:pt x="224" y="26"/>
                  <a:pt x="224" y="36"/>
                </a:cubicBezTo>
                <a:cubicBezTo>
                  <a:pt x="224" y="93"/>
                  <a:pt x="224" y="93"/>
                  <a:pt x="224" y="93"/>
                </a:cubicBezTo>
                <a:cubicBezTo>
                  <a:pt x="252" y="94"/>
                  <a:pt x="278" y="102"/>
                  <a:pt x="297" y="115"/>
                </a:cubicBezTo>
                <a:cubicBezTo>
                  <a:pt x="317" y="129"/>
                  <a:pt x="329" y="148"/>
                  <a:pt x="329" y="170"/>
                </a:cubicBezTo>
                <a:cubicBezTo>
                  <a:pt x="329" y="192"/>
                  <a:pt x="317" y="211"/>
                  <a:pt x="297" y="225"/>
                </a:cubicBezTo>
                <a:cubicBezTo>
                  <a:pt x="277" y="239"/>
                  <a:pt x="251" y="247"/>
                  <a:pt x="221" y="247"/>
                </a:cubicBezTo>
                <a:cubicBezTo>
                  <a:pt x="215" y="247"/>
                  <a:pt x="208" y="247"/>
                  <a:pt x="202" y="246"/>
                </a:cubicBezTo>
                <a:cubicBezTo>
                  <a:pt x="196" y="245"/>
                  <a:pt x="191" y="244"/>
                  <a:pt x="186" y="243"/>
                </a:cubicBezTo>
                <a:cubicBezTo>
                  <a:pt x="137" y="265"/>
                  <a:pt x="137" y="265"/>
                  <a:pt x="137" y="265"/>
                </a:cubicBezTo>
                <a:cubicBezTo>
                  <a:pt x="134" y="267"/>
                  <a:pt x="130" y="265"/>
                  <a:pt x="128" y="261"/>
                </a:cubicBezTo>
                <a:cubicBezTo>
                  <a:pt x="127" y="260"/>
                  <a:pt x="127" y="258"/>
                  <a:pt x="128" y="256"/>
                </a:cubicBezTo>
                <a:cubicBezTo>
                  <a:pt x="128" y="256"/>
                  <a:pt x="128" y="256"/>
                  <a:pt x="128" y="256"/>
                </a:cubicBezTo>
                <a:cubicBezTo>
                  <a:pt x="140" y="221"/>
                  <a:pt x="140" y="221"/>
                  <a:pt x="140" y="221"/>
                </a:cubicBezTo>
                <a:cubicBezTo>
                  <a:pt x="132" y="215"/>
                  <a:pt x="126" y="207"/>
                  <a:pt x="121" y="200"/>
                </a:cubicBezTo>
                <a:cubicBezTo>
                  <a:pt x="116" y="191"/>
                  <a:pt x="113" y="181"/>
                  <a:pt x="113" y="170"/>
                </a:cubicBezTo>
                <a:cubicBezTo>
                  <a:pt x="113" y="167"/>
                  <a:pt x="113" y="165"/>
                  <a:pt x="113" y="162"/>
                </a:cubicBezTo>
                <a:cubicBezTo>
                  <a:pt x="36" y="162"/>
                  <a:pt x="36" y="162"/>
                  <a:pt x="36" y="162"/>
                </a:cubicBezTo>
                <a:cubicBezTo>
                  <a:pt x="26" y="162"/>
                  <a:pt x="17" y="158"/>
                  <a:pt x="11" y="151"/>
                </a:cubicBezTo>
                <a:cubicBezTo>
                  <a:pt x="4" y="145"/>
                  <a:pt x="0" y="136"/>
                  <a:pt x="0" y="126"/>
                </a:cubicBezTo>
                <a:cubicBezTo>
                  <a:pt x="0" y="36"/>
                  <a:pt x="0" y="36"/>
                  <a:pt x="0" y="36"/>
                </a:cubicBezTo>
                <a:cubicBezTo>
                  <a:pt x="0" y="26"/>
                  <a:pt x="4" y="17"/>
                  <a:pt x="11" y="10"/>
                </a:cubicBezTo>
                <a:cubicBezTo>
                  <a:pt x="17" y="4"/>
                  <a:pt x="26" y="0"/>
                  <a:pt x="36" y="0"/>
                </a:cubicBezTo>
                <a:close/>
                <a:moveTo>
                  <a:pt x="227" y="187"/>
                </a:moveTo>
                <a:cubicBezTo>
                  <a:pt x="227" y="195"/>
                  <a:pt x="227" y="195"/>
                  <a:pt x="227" y="195"/>
                </a:cubicBezTo>
                <a:cubicBezTo>
                  <a:pt x="292" y="195"/>
                  <a:pt x="292" y="195"/>
                  <a:pt x="292" y="195"/>
                </a:cubicBezTo>
                <a:cubicBezTo>
                  <a:pt x="292" y="187"/>
                  <a:pt x="292" y="187"/>
                  <a:pt x="292" y="187"/>
                </a:cubicBezTo>
                <a:cubicBezTo>
                  <a:pt x="227" y="187"/>
                  <a:pt x="227" y="187"/>
                  <a:pt x="227" y="187"/>
                </a:cubicBezTo>
                <a:close/>
                <a:moveTo>
                  <a:pt x="227" y="168"/>
                </a:moveTo>
                <a:cubicBezTo>
                  <a:pt x="227" y="176"/>
                  <a:pt x="227" y="176"/>
                  <a:pt x="227" y="176"/>
                </a:cubicBezTo>
                <a:cubicBezTo>
                  <a:pt x="292" y="176"/>
                  <a:pt x="292" y="176"/>
                  <a:pt x="292" y="176"/>
                </a:cubicBezTo>
                <a:cubicBezTo>
                  <a:pt x="292" y="168"/>
                  <a:pt x="292" y="168"/>
                  <a:pt x="292" y="168"/>
                </a:cubicBezTo>
                <a:cubicBezTo>
                  <a:pt x="227" y="168"/>
                  <a:pt x="227" y="168"/>
                  <a:pt x="227" y="168"/>
                </a:cubicBezTo>
                <a:close/>
                <a:moveTo>
                  <a:pt x="227" y="149"/>
                </a:moveTo>
                <a:cubicBezTo>
                  <a:pt x="227" y="157"/>
                  <a:pt x="227" y="157"/>
                  <a:pt x="227" y="157"/>
                </a:cubicBezTo>
                <a:cubicBezTo>
                  <a:pt x="292" y="157"/>
                  <a:pt x="292" y="157"/>
                  <a:pt x="292" y="157"/>
                </a:cubicBezTo>
                <a:cubicBezTo>
                  <a:pt x="292" y="149"/>
                  <a:pt x="292" y="149"/>
                  <a:pt x="292" y="149"/>
                </a:cubicBezTo>
                <a:cubicBezTo>
                  <a:pt x="227" y="149"/>
                  <a:pt x="227" y="149"/>
                  <a:pt x="227" y="149"/>
                </a:cubicBezTo>
                <a:close/>
                <a:moveTo>
                  <a:pt x="126" y="77"/>
                </a:moveTo>
                <a:cubicBezTo>
                  <a:pt x="126" y="86"/>
                  <a:pt x="126" y="86"/>
                  <a:pt x="126" y="86"/>
                </a:cubicBezTo>
                <a:cubicBezTo>
                  <a:pt x="192" y="86"/>
                  <a:pt x="192" y="86"/>
                  <a:pt x="192" y="86"/>
                </a:cubicBezTo>
                <a:cubicBezTo>
                  <a:pt x="192" y="77"/>
                  <a:pt x="192" y="77"/>
                  <a:pt x="192" y="77"/>
                </a:cubicBezTo>
                <a:cubicBezTo>
                  <a:pt x="126" y="77"/>
                  <a:pt x="126" y="77"/>
                  <a:pt x="126" y="77"/>
                </a:cubicBezTo>
                <a:close/>
                <a:moveTo>
                  <a:pt x="126" y="58"/>
                </a:moveTo>
                <a:cubicBezTo>
                  <a:pt x="126" y="67"/>
                  <a:pt x="126" y="67"/>
                  <a:pt x="126" y="67"/>
                </a:cubicBezTo>
                <a:cubicBezTo>
                  <a:pt x="192" y="67"/>
                  <a:pt x="192" y="67"/>
                  <a:pt x="192" y="67"/>
                </a:cubicBezTo>
                <a:cubicBezTo>
                  <a:pt x="192" y="58"/>
                  <a:pt x="192" y="58"/>
                  <a:pt x="192" y="58"/>
                </a:cubicBezTo>
                <a:cubicBezTo>
                  <a:pt x="126" y="58"/>
                  <a:pt x="126" y="58"/>
                  <a:pt x="126" y="58"/>
                </a:cubicBezTo>
                <a:close/>
                <a:moveTo>
                  <a:pt x="126" y="39"/>
                </a:moveTo>
                <a:cubicBezTo>
                  <a:pt x="126" y="48"/>
                  <a:pt x="126" y="48"/>
                  <a:pt x="126" y="48"/>
                </a:cubicBezTo>
                <a:cubicBezTo>
                  <a:pt x="192" y="48"/>
                  <a:pt x="192" y="48"/>
                  <a:pt x="192" y="48"/>
                </a:cubicBezTo>
                <a:cubicBezTo>
                  <a:pt x="192" y="39"/>
                  <a:pt x="192" y="39"/>
                  <a:pt x="192" y="39"/>
                </a:cubicBezTo>
                <a:cubicBezTo>
                  <a:pt x="126" y="39"/>
                  <a:pt x="126" y="39"/>
                  <a:pt x="126" y="39"/>
                </a:cubicBezTo>
                <a:close/>
                <a:moveTo>
                  <a:pt x="77" y="28"/>
                </a:moveTo>
                <a:cubicBezTo>
                  <a:pt x="70" y="28"/>
                  <a:pt x="63" y="31"/>
                  <a:pt x="58" y="36"/>
                </a:cubicBezTo>
                <a:cubicBezTo>
                  <a:pt x="53" y="41"/>
                  <a:pt x="50" y="48"/>
                  <a:pt x="50" y="56"/>
                </a:cubicBezTo>
                <a:cubicBezTo>
                  <a:pt x="50" y="63"/>
                  <a:pt x="53" y="70"/>
                  <a:pt x="58" y="75"/>
                </a:cubicBezTo>
                <a:cubicBezTo>
                  <a:pt x="63" y="80"/>
                  <a:pt x="70" y="83"/>
                  <a:pt x="77" y="83"/>
                </a:cubicBezTo>
                <a:cubicBezTo>
                  <a:pt x="85" y="83"/>
                  <a:pt x="92" y="80"/>
                  <a:pt x="96" y="75"/>
                </a:cubicBezTo>
                <a:cubicBezTo>
                  <a:pt x="101" y="70"/>
                  <a:pt x="104" y="63"/>
                  <a:pt x="104" y="56"/>
                </a:cubicBezTo>
                <a:cubicBezTo>
                  <a:pt x="104" y="48"/>
                  <a:pt x="101" y="41"/>
                  <a:pt x="96" y="36"/>
                </a:cubicBezTo>
                <a:cubicBezTo>
                  <a:pt x="92" y="31"/>
                  <a:pt x="85" y="28"/>
                  <a:pt x="77" y="28"/>
                </a:cubicBezTo>
                <a:close/>
                <a:moveTo>
                  <a:pt x="76" y="95"/>
                </a:moveTo>
                <a:cubicBezTo>
                  <a:pt x="70" y="124"/>
                  <a:pt x="70" y="124"/>
                  <a:pt x="70" y="124"/>
                </a:cubicBezTo>
                <a:cubicBezTo>
                  <a:pt x="77" y="129"/>
                  <a:pt x="77" y="129"/>
                  <a:pt x="77" y="129"/>
                </a:cubicBezTo>
                <a:cubicBezTo>
                  <a:pt x="83" y="124"/>
                  <a:pt x="83" y="124"/>
                  <a:pt x="83" y="124"/>
                </a:cubicBezTo>
                <a:cubicBezTo>
                  <a:pt x="77" y="95"/>
                  <a:pt x="77" y="95"/>
                  <a:pt x="77" y="95"/>
                </a:cubicBezTo>
                <a:cubicBezTo>
                  <a:pt x="80" y="94"/>
                  <a:pt x="80" y="94"/>
                  <a:pt x="80" y="94"/>
                </a:cubicBezTo>
                <a:cubicBezTo>
                  <a:pt x="77" y="91"/>
                  <a:pt x="77" y="91"/>
                  <a:pt x="77" y="91"/>
                </a:cubicBezTo>
                <a:cubicBezTo>
                  <a:pt x="73" y="94"/>
                  <a:pt x="73" y="94"/>
                  <a:pt x="73" y="94"/>
                </a:cubicBezTo>
                <a:cubicBezTo>
                  <a:pt x="76" y="95"/>
                  <a:pt x="76" y="95"/>
                  <a:pt x="76" y="95"/>
                </a:cubicBezTo>
                <a:close/>
                <a:moveTo>
                  <a:pt x="88" y="85"/>
                </a:moveTo>
                <a:cubicBezTo>
                  <a:pt x="81" y="93"/>
                  <a:pt x="81" y="93"/>
                  <a:pt x="81" y="93"/>
                </a:cubicBezTo>
                <a:cubicBezTo>
                  <a:pt x="88" y="124"/>
                  <a:pt x="88" y="124"/>
                  <a:pt x="88" y="124"/>
                </a:cubicBezTo>
                <a:cubicBezTo>
                  <a:pt x="116" y="124"/>
                  <a:pt x="116" y="124"/>
                  <a:pt x="116" y="124"/>
                </a:cubicBezTo>
                <a:cubicBezTo>
                  <a:pt x="115" y="106"/>
                  <a:pt x="104" y="90"/>
                  <a:pt x="88" y="85"/>
                </a:cubicBezTo>
                <a:close/>
                <a:moveTo>
                  <a:pt x="66" y="124"/>
                </a:moveTo>
                <a:cubicBezTo>
                  <a:pt x="72" y="93"/>
                  <a:pt x="72" y="93"/>
                  <a:pt x="72" y="93"/>
                </a:cubicBezTo>
                <a:cubicBezTo>
                  <a:pt x="65" y="85"/>
                  <a:pt x="65" y="85"/>
                  <a:pt x="65" y="85"/>
                </a:cubicBezTo>
                <a:cubicBezTo>
                  <a:pt x="50" y="90"/>
                  <a:pt x="38" y="106"/>
                  <a:pt x="38" y="124"/>
                </a:cubicBezTo>
                <a:cubicBezTo>
                  <a:pt x="66" y="124"/>
                  <a:pt x="66" y="124"/>
                  <a:pt x="66" y="124"/>
                </a:cubicBezTo>
                <a:close/>
                <a:moveTo>
                  <a:pt x="81" y="45"/>
                </a:moveTo>
                <a:cubicBezTo>
                  <a:pt x="80" y="46"/>
                  <a:pt x="80" y="46"/>
                  <a:pt x="79" y="46"/>
                </a:cubicBezTo>
                <a:cubicBezTo>
                  <a:pt x="70" y="51"/>
                  <a:pt x="59" y="51"/>
                  <a:pt x="54" y="51"/>
                </a:cubicBezTo>
                <a:cubicBezTo>
                  <a:pt x="54" y="53"/>
                  <a:pt x="53" y="54"/>
                  <a:pt x="53" y="56"/>
                </a:cubicBezTo>
                <a:cubicBezTo>
                  <a:pt x="53" y="62"/>
                  <a:pt x="56" y="68"/>
                  <a:pt x="60" y="72"/>
                </a:cubicBezTo>
                <a:cubicBezTo>
                  <a:pt x="65" y="77"/>
                  <a:pt x="71" y="79"/>
                  <a:pt x="77" y="79"/>
                </a:cubicBezTo>
                <a:cubicBezTo>
                  <a:pt x="84" y="79"/>
                  <a:pt x="90" y="77"/>
                  <a:pt x="94" y="72"/>
                </a:cubicBezTo>
                <a:cubicBezTo>
                  <a:pt x="98" y="68"/>
                  <a:pt x="101" y="62"/>
                  <a:pt x="101" y="56"/>
                </a:cubicBezTo>
                <a:cubicBezTo>
                  <a:pt x="101" y="54"/>
                  <a:pt x="101" y="52"/>
                  <a:pt x="100" y="51"/>
                </a:cubicBezTo>
                <a:cubicBezTo>
                  <a:pt x="98" y="51"/>
                  <a:pt x="96" y="51"/>
                  <a:pt x="94" y="50"/>
                </a:cubicBezTo>
                <a:cubicBezTo>
                  <a:pt x="89" y="49"/>
                  <a:pt x="85" y="48"/>
                  <a:pt x="81" y="45"/>
                </a:cubicBezTo>
                <a:close/>
                <a:moveTo>
                  <a:pt x="224" y="107"/>
                </a:moveTo>
                <a:cubicBezTo>
                  <a:pt x="224" y="126"/>
                  <a:pt x="224" y="126"/>
                  <a:pt x="224" y="126"/>
                </a:cubicBezTo>
                <a:cubicBezTo>
                  <a:pt x="224" y="136"/>
                  <a:pt x="220" y="145"/>
                  <a:pt x="214" y="151"/>
                </a:cubicBezTo>
                <a:cubicBezTo>
                  <a:pt x="207" y="158"/>
                  <a:pt x="198" y="162"/>
                  <a:pt x="188" y="162"/>
                </a:cubicBezTo>
                <a:cubicBezTo>
                  <a:pt x="186" y="162"/>
                  <a:pt x="186" y="162"/>
                  <a:pt x="186" y="162"/>
                </a:cubicBezTo>
                <a:cubicBezTo>
                  <a:pt x="186" y="196"/>
                  <a:pt x="186" y="196"/>
                  <a:pt x="186" y="196"/>
                </a:cubicBezTo>
                <a:cubicBezTo>
                  <a:pt x="186" y="200"/>
                  <a:pt x="183" y="203"/>
                  <a:pt x="179" y="203"/>
                </a:cubicBezTo>
                <a:cubicBezTo>
                  <a:pt x="176" y="203"/>
                  <a:pt x="174" y="202"/>
                  <a:pt x="173" y="200"/>
                </a:cubicBezTo>
                <a:cubicBezTo>
                  <a:pt x="144" y="162"/>
                  <a:pt x="144" y="162"/>
                  <a:pt x="144" y="162"/>
                </a:cubicBezTo>
                <a:cubicBezTo>
                  <a:pt x="128" y="162"/>
                  <a:pt x="128" y="162"/>
                  <a:pt x="128" y="162"/>
                </a:cubicBezTo>
                <a:cubicBezTo>
                  <a:pt x="128" y="165"/>
                  <a:pt x="127" y="167"/>
                  <a:pt x="127" y="170"/>
                </a:cubicBezTo>
                <a:cubicBezTo>
                  <a:pt x="127" y="178"/>
                  <a:pt x="130" y="185"/>
                  <a:pt x="134" y="192"/>
                </a:cubicBezTo>
                <a:cubicBezTo>
                  <a:pt x="138" y="200"/>
                  <a:pt x="144" y="206"/>
                  <a:pt x="152" y="212"/>
                </a:cubicBezTo>
                <a:cubicBezTo>
                  <a:pt x="155" y="214"/>
                  <a:pt x="156" y="217"/>
                  <a:pt x="155" y="221"/>
                </a:cubicBezTo>
                <a:cubicBezTo>
                  <a:pt x="147" y="245"/>
                  <a:pt x="147" y="245"/>
                  <a:pt x="147" y="245"/>
                </a:cubicBezTo>
                <a:cubicBezTo>
                  <a:pt x="182" y="229"/>
                  <a:pt x="182" y="229"/>
                  <a:pt x="182" y="229"/>
                </a:cubicBezTo>
                <a:cubicBezTo>
                  <a:pt x="182" y="229"/>
                  <a:pt x="182" y="229"/>
                  <a:pt x="182" y="229"/>
                </a:cubicBezTo>
                <a:cubicBezTo>
                  <a:pt x="183" y="228"/>
                  <a:pt x="185" y="228"/>
                  <a:pt x="187" y="228"/>
                </a:cubicBezTo>
                <a:cubicBezTo>
                  <a:pt x="192" y="230"/>
                  <a:pt x="198" y="231"/>
                  <a:pt x="204" y="232"/>
                </a:cubicBezTo>
                <a:cubicBezTo>
                  <a:pt x="209" y="232"/>
                  <a:pt x="215" y="233"/>
                  <a:pt x="221" y="233"/>
                </a:cubicBezTo>
                <a:cubicBezTo>
                  <a:pt x="248" y="233"/>
                  <a:pt x="271" y="225"/>
                  <a:pt x="288" y="214"/>
                </a:cubicBezTo>
                <a:cubicBezTo>
                  <a:pt x="305" y="202"/>
                  <a:pt x="315" y="187"/>
                  <a:pt x="315" y="170"/>
                </a:cubicBezTo>
                <a:cubicBezTo>
                  <a:pt x="315" y="153"/>
                  <a:pt x="305" y="138"/>
                  <a:pt x="288" y="127"/>
                </a:cubicBezTo>
                <a:cubicBezTo>
                  <a:pt x="272" y="115"/>
                  <a:pt x="249" y="108"/>
                  <a:pt x="224" y="107"/>
                </a:cubicBezTo>
                <a:close/>
                <a:moveTo>
                  <a:pt x="118" y="148"/>
                </a:moveTo>
                <a:cubicBezTo>
                  <a:pt x="123" y="135"/>
                  <a:pt x="133" y="124"/>
                  <a:pt x="146" y="115"/>
                </a:cubicBezTo>
                <a:cubicBezTo>
                  <a:pt x="162" y="103"/>
                  <a:pt x="185" y="95"/>
                  <a:pt x="210" y="93"/>
                </a:cubicBezTo>
                <a:cubicBezTo>
                  <a:pt x="210" y="36"/>
                  <a:pt x="210" y="36"/>
                  <a:pt x="210" y="36"/>
                </a:cubicBezTo>
                <a:cubicBezTo>
                  <a:pt x="210" y="30"/>
                  <a:pt x="207" y="24"/>
                  <a:pt x="203" y="20"/>
                </a:cubicBezTo>
                <a:cubicBezTo>
                  <a:pt x="200" y="17"/>
                  <a:pt x="194" y="14"/>
                  <a:pt x="188" y="14"/>
                </a:cubicBezTo>
                <a:cubicBezTo>
                  <a:pt x="36" y="14"/>
                  <a:pt x="36" y="14"/>
                  <a:pt x="36" y="14"/>
                </a:cubicBezTo>
                <a:cubicBezTo>
                  <a:pt x="30" y="14"/>
                  <a:pt x="25" y="17"/>
                  <a:pt x="21" y="20"/>
                </a:cubicBezTo>
                <a:cubicBezTo>
                  <a:pt x="17" y="24"/>
                  <a:pt x="15" y="30"/>
                  <a:pt x="15" y="36"/>
                </a:cubicBezTo>
                <a:cubicBezTo>
                  <a:pt x="15" y="126"/>
                  <a:pt x="15" y="126"/>
                  <a:pt x="15" y="126"/>
                </a:cubicBezTo>
                <a:cubicBezTo>
                  <a:pt x="15" y="132"/>
                  <a:pt x="17" y="137"/>
                  <a:pt x="21" y="141"/>
                </a:cubicBezTo>
                <a:cubicBezTo>
                  <a:pt x="25" y="145"/>
                  <a:pt x="30" y="148"/>
                  <a:pt x="36" y="148"/>
                </a:cubicBezTo>
                <a:cubicBezTo>
                  <a:pt x="118" y="148"/>
                  <a:pt x="118" y="148"/>
                  <a:pt x="118" y="148"/>
                </a:cubicBezTo>
                <a:close/>
                <a:moveTo>
                  <a:pt x="210" y="108"/>
                </a:moveTo>
                <a:cubicBezTo>
                  <a:pt x="188" y="110"/>
                  <a:pt x="168" y="116"/>
                  <a:pt x="154" y="127"/>
                </a:cubicBezTo>
                <a:cubicBezTo>
                  <a:pt x="145" y="133"/>
                  <a:pt x="138" y="140"/>
                  <a:pt x="134" y="148"/>
                </a:cubicBezTo>
                <a:cubicBezTo>
                  <a:pt x="148" y="148"/>
                  <a:pt x="148" y="148"/>
                  <a:pt x="148" y="148"/>
                </a:cubicBezTo>
                <a:cubicBezTo>
                  <a:pt x="148" y="148"/>
                  <a:pt x="148" y="148"/>
                  <a:pt x="148" y="148"/>
                </a:cubicBezTo>
                <a:cubicBezTo>
                  <a:pt x="150" y="148"/>
                  <a:pt x="152" y="149"/>
                  <a:pt x="154" y="150"/>
                </a:cubicBezTo>
                <a:cubicBezTo>
                  <a:pt x="171" y="174"/>
                  <a:pt x="171" y="174"/>
                  <a:pt x="171" y="174"/>
                </a:cubicBezTo>
                <a:cubicBezTo>
                  <a:pt x="171" y="155"/>
                  <a:pt x="171" y="155"/>
                  <a:pt x="171" y="155"/>
                </a:cubicBezTo>
                <a:cubicBezTo>
                  <a:pt x="171" y="151"/>
                  <a:pt x="175" y="148"/>
                  <a:pt x="179" y="148"/>
                </a:cubicBezTo>
                <a:cubicBezTo>
                  <a:pt x="188" y="148"/>
                  <a:pt x="188" y="148"/>
                  <a:pt x="188" y="148"/>
                </a:cubicBezTo>
                <a:cubicBezTo>
                  <a:pt x="194" y="148"/>
                  <a:pt x="200" y="145"/>
                  <a:pt x="203" y="141"/>
                </a:cubicBezTo>
                <a:cubicBezTo>
                  <a:pt x="207" y="137"/>
                  <a:pt x="210" y="132"/>
                  <a:pt x="210" y="126"/>
                </a:cubicBezTo>
                <a:lnTo>
                  <a:pt x="210" y="108"/>
                </a:lnTo>
                <a:close/>
              </a:path>
            </a:pathLst>
          </a:custGeom>
          <a:solidFill>
            <a:schemeClr val="bg1"/>
          </a:solidFill>
          <a:ln>
            <a:noFill/>
          </a:ln>
        </p:spPr>
        <p:txBody>
          <a:bodyPr vert="horz" wrap="square" lIns="89855" tIns="44928" rIns="89855" bIns="44928"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2" name="椭圆 11"/>
          <p:cNvSpPr/>
          <p:nvPr/>
        </p:nvSpPr>
        <p:spPr>
          <a:xfrm>
            <a:off x="7226338" y="3087643"/>
            <a:ext cx="1134126" cy="1129015"/>
          </a:xfrm>
          <a:prstGeom prst="ellipse">
            <a:avLst/>
          </a:prstGeom>
          <a:solidFill>
            <a:srgbClr val="595959"/>
          </a:solidFill>
          <a:ln w="10" cap="flat">
            <a:noFill/>
            <a:prstDash val="solid"/>
            <a:miter lim="800000"/>
          </a:ln>
        </p:spPr>
        <p:txBody>
          <a:bodyPr vert="horz" wrap="square" lIns="67362" tIns="33680" rIns="67362" bIns="33680" numCol="1" anchor="t" anchorCtr="0" compatLnSpc="1"/>
          <a:lstStyle/>
          <a:p>
            <a:pPr defTabSz="898082"/>
            <a:endParaRPr lang="zh-CN" altLang="en-US" kern="0" dirty="0">
              <a:solidFill>
                <a:sysClr val="windowText" lastClr="000000"/>
              </a:solidFill>
              <a:latin typeface="微软雅黑" panose="020B0503020204020204" pitchFamily="34" charset="-122"/>
              <a:ea typeface="微软雅黑" panose="020B0503020204020204" pitchFamily="34" charset="-122"/>
            </a:endParaRPr>
          </a:p>
        </p:txBody>
      </p:sp>
      <p:sp>
        <p:nvSpPr>
          <p:cNvPr id="13" name="Freeform 52"/>
          <p:cNvSpPr>
            <a:spLocks noEditPoints="1"/>
          </p:cNvSpPr>
          <p:nvPr/>
        </p:nvSpPr>
        <p:spPr bwMode="auto">
          <a:xfrm>
            <a:off x="7574800" y="3600326"/>
            <a:ext cx="449463" cy="245074"/>
          </a:xfrm>
          <a:custGeom>
            <a:avLst/>
            <a:gdLst>
              <a:gd name="T0" fmla="*/ 148 w 186"/>
              <a:gd name="T1" fmla="*/ 81 h 102"/>
              <a:gd name="T2" fmla="*/ 92 w 186"/>
              <a:gd name="T3" fmla="*/ 88 h 102"/>
              <a:gd name="T4" fmla="*/ 92 w 186"/>
              <a:gd name="T5" fmla="*/ 64 h 102"/>
              <a:gd name="T6" fmla="*/ 148 w 186"/>
              <a:gd name="T7" fmla="*/ 71 h 102"/>
              <a:gd name="T8" fmla="*/ 92 w 186"/>
              <a:gd name="T9" fmla="*/ 64 h 102"/>
              <a:gd name="T10" fmla="*/ 186 w 186"/>
              <a:gd name="T11" fmla="*/ 44 h 102"/>
              <a:gd name="T12" fmla="*/ 92 w 186"/>
              <a:gd name="T13" fmla="*/ 51 h 102"/>
              <a:gd name="T14" fmla="*/ 92 w 186"/>
              <a:gd name="T15" fmla="*/ 25 h 102"/>
              <a:gd name="T16" fmla="*/ 186 w 186"/>
              <a:gd name="T17" fmla="*/ 32 h 102"/>
              <a:gd name="T18" fmla="*/ 92 w 186"/>
              <a:gd name="T19" fmla="*/ 25 h 102"/>
              <a:gd name="T20" fmla="*/ 186 w 186"/>
              <a:gd name="T21" fmla="*/ 6 h 102"/>
              <a:gd name="T22" fmla="*/ 92 w 186"/>
              <a:gd name="T23" fmla="*/ 13 h 102"/>
              <a:gd name="T24" fmla="*/ 28 w 186"/>
              <a:gd name="T25" fmla="*/ 3 h 102"/>
              <a:gd name="T26" fmla="*/ 26 w 186"/>
              <a:gd name="T27" fmla="*/ 4 h 102"/>
              <a:gd name="T28" fmla="*/ 25 w 186"/>
              <a:gd name="T29" fmla="*/ 4 h 102"/>
              <a:gd name="T30" fmla="*/ 24 w 186"/>
              <a:gd name="T31" fmla="*/ 5 h 102"/>
              <a:gd name="T32" fmla="*/ 24 w 186"/>
              <a:gd name="T33" fmla="*/ 5 h 102"/>
              <a:gd name="T34" fmla="*/ 23 w 186"/>
              <a:gd name="T35" fmla="*/ 6 h 102"/>
              <a:gd name="T36" fmla="*/ 23 w 186"/>
              <a:gd name="T37" fmla="*/ 6 h 102"/>
              <a:gd name="T38" fmla="*/ 22 w 186"/>
              <a:gd name="T39" fmla="*/ 6 h 102"/>
              <a:gd name="T40" fmla="*/ 21 w 186"/>
              <a:gd name="T41" fmla="*/ 7 h 102"/>
              <a:gd name="T42" fmla="*/ 21 w 186"/>
              <a:gd name="T43" fmla="*/ 7 h 102"/>
              <a:gd name="T44" fmla="*/ 20 w 186"/>
              <a:gd name="T45" fmla="*/ 8 h 102"/>
              <a:gd name="T46" fmla="*/ 20 w 186"/>
              <a:gd name="T47" fmla="*/ 8 h 102"/>
              <a:gd name="T48" fmla="*/ 19 w 186"/>
              <a:gd name="T49" fmla="*/ 8 h 102"/>
              <a:gd name="T50" fmla="*/ 19 w 186"/>
              <a:gd name="T51" fmla="*/ 9 h 102"/>
              <a:gd name="T52" fmla="*/ 18 w 186"/>
              <a:gd name="T53" fmla="*/ 9 h 102"/>
              <a:gd name="T54" fmla="*/ 18 w 186"/>
              <a:gd name="T55" fmla="*/ 10 h 102"/>
              <a:gd name="T56" fmla="*/ 18 w 186"/>
              <a:gd name="T57" fmla="*/ 10 h 102"/>
              <a:gd name="T58" fmla="*/ 8 w 186"/>
              <a:gd name="T59" fmla="*/ 28 h 102"/>
              <a:gd name="T60" fmla="*/ 2 w 186"/>
              <a:gd name="T61" fmla="*/ 61 h 102"/>
              <a:gd name="T62" fmla="*/ 40 w 186"/>
              <a:gd name="T63" fmla="*/ 1 h 102"/>
              <a:gd name="T64" fmla="*/ 16 w 186"/>
              <a:gd name="T65" fmla="*/ 30 h 102"/>
              <a:gd name="T66" fmla="*/ 42 w 186"/>
              <a:gd name="T67" fmla="*/ 16 h 102"/>
              <a:gd name="T68" fmla="*/ 45 w 186"/>
              <a:gd name="T69" fmla="*/ 30 h 102"/>
              <a:gd name="T70" fmla="*/ 49 w 186"/>
              <a:gd name="T71" fmla="*/ 30 h 102"/>
              <a:gd name="T72" fmla="*/ 64 w 186"/>
              <a:gd name="T73" fmla="*/ 33 h 102"/>
              <a:gd name="T74" fmla="*/ 15 w 186"/>
              <a:gd name="T75" fmla="*/ 33 h 102"/>
              <a:gd name="T76" fmla="*/ 16 w 186"/>
              <a:gd name="T77" fmla="*/ 30 h 102"/>
              <a:gd name="T78" fmla="*/ 53 w 186"/>
              <a:gd name="T79" fmla="*/ 38 h 102"/>
              <a:gd name="T80" fmla="*/ 46 w 186"/>
              <a:gd name="T81" fmla="*/ 38 h 102"/>
              <a:gd name="T82" fmla="*/ 29 w 186"/>
              <a:gd name="T83" fmla="*/ 35 h 102"/>
              <a:gd name="T84" fmla="*/ 29 w 186"/>
              <a:gd name="T85" fmla="*/ 42 h 102"/>
              <a:gd name="T86" fmla="*/ 29 w 186"/>
              <a:gd name="T87" fmla="*/ 35 h 102"/>
              <a:gd name="T88" fmla="*/ 0 w 186"/>
              <a:gd name="T89" fmla="*/ 102 h 102"/>
              <a:gd name="T90" fmla="*/ 28 w 186"/>
              <a:gd name="T91" fmla="*/ 96 h 102"/>
              <a:gd name="T92" fmla="*/ 79 w 186"/>
              <a:gd name="T93"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6" h="102">
                <a:moveTo>
                  <a:pt x="92" y="81"/>
                </a:moveTo>
                <a:cubicBezTo>
                  <a:pt x="148" y="81"/>
                  <a:pt x="148" y="81"/>
                  <a:pt x="148" y="81"/>
                </a:cubicBezTo>
                <a:cubicBezTo>
                  <a:pt x="148" y="88"/>
                  <a:pt x="148" y="88"/>
                  <a:pt x="148" y="88"/>
                </a:cubicBezTo>
                <a:cubicBezTo>
                  <a:pt x="92" y="88"/>
                  <a:pt x="92" y="88"/>
                  <a:pt x="92" y="88"/>
                </a:cubicBezTo>
                <a:cubicBezTo>
                  <a:pt x="92" y="81"/>
                  <a:pt x="92" y="81"/>
                  <a:pt x="92" y="81"/>
                </a:cubicBezTo>
                <a:close/>
                <a:moveTo>
                  <a:pt x="92" y="64"/>
                </a:moveTo>
                <a:cubicBezTo>
                  <a:pt x="148" y="64"/>
                  <a:pt x="148" y="64"/>
                  <a:pt x="148" y="64"/>
                </a:cubicBezTo>
                <a:cubicBezTo>
                  <a:pt x="148" y="71"/>
                  <a:pt x="148" y="71"/>
                  <a:pt x="148" y="71"/>
                </a:cubicBezTo>
                <a:cubicBezTo>
                  <a:pt x="92" y="71"/>
                  <a:pt x="92" y="71"/>
                  <a:pt x="92" y="71"/>
                </a:cubicBezTo>
                <a:cubicBezTo>
                  <a:pt x="92" y="64"/>
                  <a:pt x="92" y="64"/>
                  <a:pt x="92" y="64"/>
                </a:cubicBezTo>
                <a:close/>
                <a:moveTo>
                  <a:pt x="92" y="44"/>
                </a:moveTo>
                <a:cubicBezTo>
                  <a:pt x="186" y="44"/>
                  <a:pt x="186" y="44"/>
                  <a:pt x="186" y="44"/>
                </a:cubicBezTo>
                <a:cubicBezTo>
                  <a:pt x="186" y="51"/>
                  <a:pt x="186" y="51"/>
                  <a:pt x="186" y="51"/>
                </a:cubicBezTo>
                <a:cubicBezTo>
                  <a:pt x="92" y="51"/>
                  <a:pt x="92" y="51"/>
                  <a:pt x="92" y="51"/>
                </a:cubicBezTo>
                <a:cubicBezTo>
                  <a:pt x="92" y="44"/>
                  <a:pt x="92" y="44"/>
                  <a:pt x="92" y="44"/>
                </a:cubicBezTo>
                <a:close/>
                <a:moveTo>
                  <a:pt x="92" y="25"/>
                </a:moveTo>
                <a:cubicBezTo>
                  <a:pt x="186" y="25"/>
                  <a:pt x="186" y="25"/>
                  <a:pt x="186" y="25"/>
                </a:cubicBezTo>
                <a:cubicBezTo>
                  <a:pt x="186" y="32"/>
                  <a:pt x="186" y="32"/>
                  <a:pt x="186" y="32"/>
                </a:cubicBezTo>
                <a:cubicBezTo>
                  <a:pt x="92" y="32"/>
                  <a:pt x="92" y="32"/>
                  <a:pt x="92" y="32"/>
                </a:cubicBezTo>
                <a:cubicBezTo>
                  <a:pt x="92" y="25"/>
                  <a:pt x="92" y="25"/>
                  <a:pt x="92" y="25"/>
                </a:cubicBezTo>
                <a:close/>
                <a:moveTo>
                  <a:pt x="92" y="6"/>
                </a:moveTo>
                <a:cubicBezTo>
                  <a:pt x="186" y="6"/>
                  <a:pt x="186" y="6"/>
                  <a:pt x="186" y="6"/>
                </a:cubicBezTo>
                <a:cubicBezTo>
                  <a:pt x="186" y="13"/>
                  <a:pt x="186" y="13"/>
                  <a:pt x="186" y="13"/>
                </a:cubicBezTo>
                <a:cubicBezTo>
                  <a:pt x="92" y="13"/>
                  <a:pt x="92" y="13"/>
                  <a:pt x="92" y="13"/>
                </a:cubicBezTo>
                <a:cubicBezTo>
                  <a:pt x="92" y="6"/>
                  <a:pt x="92" y="6"/>
                  <a:pt x="92" y="6"/>
                </a:cubicBezTo>
                <a:close/>
                <a:moveTo>
                  <a:pt x="28" y="3"/>
                </a:moveTo>
                <a:cubicBezTo>
                  <a:pt x="28" y="3"/>
                  <a:pt x="28" y="3"/>
                  <a:pt x="28" y="3"/>
                </a:cubicBezTo>
                <a:cubicBezTo>
                  <a:pt x="27" y="4"/>
                  <a:pt x="26" y="4"/>
                  <a:pt x="26" y="4"/>
                </a:cubicBezTo>
                <a:cubicBezTo>
                  <a:pt x="26" y="4"/>
                  <a:pt x="26" y="4"/>
                  <a:pt x="26" y="4"/>
                </a:cubicBezTo>
                <a:cubicBezTo>
                  <a:pt x="26" y="4"/>
                  <a:pt x="25" y="4"/>
                  <a:pt x="25" y="4"/>
                </a:cubicBezTo>
                <a:cubicBezTo>
                  <a:pt x="25" y="5"/>
                  <a:pt x="25" y="5"/>
                  <a:pt x="25" y="5"/>
                </a:cubicBezTo>
                <a:cubicBezTo>
                  <a:pt x="25" y="5"/>
                  <a:pt x="24" y="5"/>
                  <a:pt x="24" y="5"/>
                </a:cubicBezTo>
                <a:cubicBezTo>
                  <a:pt x="24" y="5"/>
                  <a:pt x="24" y="5"/>
                  <a:pt x="24" y="5"/>
                </a:cubicBezTo>
                <a:cubicBezTo>
                  <a:pt x="24" y="5"/>
                  <a:pt x="24" y="5"/>
                  <a:pt x="24" y="5"/>
                </a:cubicBezTo>
                <a:cubicBezTo>
                  <a:pt x="23" y="5"/>
                  <a:pt x="23" y="5"/>
                  <a:pt x="23" y="5"/>
                </a:cubicBezTo>
                <a:cubicBezTo>
                  <a:pt x="23" y="6"/>
                  <a:pt x="23" y="6"/>
                  <a:pt x="23" y="6"/>
                </a:cubicBezTo>
                <a:cubicBezTo>
                  <a:pt x="23" y="6"/>
                  <a:pt x="23" y="6"/>
                  <a:pt x="23" y="6"/>
                </a:cubicBezTo>
                <a:cubicBezTo>
                  <a:pt x="23" y="6"/>
                  <a:pt x="23" y="6"/>
                  <a:pt x="23" y="6"/>
                </a:cubicBezTo>
                <a:cubicBezTo>
                  <a:pt x="22" y="6"/>
                  <a:pt x="22" y="6"/>
                  <a:pt x="22" y="6"/>
                </a:cubicBezTo>
                <a:cubicBezTo>
                  <a:pt x="22" y="6"/>
                  <a:pt x="22" y="6"/>
                  <a:pt x="22" y="6"/>
                </a:cubicBezTo>
                <a:cubicBezTo>
                  <a:pt x="22" y="7"/>
                  <a:pt x="22" y="7"/>
                  <a:pt x="22" y="7"/>
                </a:cubicBezTo>
                <a:cubicBezTo>
                  <a:pt x="22" y="7"/>
                  <a:pt x="22" y="7"/>
                  <a:pt x="21" y="7"/>
                </a:cubicBezTo>
                <a:cubicBezTo>
                  <a:pt x="21" y="7"/>
                  <a:pt x="21" y="7"/>
                  <a:pt x="21" y="7"/>
                </a:cubicBezTo>
                <a:cubicBezTo>
                  <a:pt x="21" y="7"/>
                  <a:pt x="21" y="7"/>
                  <a:pt x="21" y="7"/>
                </a:cubicBezTo>
                <a:cubicBezTo>
                  <a:pt x="21" y="7"/>
                  <a:pt x="21" y="7"/>
                  <a:pt x="21" y="7"/>
                </a:cubicBezTo>
                <a:cubicBezTo>
                  <a:pt x="21" y="7"/>
                  <a:pt x="21" y="7"/>
                  <a:pt x="20" y="8"/>
                </a:cubicBezTo>
                <a:cubicBezTo>
                  <a:pt x="20" y="8"/>
                  <a:pt x="20" y="8"/>
                  <a:pt x="20" y="8"/>
                </a:cubicBezTo>
                <a:cubicBezTo>
                  <a:pt x="20" y="8"/>
                  <a:pt x="20" y="8"/>
                  <a:pt x="20" y="8"/>
                </a:cubicBezTo>
                <a:cubicBezTo>
                  <a:pt x="20" y="8"/>
                  <a:pt x="20" y="8"/>
                  <a:pt x="20" y="8"/>
                </a:cubicBezTo>
                <a:cubicBezTo>
                  <a:pt x="20" y="8"/>
                  <a:pt x="20" y="8"/>
                  <a:pt x="19" y="8"/>
                </a:cubicBezTo>
                <a:cubicBezTo>
                  <a:pt x="19" y="8"/>
                  <a:pt x="19" y="8"/>
                  <a:pt x="19" y="8"/>
                </a:cubicBezTo>
                <a:cubicBezTo>
                  <a:pt x="19" y="9"/>
                  <a:pt x="19" y="9"/>
                  <a:pt x="19" y="9"/>
                </a:cubicBezTo>
                <a:cubicBezTo>
                  <a:pt x="19" y="9"/>
                  <a:pt x="19" y="9"/>
                  <a:pt x="19" y="9"/>
                </a:cubicBezTo>
                <a:cubicBezTo>
                  <a:pt x="19" y="9"/>
                  <a:pt x="19" y="9"/>
                  <a:pt x="18" y="9"/>
                </a:cubicBezTo>
                <a:cubicBezTo>
                  <a:pt x="18" y="9"/>
                  <a:pt x="18" y="9"/>
                  <a:pt x="18" y="9"/>
                </a:cubicBezTo>
                <a:cubicBezTo>
                  <a:pt x="18" y="9"/>
                  <a:pt x="18" y="10"/>
                  <a:pt x="18" y="10"/>
                </a:cubicBezTo>
                <a:cubicBezTo>
                  <a:pt x="18" y="10"/>
                  <a:pt x="18" y="10"/>
                  <a:pt x="18" y="10"/>
                </a:cubicBezTo>
                <a:cubicBezTo>
                  <a:pt x="18" y="10"/>
                  <a:pt x="18" y="10"/>
                  <a:pt x="18" y="10"/>
                </a:cubicBezTo>
                <a:cubicBezTo>
                  <a:pt x="18" y="10"/>
                  <a:pt x="18" y="10"/>
                  <a:pt x="18" y="10"/>
                </a:cubicBezTo>
                <a:cubicBezTo>
                  <a:pt x="13" y="15"/>
                  <a:pt x="9" y="21"/>
                  <a:pt x="8" y="28"/>
                </a:cubicBezTo>
                <a:cubicBezTo>
                  <a:pt x="8" y="28"/>
                  <a:pt x="8" y="28"/>
                  <a:pt x="8" y="28"/>
                </a:cubicBezTo>
                <a:cubicBezTo>
                  <a:pt x="6" y="38"/>
                  <a:pt x="17" y="55"/>
                  <a:pt x="2" y="61"/>
                </a:cubicBezTo>
                <a:cubicBezTo>
                  <a:pt x="75" y="61"/>
                  <a:pt x="75" y="61"/>
                  <a:pt x="75" y="61"/>
                </a:cubicBezTo>
                <a:cubicBezTo>
                  <a:pt x="82" y="40"/>
                  <a:pt x="74" y="0"/>
                  <a:pt x="40" y="1"/>
                </a:cubicBezTo>
                <a:cubicBezTo>
                  <a:pt x="36" y="1"/>
                  <a:pt x="31" y="2"/>
                  <a:pt x="28" y="3"/>
                </a:cubicBezTo>
                <a:close/>
                <a:moveTo>
                  <a:pt x="16" y="30"/>
                </a:moveTo>
                <a:cubicBezTo>
                  <a:pt x="40" y="30"/>
                  <a:pt x="40" y="30"/>
                  <a:pt x="40" y="30"/>
                </a:cubicBezTo>
                <a:cubicBezTo>
                  <a:pt x="42" y="16"/>
                  <a:pt x="42" y="16"/>
                  <a:pt x="42" y="16"/>
                </a:cubicBezTo>
                <a:cubicBezTo>
                  <a:pt x="43" y="30"/>
                  <a:pt x="43" y="30"/>
                  <a:pt x="43" y="30"/>
                </a:cubicBezTo>
                <a:cubicBezTo>
                  <a:pt x="45" y="30"/>
                  <a:pt x="45" y="30"/>
                  <a:pt x="45" y="30"/>
                </a:cubicBezTo>
                <a:cubicBezTo>
                  <a:pt x="46" y="23"/>
                  <a:pt x="46" y="23"/>
                  <a:pt x="46" y="23"/>
                </a:cubicBezTo>
                <a:cubicBezTo>
                  <a:pt x="49" y="30"/>
                  <a:pt x="49" y="30"/>
                  <a:pt x="49" y="30"/>
                </a:cubicBezTo>
                <a:cubicBezTo>
                  <a:pt x="64" y="30"/>
                  <a:pt x="64" y="30"/>
                  <a:pt x="64" y="30"/>
                </a:cubicBezTo>
                <a:cubicBezTo>
                  <a:pt x="64" y="31"/>
                  <a:pt x="64" y="32"/>
                  <a:pt x="64" y="33"/>
                </a:cubicBezTo>
                <a:cubicBezTo>
                  <a:pt x="64" y="47"/>
                  <a:pt x="53" y="58"/>
                  <a:pt x="40" y="58"/>
                </a:cubicBezTo>
                <a:cubicBezTo>
                  <a:pt x="26" y="58"/>
                  <a:pt x="15" y="47"/>
                  <a:pt x="15" y="33"/>
                </a:cubicBezTo>
                <a:cubicBezTo>
                  <a:pt x="15" y="31"/>
                  <a:pt x="15" y="29"/>
                  <a:pt x="16" y="27"/>
                </a:cubicBezTo>
                <a:cubicBezTo>
                  <a:pt x="16" y="29"/>
                  <a:pt x="16" y="30"/>
                  <a:pt x="16" y="30"/>
                </a:cubicBezTo>
                <a:close/>
                <a:moveTo>
                  <a:pt x="49" y="35"/>
                </a:moveTo>
                <a:cubicBezTo>
                  <a:pt x="51" y="35"/>
                  <a:pt x="53" y="37"/>
                  <a:pt x="53" y="38"/>
                </a:cubicBezTo>
                <a:cubicBezTo>
                  <a:pt x="53" y="40"/>
                  <a:pt x="51" y="42"/>
                  <a:pt x="49" y="42"/>
                </a:cubicBezTo>
                <a:cubicBezTo>
                  <a:pt x="47" y="42"/>
                  <a:pt x="46" y="40"/>
                  <a:pt x="46" y="38"/>
                </a:cubicBezTo>
                <a:cubicBezTo>
                  <a:pt x="46" y="37"/>
                  <a:pt x="47" y="35"/>
                  <a:pt x="49" y="35"/>
                </a:cubicBezTo>
                <a:close/>
                <a:moveTo>
                  <a:pt x="29" y="35"/>
                </a:moveTo>
                <a:cubicBezTo>
                  <a:pt x="31" y="35"/>
                  <a:pt x="33" y="37"/>
                  <a:pt x="33" y="38"/>
                </a:cubicBezTo>
                <a:cubicBezTo>
                  <a:pt x="33" y="40"/>
                  <a:pt x="31" y="42"/>
                  <a:pt x="29" y="42"/>
                </a:cubicBezTo>
                <a:cubicBezTo>
                  <a:pt x="28" y="42"/>
                  <a:pt x="26" y="40"/>
                  <a:pt x="26" y="38"/>
                </a:cubicBezTo>
                <a:cubicBezTo>
                  <a:pt x="26" y="37"/>
                  <a:pt x="28" y="35"/>
                  <a:pt x="29" y="35"/>
                </a:cubicBezTo>
                <a:close/>
                <a:moveTo>
                  <a:pt x="79" y="102"/>
                </a:moveTo>
                <a:cubicBezTo>
                  <a:pt x="0" y="102"/>
                  <a:pt x="0" y="102"/>
                  <a:pt x="0" y="102"/>
                </a:cubicBezTo>
                <a:cubicBezTo>
                  <a:pt x="1" y="83"/>
                  <a:pt x="12" y="68"/>
                  <a:pt x="28" y="63"/>
                </a:cubicBezTo>
                <a:cubicBezTo>
                  <a:pt x="28" y="96"/>
                  <a:pt x="28" y="96"/>
                  <a:pt x="28" y="96"/>
                </a:cubicBezTo>
                <a:cubicBezTo>
                  <a:pt x="51" y="63"/>
                  <a:pt x="51" y="63"/>
                  <a:pt x="51" y="63"/>
                </a:cubicBezTo>
                <a:cubicBezTo>
                  <a:pt x="67" y="68"/>
                  <a:pt x="78" y="83"/>
                  <a:pt x="79" y="10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89855" tIns="44928" rIns="89855" bIns="44928"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4" name="Freeform 53"/>
          <p:cNvSpPr>
            <a:spLocks noEditPoints="1"/>
          </p:cNvSpPr>
          <p:nvPr/>
        </p:nvSpPr>
        <p:spPr bwMode="auto">
          <a:xfrm>
            <a:off x="7461411" y="3357285"/>
            <a:ext cx="663981" cy="571500"/>
          </a:xfrm>
          <a:custGeom>
            <a:avLst/>
            <a:gdLst>
              <a:gd name="T0" fmla="*/ 265 w 275"/>
              <a:gd name="T1" fmla="*/ 71 h 238"/>
              <a:gd name="T2" fmla="*/ 243 w 275"/>
              <a:gd name="T3" fmla="*/ 62 h 238"/>
              <a:gd name="T4" fmla="*/ 217 w 275"/>
              <a:gd name="T5" fmla="*/ 62 h 238"/>
              <a:gd name="T6" fmla="*/ 194 w 275"/>
              <a:gd name="T7" fmla="*/ 43 h 238"/>
              <a:gd name="T8" fmla="*/ 172 w 275"/>
              <a:gd name="T9" fmla="*/ 43 h 238"/>
              <a:gd name="T10" fmla="*/ 145 w 275"/>
              <a:gd name="T11" fmla="*/ 0 h 238"/>
              <a:gd name="T12" fmla="*/ 126 w 275"/>
              <a:gd name="T13" fmla="*/ 0 h 238"/>
              <a:gd name="T14" fmla="*/ 100 w 275"/>
              <a:gd name="T15" fmla="*/ 43 h 238"/>
              <a:gd name="T16" fmla="*/ 76 w 275"/>
              <a:gd name="T17" fmla="*/ 44 h 238"/>
              <a:gd name="T18" fmla="*/ 53 w 275"/>
              <a:gd name="T19" fmla="*/ 62 h 238"/>
              <a:gd name="T20" fmla="*/ 31 w 275"/>
              <a:gd name="T21" fmla="*/ 62 h 238"/>
              <a:gd name="T22" fmla="*/ 9 w 275"/>
              <a:gd name="T23" fmla="*/ 71 h 238"/>
              <a:gd name="T24" fmla="*/ 0 w 275"/>
              <a:gd name="T25" fmla="*/ 93 h 238"/>
              <a:gd name="T26" fmla="*/ 0 w 275"/>
              <a:gd name="T27" fmla="*/ 207 h 238"/>
              <a:gd name="T28" fmla="*/ 9 w 275"/>
              <a:gd name="T29" fmla="*/ 229 h 238"/>
              <a:gd name="T30" fmla="*/ 31 w 275"/>
              <a:gd name="T31" fmla="*/ 238 h 238"/>
              <a:gd name="T32" fmla="*/ 243 w 275"/>
              <a:gd name="T33" fmla="*/ 238 h 238"/>
              <a:gd name="T34" fmla="*/ 265 w 275"/>
              <a:gd name="T35" fmla="*/ 229 h 238"/>
              <a:gd name="T36" fmla="*/ 275 w 275"/>
              <a:gd name="T37" fmla="*/ 207 h 238"/>
              <a:gd name="T38" fmla="*/ 275 w 275"/>
              <a:gd name="T39" fmla="*/ 93 h 238"/>
              <a:gd name="T40" fmla="*/ 265 w 275"/>
              <a:gd name="T41" fmla="*/ 71 h 238"/>
              <a:gd name="T42" fmla="*/ 77 w 275"/>
              <a:gd name="T43" fmla="*/ 50 h 238"/>
              <a:gd name="T44" fmla="*/ 194 w 275"/>
              <a:gd name="T45" fmla="*/ 49 h 238"/>
              <a:gd name="T46" fmla="*/ 210 w 275"/>
              <a:gd name="T47" fmla="*/ 58 h 238"/>
              <a:gd name="T48" fmla="*/ 201 w 275"/>
              <a:gd name="T49" fmla="*/ 56 h 238"/>
              <a:gd name="T50" fmla="*/ 83 w 275"/>
              <a:gd name="T51" fmla="*/ 57 h 238"/>
              <a:gd name="T52" fmla="*/ 66 w 275"/>
              <a:gd name="T53" fmla="*/ 74 h 238"/>
              <a:gd name="T54" fmla="*/ 68 w 275"/>
              <a:gd name="T55" fmla="*/ 83 h 238"/>
              <a:gd name="T56" fmla="*/ 59 w 275"/>
              <a:gd name="T57" fmla="*/ 68 h 238"/>
              <a:gd name="T58" fmla="*/ 77 w 275"/>
              <a:gd name="T59" fmla="*/ 50 h 238"/>
              <a:gd name="T60" fmla="*/ 258 w 275"/>
              <a:gd name="T61" fmla="*/ 207 h 238"/>
              <a:gd name="T62" fmla="*/ 254 w 275"/>
              <a:gd name="T63" fmla="*/ 217 h 238"/>
              <a:gd name="T64" fmla="*/ 243 w 275"/>
              <a:gd name="T65" fmla="*/ 222 h 238"/>
              <a:gd name="T66" fmla="*/ 31 w 275"/>
              <a:gd name="T67" fmla="*/ 222 h 238"/>
              <a:gd name="T68" fmla="*/ 21 w 275"/>
              <a:gd name="T69" fmla="*/ 217 h 238"/>
              <a:gd name="T70" fmla="*/ 17 w 275"/>
              <a:gd name="T71" fmla="*/ 207 h 238"/>
              <a:gd name="T72" fmla="*/ 17 w 275"/>
              <a:gd name="T73" fmla="*/ 93 h 238"/>
              <a:gd name="T74" fmla="*/ 21 w 275"/>
              <a:gd name="T75" fmla="*/ 83 h 238"/>
              <a:gd name="T76" fmla="*/ 31 w 275"/>
              <a:gd name="T77" fmla="*/ 78 h 238"/>
              <a:gd name="T78" fmla="*/ 54 w 275"/>
              <a:gd name="T79" fmla="*/ 78 h 238"/>
              <a:gd name="T80" fmla="*/ 76 w 275"/>
              <a:gd name="T81" fmla="*/ 92 h 238"/>
              <a:gd name="T82" fmla="*/ 194 w 275"/>
              <a:gd name="T83" fmla="*/ 92 h 238"/>
              <a:gd name="T84" fmla="*/ 215 w 275"/>
              <a:gd name="T85" fmla="*/ 78 h 238"/>
              <a:gd name="T86" fmla="*/ 243 w 275"/>
              <a:gd name="T87" fmla="*/ 78 h 238"/>
              <a:gd name="T88" fmla="*/ 254 w 275"/>
              <a:gd name="T89" fmla="*/ 83 h 238"/>
              <a:gd name="T90" fmla="*/ 258 w 275"/>
              <a:gd name="T91" fmla="*/ 93 h 238"/>
              <a:gd name="T92" fmla="*/ 258 w 275"/>
              <a:gd name="T93" fmla="*/ 20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5" h="238">
                <a:moveTo>
                  <a:pt x="265" y="71"/>
                </a:moveTo>
                <a:cubicBezTo>
                  <a:pt x="260" y="65"/>
                  <a:pt x="252" y="62"/>
                  <a:pt x="243" y="62"/>
                </a:cubicBezTo>
                <a:cubicBezTo>
                  <a:pt x="217" y="62"/>
                  <a:pt x="217" y="62"/>
                  <a:pt x="217" y="62"/>
                </a:cubicBezTo>
                <a:cubicBezTo>
                  <a:pt x="215" y="51"/>
                  <a:pt x="205" y="43"/>
                  <a:pt x="194" y="43"/>
                </a:cubicBezTo>
                <a:cubicBezTo>
                  <a:pt x="172" y="43"/>
                  <a:pt x="172" y="43"/>
                  <a:pt x="172" y="43"/>
                </a:cubicBezTo>
                <a:cubicBezTo>
                  <a:pt x="155" y="30"/>
                  <a:pt x="148" y="15"/>
                  <a:pt x="145" y="0"/>
                </a:cubicBezTo>
                <a:cubicBezTo>
                  <a:pt x="138" y="0"/>
                  <a:pt x="132" y="0"/>
                  <a:pt x="126" y="0"/>
                </a:cubicBezTo>
                <a:cubicBezTo>
                  <a:pt x="123" y="20"/>
                  <a:pt x="114" y="33"/>
                  <a:pt x="100" y="43"/>
                </a:cubicBezTo>
                <a:cubicBezTo>
                  <a:pt x="76" y="44"/>
                  <a:pt x="76" y="44"/>
                  <a:pt x="76" y="44"/>
                </a:cubicBezTo>
                <a:cubicBezTo>
                  <a:pt x="65" y="44"/>
                  <a:pt x="56" y="51"/>
                  <a:pt x="53" y="62"/>
                </a:cubicBezTo>
                <a:cubicBezTo>
                  <a:pt x="31" y="62"/>
                  <a:pt x="31" y="62"/>
                  <a:pt x="31" y="62"/>
                </a:cubicBezTo>
                <a:cubicBezTo>
                  <a:pt x="23" y="62"/>
                  <a:pt x="15" y="65"/>
                  <a:pt x="9" y="71"/>
                </a:cubicBezTo>
                <a:cubicBezTo>
                  <a:pt x="3" y="77"/>
                  <a:pt x="0" y="84"/>
                  <a:pt x="0" y="93"/>
                </a:cubicBezTo>
                <a:cubicBezTo>
                  <a:pt x="0" y="207"/>
                  <a:pt x="0" y="207"/>
                  <a:pt x="0" y="207"/>
                </a:cubicBezTo>
                <a:cubicBezTo>
                  <a:pt x="0" y="215"/>
                  <a:pt x="3" y="223"/>
                  <a:pt x="9" y="229"/>
                </a:cubicBezTo>
                <a:cubicBezTo>
                  <a:pt x="15" y="235"/>
                  <a:pt x="23" y="238"/>
                  <a:pt x="31" y="238"/>
                </a:cubicBezTo>
                <a:cubicBezTo>
                  <a:pt x="243" y="238"/>
                  <a:pt x="243" y="238"/>
                  <a:pt x="243" y="238"/>
                </a:cubicBezTo>
                <a:cubicBezTo>
                  <a:pt x="252" y="238"/>
                  <a:pt x="260" y="235"/>
                  <a:pt x="265" y="229"/>
                </a:cubicBezTo>
                <a:cubicBezTo>
                  <a:pt x="271" y="223"/>
                  <a:pt x="275" y="215"/>
                  <a:pt x="275" y="207"/>
                </a:cubicBezTo>
                <a:cubicBezTo>
                  <a:pt x="275" y="93"/>
                  <a:pt x="275" y="93"/>
                  <a:pt x="275" y="93"/>
                </a:cubicBezTo>
                <a:cubicBezTo>
                  <a:pt x="275" y="84"/>
                  <a:pt x="271" y="77"/>
                  <a:pt x="265" y="71"/>
                </a:cubicBezTo>
                <a:close/>
                <a:moveTo>
                  <a:pt x="77" y="50"/>
                </a:moveTo>
                <a:cubicBezTo>
                  <a:pt x="194" y="49"/>
                  <a:pt x="194" y="49"/>
                  <a:pt x="194" y="49"/>
                </a:cubicBezTo>
                <a:cubicBezTo>
                  <a:pt x="201" y="49"/>
                  <a:pt x="207" y="53"/>
                  <a:pt x="210" y="58"/>
                </a:cubicBezTo>
                <a:cubicBezTo>
                  <a:pt x="207" y="57"/>
                  <a:pt x="204" y="56"/>
                  <a:pt x="201" y="56"/>
                </a:cubicBezTo>
                <a:cubicBezTo>
                  <a:pt x="83" y="57"/>
                  <a:pt x="83" y="57"/>
                  <a:pt x="83" y="57"/>
                </a:cubicBezTo>
                <a:cubicBezTo>
                  <a:pt x="74" y="57"/>
                  <a:pt x="66" y="65"/>
                  <a:pt x="66" y="74"/>
                </a:cubicBezTo>
                <a:cubicBezTo>
                  <a:pt x="66" y="77"/>
                  <a:pt x="66" y="80"/>
                  <a:pt x="68" y="83"/>
                </a:cubicBezTo>
                <a:cubicBezTo>
                  <a:pt x="63" y="80"/>
                  <a:pt x="59" y="74"/>
                  <a:pt x="59" y="68"/>
                </a:cubicBezTo>
                <a:cubicBezTo>
                  <a:pt x="59" y="58"/>
                  <a:pt x="67" y="50"/>
                  <a:pt x="77" y="50"/>
                </a:cubicBezTo>
                <a:close/>
                <a:moveTo>
                  <a:pt x="258" y="207"/>
                </a:moveTo>
                <a:cubicBezTo>
                  <a:pt x="258" y="211"/>
                  <a:pt x="256" y="214"/>
                  <a:pt x="254" y="217"/>
                </a:cubicBezTo>
                <a:cubicBezTo>
                  <a:pt x="251" y="220"/>
                  <a:pt x="247" y="222"/>
                  <a:pt x="243" y="222"/>
                </a:cubicBezTo>
                <a:cubicBezTo>
                  <a:pt x="31" y="222"/>
                  <a:pt x="31" y="222"/>
                  <a:pt x="31" y="222"/>
                </a:cubicBezTo>
                <a:cubicBezTo>
                  <a:pt x="27" y="222"/>
                  <a:pt x="24" y="220"/>
                  <a:pt x="21" y="217"/>
                </a:cubicBezTo>
                <a:cubicBezTo>
                  <a:pt x="18" y="214"/>
                  <a:pt x="17" y="211"/>
                  <a:pt x="17" y="207"/>
                </a:cubicBezTo>
                <a:cubicBezTo>
                  <a:pt x="17" y="93"/>
                  <a:pt x="17" y="93"/>
                  <a:pt x="17" y="93"/>
                </a:cubicBezTo>
                <a:cubicBezTo>
                  <a:pt x="17" y="89"/>
                  <a:pt x="18" y="85"/>
                  <a:pt x="21" y="83"/>
                </a:cubicBezTo>
                <a:cubicBezTo>
                  <a:pt x="24" y="80"/>
                  <a:pt x="27" y="78"/>
                  <a:pt x="31" y="78"/>
                </a:cubicBezTo>
                <a:cubicBezTo>
                  <a:pt x="54" y="78"/>
                  <a:pt x="54" y="78"/>
                  <a:pt x="54" y="78"/>
                </a:cubicBezTo>
                <a:cubicBezTo>
                  <a:pt x="58" y="87"/>
                  <a:pt x="67" y="92"/>
                  <a:pt x="76" y="92"/>
                </a:cubicBezTo>
                <a:cubicBezTo>
                  <a:pt x="194" y="92"/>
                  <a:pt x="194" y="92"/>
                  <a:pt x="194" y="92"/>
                </a:cubicBezTo>
                <a:cubicBezTo>
                  <a:pt x="203" y="92"/>
                  <a:pt x="211" y="86"/>
                  <a:pt x="215" y="78"/>
                </a:cubicBezTo>
                <a:cubicBezTo>
                  <a:pt x="243" y="78"/>
                  <a:pt x="243" y="78"/>
                  <a:pt x="243" y="78"/>
                </a:cubicBezTo>
                <a:cubicBezTo>
                  <a:pt x="247" y="78"/>
                  <a:pt x="251" y="80"/>
                  <a:pt x="254" y="83"/>
                </a:cubicBezTo>
                <a:cubicBezTo>
                  <a:pt x="256" y="85"/>
                  <a:pt x="258" y="89"/>
                  <a:pt x="258" y="93"/>
                </a:cubicBezTo>
                <a:lnTo>
                  <a:pt x="258" y="20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89855" tIns="44928" rIns="89855" bIns="44928"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5" name="椭圆 14"/>
          <p:cNvSpPr/>
          <p:nvPr/>
        </p:nvSpPr>
        <p:spPr>
          <a:xfrm>
            <a:off x="7226338" y="1472876"/>
            <a:ext cx="1134126" cy="1129015"/>
          </a:xfrm>
          <a:prstGeom prst="ellipse">
            <a:avLst/>
          </a:prstGeom>
          <a:solidFill>
            <a:srgbClr val="595959"/>
          </a:solidFill>
          <a:ln>
            <a:noFill/>
          </a:ln>
        </p:spPr>
        <p:txBody>
          <a:bodyPr lIns="95575" tIns="47539" rIns="95575" bIns="47539" anchor="ctr"/>
          <a:lstStyle/>
          <a:p>
            <a:pPr algn="ctr">
              <a:buFont typeface="Arial" panose="020B0604020202020204" pitchFamily="34" charset="0"/>
              <a:buNone/>
            </a:pPr>
            <a:endParaRPr lang="zh-CN" altLang="en-US" sz="2200">
              <a:solidFill>
                <a:srgbClr val="FFFFFF"/>
              </a:solidFill>
              <a:latin typeface="微软雅黑" panose="020B0503020204020204" pitchFamily="34" charset="-122"/>
              <a:ea typeface="微软雅黑" panose="020B0503020204020204" pitchFamily="34" charset="-122"/>
            </a:endParaRPr>
          </a:p>
        </p:txBody>
      </p:sp>
      <p:sp>
        <p:nvSpPr>
          <p:cNvPr id="16" name="Freeform 21"/>
          <p:cNvSpPr>
            <a:spLocks noChangeAspect="1" noEditPoints="1"/>
          </p:cNvSpPr>
          <p:nvPr/>
        </p:nvSpPr>
        <p:spPr bwMode="auto">
          <a:xfrm>
            <a:off x="7476135" y="1742721"/>
            <a:ext cx="611369" cy="571500"/>
          </a:xfrm>
          <a:custGeom>
            <a:avLst/>
            <a:gdLst>
              <a:gd name="T0" fmla="*/ 189 w 243"/>
              <a:gd name="T1" fmla="*/ 0 h 228"/>
              <a:gd name="T2" fmla="*/ 196 w 243"/>
              <a:gd name="T3" fmla="*/ 190 h 228"/>
              <a:gd name="T4" fmla="*/ 201 w 243"/>
              <a:gd name="T5" fmla="*/ 207 h 228"/>
              <a:gd name="T6" fmla="*/ 224 w 243"/>
              <a:gd name="T7" fmla="*/ 208 h 228"/>
              <a:gd name="T8" fmla="*/ 228 w 243"/>
              <a:gd name="T9" fmla="*/ 184 h 228"/>
              <a:gd name="T10" fmla="*/ 235 w 243"/>
              <a:gd name="T11" fmla="*/ 11 h 228"/>
              <a:gd name="T12" fmla="*/ 243 w 243"/>
              <a:gd name="T13" fmla="*/ 184 h 228"/>
              <a:gd name="T14" fmla="*/ 236 w 243"/>
              <a:gd name="T15" fmla="*/ 215 h 228"/>
              <a:gd name="T16" fmla="*/ 216 w 243"/>
              <a:gd name="T17" fmla="*/ 228 h 228"/>
              <a:gd name="T18" fmla="*/ 35 w 243"/>
              <a:gd name="T19" fmla="*/ 228 h 228"/>
              <a:gd name="T20" fmla="*/ 10 w 243"/>
              <a:gd name="T21" fmla="*/ 219 h 228"/>
              <a:gd name="T22" fmla="*/ 0 w 243"/>
              <a:gd name="T23" fmla="*/ 191 h 228"/>
              <a:gd name="T24" fmla="*/ 8 w 243"/>
              <a:gd name="T25" fmla="*/ 0 h 228"/>
              <a:gd name="T26" fmla="*/ 34 w 243"/>
              <a:gd name="T27" fmla="*/ 188 h 228"/>
              <a:gd name="T28" fmla="*/ 72 w 243"/>
              <a:gd name="T29" fmla="*/ 179 h 228"/>
              <a:gd name="T30" fmla="*/ 34 w 243"/>
              <a:gd name="T31" fmla="*/ 157 h 228"/>
              <a:gd name="T32" fmla="*/ 161 w 243"/>
              <a:gd name="T33" fmla="*/ 166 h 228"/>
              <a:gd name="T34" fmla="*/ 34 w 243"/>
              <a:gd name="T35" fmla="*/ 157 h 228"/>
              <a:gd name="T36" fmla="*/ 34 w 243"/>
              <a:gd name="T37" fmla="*/ 142 h 228"/>
              <a:gd name="T38" fmla="*/ 161 w 243"/>
              <a:gd name="T39" fmla="*/ 132 h 228"/>
              <a:gd name="T40" fmla="*/ 34 w 243"/>
              <a:gd name="T41" fmla="*/ 109 h 228"/>
              <a:gd name="T42" fmla="*/ 161 w 243"/>
              <a:gd name="T43" fmla="*/ 119 h 228"/>
              <a:gd name="T44" fmla="*/ 34 w 243"/>
              <a:gd name="T45" fmla="*/ 109 h 228"/>
              <a:gd name="T46" fmla="*/ 64 w 243"/>
              <a:gd name="T47" fmla="*/ 38 h 228"/>
              <a:gd name="T48" fmla="*/ 54 w 243"/>
              <a:gd name="T49" fmla="*/ 62 h 228"/>
              <a:gd name="T50" fmla="*/ 34 w 243"/>
              <a:gd name="T51" fmla="*/ 38 h 228"/>
              <a:gd name="T52" fmla="*/ 44 w 243"/>
              <a:gd name="T53" fmla="*/ 90 h 228"/>
              <a:gd name="T54" fmla="*/ 52 w 243"/>
              <a:gd name="T55" fmla="*/ 90 h 228"/>
              <a:gd name="T56" fmla="*/ 89 w 243"/>
              <a:gd name="T57" fmla="*/ 90 h 228"/>
              <a:gd name="T58" fmla="*/ 78 w 243"/>
              <a:gd name="T59" fmla="*/ 84 h 228"/>
              <a:gd name="T60" fmla="*/ 87 w 243"/>
              <a:gd name="T61" fmla="*/ 65 h 228"/>
              <a:gd name="T62" fmla="*/ 78 w 243"/>
              <a:gd name="T63" fmla="*/ 59 h 228"/>
              <a:gd name="T64" fmla="*/ 89 w 243"/>
              <a:gd name="T65" fmla="*/ 45 h 228"/>
              <a:gd name="T66" fmla="*/ 66 w 243"/>
              <a:gd name="T67" fmla="*/ 38 h 228"/>
              <a:gd name="T68" fmla="*/ 89 w 243"/>
              <a:gd name="T69" fmla="*/ 90 h 228"/>
              <a:gd name="T70" fmla="*/ 127 w 243"/>
              <a:gd name="T71" fmla="*/ 38 h 228"/>
              <a:gd name="T72" fmla="*/ 120 w 243"/>
              <a:gd name="T73" fmla="*/ 38 h 228"/>
              <a:gd name="T74" fmla="*/ 103 w 243"/>
              <a:gd name="T75" fmla="*/ 62 h 228"/>
              <a:gd name="T76" fmla="*/ 90 w 243"/>
              <a:gd name="T77" fmla="*/ 38 h 228"/>
              <a:gd name="T78" fmla="*/ 108 w 243"/>
              <a:gd name="T79" fmla="*/ 90 h 228"/>
              <a:gd name="T80" fmla="*/ 116 w 243"/>
              <a:gd name="T81" fmla="*/ 90 h 228"/>
              <a:gd name="T82" fmla="*/ 136 w 243"/>
              <a:gd name="T83" fmla="*/ 38 h 228"/>
              <a:gd name="T84" fmla="*/ 138 w 243"/>
              <a:gd name="T85" fmla="*/ 81 h 228"/>
              <a:gd name="T86" fmla="*/ 164 w 243"/>
              <a:gd name="T87" fmla="*/ 81 h 228"/>
              <a:gd name="T88" fmla="*/ 162 w 243"/>
              <a:gd name="T89" fmla="*/ 68 h 228"/>
              <a:gd name="T90" fmla="*/ 149 w 243"/>
              <a:gd name="T91" fmla="*/ 51 h 228"/>
              <a:gd name="T92" fmla="*/ 150 w 243"/>
              <a:gd name="T93" fmla="*/ 45 h 228"/>
              <a:gd name="T94" fmla="*/ 152 w 243"/>
              <a:gd name="T95" fmla="*/ 56 h 228"/>
              <a:gd name="T96" fmla="*/ 163 w 243"/>
              <a:gd name="T97" fmla="*/ 47 h 228"/>
              <a:gd name="T98" fmla="*/ 138 w 243"/>
              <a:gd name="T99" fmla="*/ 48 h 228"/>
              <a:gd name="T100" fmla="*/ 139 w 243"/>
              <a:gd name="T101" fmla="*/ 59 h 228"/>
              <a:gd name="T102" fmla="*/ 152 w 243"/>
              <a:gd name="T103" fmla="*/ 75 h 228"/>
              <a:gd name="T104" fmla="*/ 150 w 243"/>
              <a:gd name="T105" fmla="*/ 83 h 228"/>
              <a:gd name="T106" fmla="*/ 148 w 243"/>
              <a:gd name="T107" fmla="*/ 70 h 228"/>
              <a:gd name="T108" fmla="*/ 206 w 243"/>
              <a:gd name="T109" fmla="*/ 12 h 228"/>
              <a:gd name="T110" fmla="*/ 213 w 243"/>
              <a:gd name="T111" fmla="*/ 200 h 228"/>
              <a:gd name="T112" fmla="*/ 220 w 243"/>
              <a:gd name="T113" fmla="*/ 12 h 228"/>
              <a:gd name="T114" fmla="*/ 206 w 243"/>
              <a:gd name="T115" fmla="*/ 12 h 228"/>
              <a:gd name="T116" fmla="*/ 15 w 243"/>
              <a:gd name="T117" fmla="*/ 15 h 228"/>
              <a:gd name="T118" fmla="*/ 15 w 243"/>
              <a:gd name="T119" fmla="*/ 191 h 228"/>
              <a:gd name="T120" fmla="*/ 35 w 243"/>
              <a:gd name="T121" fmla="*/ 213 h 228"/>
              <a:gd name="T122" fmla="*/ 188 w 243"/>
              <a:gd name="T123" fmla="*/ 213 h 228"/>
              <a:gd name="T124" fmla="*/ 182 w 243"/>
              <a:gd name="T125" fmla="*/ 19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3" h="228">
                <a:moveTo>
                  <a:pt x="8" y="0"/>
                </a:moveTo>
                <a:cubicBezTo>
                  <a:pt x="189" y="0"/>
                  <a:pt x="189" y="0"/>
                  <a:pt x="189" y="0"/>
                </a:cubicBezTo>
                <a:cubicBezTo>
                  <a:pt x="193" y="0"/>
                  <a:pt x="196" y="3"/>
                  <a:pt x="196" y="7"/>
                </a:cubicBezTo>
                <a:cubicBezTo>
                  <a:pt x="196" y="190"/>
                  <a:pt x="196" y="190"/>
                  <a:pt x="196" y="190"/>
                </a:cubicBezTo>
                <a:cubicBezTo>
                  <a:pt x="196" y="190"/>
                  <a:pt x="196" y="190"/>
                  <a:pt x="196" y="190"/>
                </a:cubicBezTo>
                <a:cubicBezTo>
                  <a:pt x="196" y="198"/>
                  <a:pt x="198" y="203"/>
                  <a:pt x="201" y="207"/>
                </a:cubicBezTo>
                <a:cubicBezTo>
                  <a:pt x="204" y="210"/>
                  <a:pt x="210" y="212"/>
                  <a:pt x="216" y="213"/>
                </a:cubicBezTo>
                <a:cubicBezTo>
                  <a:pt x="219" y="213"/>
                  <a:pt x="222" y="211"/>
                  <a:pt x="224" y="208"/>
                </a:cubicBezTo>
                <a:cubicBezTo>
                  <a:pt x="226" y="203"/>
                  <a:pt x="228" y="196"/>
                  <a:pt x="228" y="184"/>
                </a:cubicBezTo>
                <a:cubicBezTo>
                  <a:pt x="228" y="184"/>
                  <a:pt x="228" y="184"/>
                  <a:pt x="228" y="184"/>
                </a:cubicBezTo>
                <a:cubicBezTo>
                  <a:pt x="228" y="19"/>
                  <a:pt x="228" y="19"/>
                  <a:pt x="228" y="19"/>
                </a:cubicBezTo>
                <a:cubicBezTo>
                  <a:pt x="228" y="15"/>
                  <a:pt x="231" y="11"/>
                  <a:pt x="235" y="11"/>
                </a:cubicBezTo>
                <a:cubicBezTo>
                  <a:pt x="239" y="11"/>
                  <a:pt x="243" y="15"/>
                  <a:pt x="243" y="19"/>
                </a:cubicBezTo>
                <a:cubicBezTo>
                  <a:pt x="243" y="184"/>
                  <a:pt x="243" y="184"/>
                  <a:pt x="243" y="184"/>
                </a:cubicBezTo>
                <a:cubicBezTo>
                  <a:pt x="243" y="184"/>
                  <a:pt x="243" y="184"/>
                  <a:pt x="242" y="184"/>
                </a:cubicBezTo>
                <a:cubicBezTo>
                  <a:pt x="243" y="199"/>
                  <a:pt x="240" y="209"/>
                  <a:pt x="236" y="215"/>
                </a:cubicBezTo>
                <a:cubicBezTo>
                  <a:pt x="232" y="223"/>
                  <a:pt x="225" y="227"/>
                  <a:pt x="217" y="228"/>
                </a:cubicBezTo>
                <a:cubicBezTo>
                  <a:pt x="217" y="228"/>
                  <a:pt x="217" y="228"/>
                  <a:pt x="216" y="228"/>
                </a:cubicBezTo>
                <a:cubicBezTo>
                  <a:pt x="216" y="228"/>
                  <a:pt x="216" y="228"/>
                  <a:pt x="216" y="228"/>
                </a:cubicBezTo>
                <a:cubicBezTo>
                  <a:pt x="35" y="228"/>
                  <a:pt x="35" y="228"/>
                  <a:pt x="35" y="228"/>
                </a:cubicBezTo>
                <a:cubicBezTo>
                  <a:pt x="35" y="228"/>
                  <a:pt x="34" y="228"/>
                  <a:pt x="34" y="228"/>
                </a:cubicBezTo>
                <a:cubicBezTo>
                  <a:pt x="24" y="228"/>
                  <a:pt x="16" y="225"/>
                  <a:pt x="10" y="219"/>
                </a:cubicBezTo>
                <a:cubicBezTo>
                  <a:pt x="4" y="213"/>
                  <a:pt x="0" y="204"/>
                  <a:pt x="0" y="191"/>
                </a:cubicBezTo>
                <a:cubicBezTo>
                  <a:pt x="0" y="191"/>
                  <a:pt x="0" y="191"/>
                  <a:pt x="0" y="191"/>
                </a:cubicBezTo>
                <a:cubicBezTo>
                  <a:pt x="0" y="7"/>
                  <a:pt x="0" y="7"/>
                  <a:pt x="0" y="7"/>
                </a:cubicBezTo>
                <a:cubicBezTo>
                  <a:pt x="0" y="3"/>
                  <a:pt x="3" y="0"/>
                  <a:pt x="8" y="0"/>
                </a:cubicBezTo>
                <a:close/>
                <a:moveTo>
                  <a:pt x="34" y="179"/>
                </a:moveTo>
                <a:cubicBezTo>
                  <a:pt x="34" y="188"/>
                  <a:pt x="34" y="188"/>
                  <a:pt x="34" y="188"/>
                </a:cubicBezTo>
                <a:cubicBezTo>
                  <a:pt x="72" y="188"/>
                  <a:pt x="72" y="188"/>
                  <a:pt x="72" y="188"/>
                </a:cubicBezTo>
                <a:cubicBezTo>
                  <a:pt x="72" y="179"/>
                  <a:pt x="72" y="179"/>
                  <a:pt x="72" y="179"/>
                </a:cubicBezTo>
                <a:cubicBezTo>
                  <a:pt x="34" y="179"/>
                  <a:pt x="34" y="179"/>
                  <a:pt x="34" y="179"/>
                </a:cubicBezTo>
                <a:close/>
                <a:moveTo>
                  <a:pt x="34" y="157"/>
                </a:moveTo>
                <a:cubicBezTo>
                  <a:pt x="34" y="166"/>
                  <a:pt x="34" y="166"/>
                  <a:pt x="34" y="166"/>
                </a:cubicBezTo>
                <a:cubicBezTo>
                  <a:pt x="161" y="166"/>
                  <a:pt x="161" y="166"/>
                  <a:pt x="161" y="166"/>
                </a:cubicBezTo>
                <a:cubicBezTo>
                  <a:pt x="161" y="157"/>
                  <a:pt x="161" y="157"/>
                  <a:pt x="161" y="157"/>
                </a:cubicBezTo>
                <a:cubicBezTo>
                  <a:pt x="34" y="157"/>
                  <a:pt x="34" y="157"/>
                  <a:pt x="34" y="157"/>
                </a:cubicBezTo>
                <a:close/>
                <a:moveTo>
                  <a:pt x="34" y="132"/>
                </a:moveTo>
                <a:cubicBezTo>
                  <a:pt x="34" y="142"/>
                  <a:pt x="34" y="142"/>
                  <a:pt x="34" y="142"/>
                </a:cubicBezTo>
                <a:cubicBezTo>
                  <a:pt x="161" y="142"/>
                  <a:pt x="161" y="142"/>
                  <a:pt x="161" y="142"/>
                </a:cubicBezTo>
                <a:cubicBezTo>
                  <a:pt x="161" y="132"/>
                  <a:pt x="161" y="132"/>
                  <a:pt x="161" y="132"/>
                </a:cubicBezTo>
                <a:cubicBezTo>
                  <a:pt x="34" y="132"/>
                  <a:pt x="34" y="132"/>
                  <a:pt x="34" y="132"/>
                </a:cubicBezTo>
                <a:close/>
                <a:moveTo>
                  <a:pt x="34" y="109"/>
                </a:moveTo>
                <a:cubicBezTo>
                  <a:pt x="34" y="119"/>
                  <a:pt x="34" y="119"/>
                  <a:pt x="34" y="119"/>
                </a:cubicBezTo>
                <a:cubicBezTo>
                  <a:pt x="161" y="119"/>
                  <a:pt x="161" y="119"/>
                  <a:pt x="161" y="119"/>
                </a:cubicBezTo>
                <a:cubicBezTo>
                  <a:pt x="161" y="109"/>
                  <a:pt x="161" y="109"/>
                  <a:pt x="161" y="109"/>
                </a:cubicBezTo>
                <a:cubicBezTo>
                  <a:pt x="34" y="109"/>
                  <a:pt x="34" y="109"/>
                  <a:pt x="34" y="109"/>
                </a:cubicBezTo>
                <a:close/>
                <a:moveTo>
                  <a:pt x="64" y="90"/>
                </a:moveTo>
                <a:cubicBezTo>
                  <a:pt x="64" y="38"/>
                  <a:pt x="64" y="38"/>
                  <a:pt x="64" y="38"/>
                </a:cubicBezTo>
                <a:cubicBezTo>
                  <a:pt x="54" y="38"/>
                  <a:pt x="54" y="38"/>
                  <a:pt x="54" y="38"/>
                </a:cubicBezTo>
                <a:cubicBezTo>
                  <a:pt x="54" y="62"/>
                  <a:pt x="54" y="62"/>
                  <a:pt x="54" y="62"/>
                </a:cubicBezTo>
                <a:cubicBezTo>
                  <a:pt x="48" y="38"/>
                  <a:pt x="48" y="38"/>
                  <a:pt x="48" y="38"/>
                </a:cubicBezTo>
                <a:cubicBezTo>
                  <a:pt x="34" y="38"/>
                  <a:pt x="34" y="38"/>
                  <a:pt x="34" y="38"/>
                </a:cubicBezTo>
                <a:cubicBezTo>
                  <a:pt x="34" y="90"/>
                  <a:pt x="34" y="90"/>
                  <a:pt x="34" y="90"/>
                </a:cubicBezTo>
                <a:cubicBezTo>
                  <a:pt x="44" y="90"/>
                  <a:pt x="44" y="90"/>
                  <a:pt x="44" y="90"/>
                </a:cubicBezTo>
                <a:cubicBezTo>
                  <a:pt x="44" y="63"/>
                  <a:pt x="44" y="63"/>
                  <a:pt x="44" y="63"/>
                </a:cubicBezTo>
                <a:cubicBezTo>
                  <a:pt x="52" y="90"/>
                  <a:pt x="52" y="90"/>
                  <a:pt x="52" y="90"/>
                </a:cubicBezTo>
                <a:cubicBezTo>
                  <a:pt x="64" y="90"/>
                  <a:pt x="64" y="90"/>
                  <a:pt x="64" y="90"/>
                </a:cubicBezTo>
                <a:close/>
                <a:moveTo>
                  <a:pt x="89" y="90"/>
                </a:moveTo>
                <a:cubicBezTo>
                  <a:pt x="89" y="84"/>
                  <a:pt x="89" y="84"/>
                  <a:pt x="89" y="84"/>
                </a:cubicBezTo>
                <a:cubicBezTo>
                  <a:pt x="78" y="84"/>
                  <a:pt x="78" y="84"/>
                  <a:pt x="78" y="84"/>
                </a:cubicBezTo>
                <a:cubicBezTo>
                  <a:pt x="78" y="65"/>
                  <a:pt x="78" y="65"/>
                  <a:pt x="78" y="65"/>
                </a:cubicBezTo>
                <a:cubicBezTo>
                  <a:pt x="87" y="65"/>
                  <a:pt x="87" y="65"/>
                  <a:pt x="87" y="65"/>
                </a:cubicBezTo>
                <a:cubicBezTo>
                  <a:pt x="87" y="59"/>
                  <a:pt x="87" y="59"/>
                  <a:pt x="87" y="59"/>
                </a:cubicBezTo>
                <a:cubicBezTo>
                  <a:pt x="78" y="59"/>
                  <a:pt x="78" y="59"/>
                  <a:pt x="78" y="59"/>
                </a:cubicBezTo>
                <a:cubicBezTo>
                  <a:pt x="78" y="45"/>
                  <a:pt x="78" y="45"/>
                  <a:pt x="78" y="45"/>
                </a:cubicBezTo>
                <a:cubicBezTo>
                  <a:pt x="89" y="45"/>
                  <a:pt x="89" y="45"/>
                  <a:pt x="89" y="45"/>
                </a:cubicBezTo>
                <a:cubicBezTo>
                  <a:pt x="89" y="38"/>
                  <a:pt x="89" y="38"/>
                  <a:pt x="89" y="38"/>
                </a:cubicBezTo>
                <a:cubicBezTo>
                  <a:pt x="66" y="38"/>
                  <a:pt x="66" y="38"/>
                  <a:pt x="66" y="38"/>
                </a:cubicBezTo>
                <a:cubicBezTo>
                  <a:pt x="66" y="90"/>
                  <a:pt x="66" y="90"/>
                  <a:pt x="66" y="90"/>
                </a:cubicBezTo>
                <a:cubicBezTo>
                  <a:pt x="89" y="90"/>
                  <a:pt x="89" y="90"/>
                  <a:pt x="89" y="90"/>
                </a:cubicBezTo>
                <a:close/>
                <a:moveTo>
                  <a:pt x="136" y="38"/>
                </a:moveTo>
                <a:cubicBezTo>
                  <a:pt x="127" y="38"/>
                  <a:pt x="127" y="38"/>
                  <a:pt x="127" y="38"/>
                </a:cubicBezTo>
                <a:cubicBezTo>
                  <a:pt x="123" y="62"/>
                  <a:pt x="123" y="62"/>
                  <a:pt x="123" y="62"/>
                </a:cubicBezTo>
                <a:cubicBezTo>
                  <a:pt x="120" y="38"/>
                  <a:pt x="120" y="38"/>
                  <a:pt x="120" y="38"/>
                </a:cubicBezTo>
                <a:cubicBezTo>
                  <a:pt x="107" y="38"/>
                  <a:pt x="107" y="38"/>
                  <a:pt x="107" y="38"/>
                </a:cubicBezTo>
                <a:cubicBezTo>
                  <a:pt x="103" y="62"/>
                  <a:pt x="103" y="62"/>
                  <a:pt x="103" y="62"/>
                </a:cubicBezTo>
                <a:cubicBezTo>
                  <a:pt x="100" y="38"/>
                  <a:pt x="100" y="38"/>
                  <a:pt x="100" y="38"/>
                </a:cubicBezTo>
                <a:cubicBezTo>
                  <a:pt x="90" y="38"/>
                  <a:pt x="90" y="38"/>
                  <a:pt x="90" y="38"/>
                </a:cubicBezTo>
                <a:cubicBezTo>
                  <a:pt x="96" y="90"/>
                  <a:pt x="96" y="90"/>
                  <a:pt x="96" y="90"/>
                </a:cubicBezTo>
                <a:cubicBezTo>
                  <a:pt x="108" y="90"/>
                  <a:pt x="108" y="90"/>
                  <a:pt x="108" y="90"/>
                </a:cubicBezTo>
                <a:cubicBezTo>
                  <a:pt x="112" y="62"/>
                  <a:pt x="112" y="62"/>
                  <a:pt x="112" y="62"/>
                </a:cubicBezTo>
                <a:cubicBezTo>
                  <a:pt x="116" y="90"/>
                  <a:pt x="116" y="90"/>
                  <a:pt x="116" y="90"/>
                </a:cubicBezTo>
                <a:cubicBezTo>
                  <a:pt x="129" y="90"/>
                  <a:pt x="129" y="90"/>
                  <a:pt x="129" y="90"/>
                </a:cubicBezTo>
                <a:cubicBezTo>
                  <a:pt x="136" y="38"/>
                  <a:pt x="136" y="38"/>
                  <a:pt x="136" y="38"/>
                </a:cubicBezTo>
                <a:close/>
                <a:moveTo>
                  <a:pt x="138" y="70"/>
                </a:moveTo>
                <a:cubicBezTo>
                  <a:pt x="138" y="81"/>
                  <a:pt x="138" y="81"/>
                  <a:pt x="138" y="81"/>
                </a:cubicBezTo>
                <a:cubicBezTo>
                  <a:pt x="138" y="88"/>
                  <a:pt x="142" y="91"/>
                  <a:pt x="150" y="91"/>
                </a:cubicBezTo>
                <a:cubicBezTo>
                  <a:pt x="159" y="91"/>
                  <a:pt x="164" y="87"/>
                  <a:pt x="164" y="81"/>
                </a:cubicBezTo>
                <a:cubicBezTo>
                  <a:pt x="164" y="74"/>
                  <a:pt x="164" y="74"/>
                  <a:pt x="164" y="74"/>
                </a:cubicBezTo>
                <a:cubicBezTo>
                  <a:pt x="164" y="72"/>
                  <a:pt x="163" y="69"/>
                  <a:pt x="162" y="68"/>
                </a:cubicBezTo>
                <a:cubicBezTo>
                  <a:pt x="160" y="66"/>
                  <a:pt x="157" y="63"/>
                  <a:pt x="153" y="58"/>
                </a:cubicBezTo>
                <a:cubicBezTo>
                  <a:pt x="150" y="55"/>
                  <a:pt x="149" y="53"/>
                  <a:pt x="149" y="51"/>
                </a:cubicBezTo>
                <a:cubicBezTo>
                  <a:pt x="148" y="48"/>
                  <a:pt x="148" y="48"/>
                  <a:pt x="148" y="48"/>
                </a:cubicBezTo>
                <a:cubicBezTo>
                  <a:pt x="148" y="46"/>
                  <a:pt x="149" y="45"/>
                  <a:pt x="150" y="45"/>
                </a:cubicBezTo>
                <a:cubicBezTo>
                  <a:pt x="152" y="45"/>
                  <a:pt x="152" y="45"/>
                  <a:pt x="152" y="46"/>
                </a:cubicBezTo>
                <a:cubicBezTo>
                  <a:pt x="152" y="56"/>
                  <a:pt x="152" y="56"/>
                  <a:pt x="152" y="56"/>
                </a:cubicBezTo>
                <a:cubicBezTo>
                  <a:pt x="163" y="56"/>
                  <a:pt x="163" y="56"/>
                  <a:pt x="163" y="56"/>
                </a:cubicBezTo>
                <a:cubicBezTo>
                  <a:pt x="163" y="47"/>
                  <a:pt x="163" y="47"/>
                  <a:pt x="163" y="47"/>
                </a:cubicBezTo>
                <a:cubicBezTo>
                  <a:pt x="163" y="41"/>
                  <a:pt x="159" y="38"/>
                  <a:pt x="151" y="38"/>
                </a:cubicBezTo>
                <a:cubicBezTo>
                  <a:pt x="142" y="38"/>
                  <a:pt x="138" y="41"/>
                  <a:pt x="138" y="48"/>
                </a:cubicBezTo>
                <a:cubicBezTo>
                  <a:pt x="138" y="54"/>
                  <a:pt x="138" y="54"/>
                  <a:pt x="138" y="54"/>
                </a:cubicBezTo>
                <a:cubicBezTo>
                  <a:pt x="138" y="56"/>
                  <a:pt x="138" y="57"/>
                  <a:pt x="139" y="59"/>
                </a:cubicBezTo>
                <a:cubicBezTo>
                  <a:pt x="140" y="61"/>
                  <a:pt x="144" y="64"/>
                  <a:pt x="148" y="69"/>
                </a:cubicBezTo>
                <a:cubicBezTo>
                  <a:pt x="151" y="71"/>
                  <a:pt x="152" y="73"/>
                  <a:pt x="152" y="75"/>
                </a:cubicBezTo>
                <a:cubicBezTo>
                  <a:pt x="152" y="82"/>
                  <a:pt x="152" y="82"/>
                  <a:pt x="152" y="82"/>
                </a:cubicBezTo>
                <a:cubicBezTo>
                  <a:pt x="152" y="83"/>
                  <a:pt x="152" y="83"/>
                  <a:pt x="150" y="83"/>
                </a:cubicBezTo>
                <a:cubicBezTo>
                  <a:pt x="149" y="83"/>
                  <a:pt x="148" y="83"/>
                  <a:pt x="148" y="82"/>
                </a:cubicBezTo>
                <a:cubicBezTo>
                  <a:pt x="148" y="70"/>
                  <a:pt x="148" y="70"/>
                  <a:pt x="148" y="70"/>
                </a:cubicBezTo>
                <a:cubicBezTo>
                  <a:pt x="138" y="70"/>
                  <a:pt x="138" y="70"/>
                  <a:pt x="138" y="70"/>
                </a:cubicBezTo>
                <a:close/>
                <a:moveTo>
                  <a:pt x="206" y="12"/>
                </a:moveTo>
                <a:cubicBezTo>
                  <a:pt x="206" y="192"/>
                  <a:pt x="206" y="192"/>
                  <a:pt x="206" y="192"/>
                </a:cubicBezTo>
                <a:cubicBezTo>
                  <a:pt x="206" y="196"/>
                  <a:pt x="209" y="200"/>
                  <a:pt x="213" y="200"/>
                </a:cubicBezTo>
                <a:cubicBezTo>
                  <a:pt x="217" y="200"/>
                  <a:pt x="220" y="196"/>
                  <a:pt x="220" y="192"/>
                </a:cubicBezTo>
                <a:cubicBezTo>
                  <a:pt x="220" y="12"/>
                  <a:pt x="220" y="12"/>
                  <a:pt x="220" y="12"/>
                </a:cubicBezTo>
                <a:cubicBezTo>
                  <a:pt x="220" y="8"/>
                  <a:pt x="217" y="4"/>
                  <a:pt x="213" y="4"/>
                </a:cubicBezTo>
                <a:cubicBezTo>
                  <a:pt x="209" y="4"/>
                  <a:pt x="206" y="8"/>
                  <a:pt x="206" y="12"/>
                </a:cubicBezTo>
                <a:close/>
                <a:moveTo>
                  <a:pt x="182" y="15"/>
                </a:moveTo>
                <a:cubicBezTo>
                  <a:pt x="15" y="15"/>
                  <a:pt x="15" y="15"/>
                  <a:pt x="15" y="15"/>
                </a:cubicBezTo>
                <a:cubicBezTo>
                  <a:pt x="15" y="191"/>
                  <a:pt x="15" y="191"/>
                  <a:pt x="15" y="191"/>
                </a:cubicBezTo>
                <a:cubicBezTo>
                  <a:pt x="15" y="191"/>
                  <a:pt x="15" y="191"/>
                  <a:pt x="15" y="191"/>
                </a:cubicBezTo>
                <a:cubicBezTo>
                  <a:pt x="15" y="200"/>
                  <a:pt x="17" y="205"/>
                  <a:pt x="20" y="208"/>
                </a:cubicBezTo>
                <a:cubicBezTo>
                  <a:pt x="23" y="211"/>
                  <a:pt x="29" y="213"/>
                  <a:pt x="35" y="213"/>
                </a:cubicBezTo>
                <a:cubicBezTo>
                  <a:pt x="35" y="213"/>
                  <a:pt x="35" y="213"/>
                  <a:pt x="35" y="213"/>
                </a:cubicBezTo>
                <a:cubicBezTo>
                  <a:pt x="188" y="213"/>
                  <a:pt x="188" y="213"/>
                  <a:pt x="188" y="213"/>
                </a:cubicBezTo>
                <a:cubicBezTo>
                  <a:pt x="184" y="207"/>
                  <a:pt x="181" y="200"/>
                  <a:pt x="182" y="190"/>
                </a:cubicBezTo>
                <a:cubicBezTo>
                  <a:pt x="182" y="190"/>
                  <a:pt x="182" y="190"/>
                  <a:pt x="182" y="190"/>
                </a:cubicBezTo>
                <a:lnTo>
                  <a:pt x="182" y="15"/>
                </a:lnTo>
                <a:close/>
              </a:path>
            </a:pathLst>
          </a:custGeom>
          <a:solidFill>
            <a:schemeClr val="bg1"/>
          </a:solidFill>
          <a:ln>
            <a:noFill/>
          </a:ln>
        </p:spPr>
        <p:txBody>
          <a:bodyPr vert="horz" wrap="square" lIns="89855" tIns="44928" rIns="89855" bIns="44928"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7" name="椭圆 16"/>
          <p:cNvSpPr/>
          <p:nvPr/>
        </p:nvSpPr>
        <p:spPr>
          <a:xfrm>
            <a:off x="581367" y="1829357"/>
            <a:ext cx="283532" cy="282253"/>
          </a:xfrm>
          <a:prstGeom prst="ellipse">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8" name="加号 17"/>
          <p:cNvSpPr/>
          <p:nvPr/>
        </p:nvSpPr>
        <p:spPr>
          <a:xfrm>
            <a:off x="617115" y="1864011"/>
            <a:ext cx="214477" cy="213511"/>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9" name="椭圆 18"/>
          <p:cNvSpPr/>
          <p:nvPr/>
        </p:nvSpPr>
        <p:spPr>
          <a:xfrm>
            <a:off x="3052550" y="1846907"/>
            <a:ext cx="283532" cy="282253"/>
          </a:xfrm>
          <a:prstGeom prst="ellipse">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20" name="加号 19"/>
          <p:cNvSpPr/>
          <p:nvPr/>
        </p:nvSpPr>
        <p:spPr>
          <a:xfrm>
            <a:off x="3088297" y="1881561"/>
            <a:ext cx="214477" cy="213511"/>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21" name="椭圆 20"/>
          <p:cNvSpPr/>
          <p:nvPr/>
        </p:nvSpPr>
        <p:spPr>
          <a:xfrm>
            <a:off x="581367" y="2533945"/>
            <a:ext cx="283532" cy="282253"/>
          </a:xfrm>
          <a:prstGeom prst="ellipse">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22" name="加号 21"/>
          <p:cNvSpPr/>
          <p:nvPr/>
        </p:nvSpPr>
        <p:spPr>
          <a:xfrm>
            <a:off x="617115" y="2568599"/>
            <a:ext cx="214477" cy="213511"/>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23" name="椭圆 22"/>
          <p:cNvSpPr/>
          <p:nvPr/>
        </p:nvSpPr>
        <p:spPr>
          <a:xfrm>
            <a:off x="3052550" y="2533945"/>
            <a:ext cx="283532" cy="282253"/>
          </a:xfrm>
          <a:prstGeom prst="ellipse">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24" name="加号 23"/>
          <p:cNvSpPr/>
          <p:nvPr/>
        </p:nvSpPr>
        <p:spPr>
          <a:xfrm>
            <a:off x="3088297" y="2568599"/>
            <a:ext cx="214477" cy="213511"/>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25" name="Text Placeholder 2"/>
          <p:cNvSpPr txBox="1"/>
          <p:nvPr/>
        </p:nvSpPr>
        <p:spPr>
          <a:xfrm>
            <a:off x="876156" y="1817500"/>
            <a:ext cx="1727458" cy="249350"/>
          </a:xfrm>
          <a:prstGeom prst="rect">
            <a:avLst/>
          </a:prstGeom>
          <a:noFill/>
        </p:spPr>
        <p:txBody>
          <a:bodyPr vert="horz" lIns="67391" tIns="33696" rIns="67391" bIns="33696"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dirty="0">
                <a:solidFill>
                  <a:srgbClr val="262626"/>
                </a:solidFill>
                <a:latin typeface="微软雅黑" panose="020B0503020204020204" pitchFamily="34" charset="-122"/>
                <a:ea typeface="微软雅黑" panose="020B0503020204020204" pitchFamily="34" charset="-122"/>
              </a:rPr>
              <a:t>单击添加标题</a:t>
            </a:r>
            <a:endParaRPr lang="en-US" altLang="zh-CN" sz="1300" dirty="0">
              <a:solidFill>
                <a:srgbClr val="262626"/>
              </a:solidFill>
              <a:latin typeface="Bebas Neue" panose="020B0606020202050201" pitchFamily="34" charset="0"/>
              <a:ea typeface="微软雅黑" panose="020B0503020204020204" pitchFamily="34" charset="-122"/>
            </a:endParaRPr>
          </a:p>
        </p:txBody>
      </p:sp>
      <p:sp>
        <p:nvSpPr>
          <p:cNvPr id="26" name="TextBox 104"/>
          <p:cNvSpPr txBox="1"/>
          <p:nvPr/>
        </p:nvSpPr>
        <p:spPr>
          <a:xfrm>
            <a:off x="931873" y="2066851"/>
            <a:ext cx="1545863" cy="276999"/>
          </a:xfrm>
          <a:prstGeom prst="rect">
            <a:avLst/>
          </a:prstGeom>
          <a:noFill/>
        </p:spPr>
        <p:txBody>
          <a:bodyPr wrap="square" lIns="0" tIns="0" rIns="0" bIns="0" rtlCol="0">
            <a:spAutoFit/>
          </a:bodyPr>
          <a:lstStyle/>
          <a:p>
            <a:r>
              <a:rPr lang="zh-CN" altLang="en-US" sz="900" dirty="0">
                <a:solidFill>
                  <a:srgbClr val="262626"/>
                </a:solidFill>
                <a:latin typeface="Adobe Arabic" panose="02040503050201020203" pitchFamily="18" charset="-78"/>
                <a:ea typeface="微软雅黑" panose="020B0503020204020204" pitchFamily="34" charset="-122"/>
                <a:cs typeface="Adobe Arabic" panose="02040503050201020203" pitchFamily="18" charset="-78"/>
              </a:rPr>
              <a:t>单击此处编辑内容，建议您在展示时采用微软雅黑字体</a:t>
            </a:r>
            <a:endParaRPr lang="en-US" sz="900" dirty="0">
              <a:solidFill>
                <a:srgbClr val="262626"/>
              </a:solidFill>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27" name="Text Placeholder 2"/>
          <p:cNvSpPr txBox="1"/>
          <p:nvPr/>
        </p:nvSpPr>
        <p:spPr>
          <a:xfrm>
            <a:off x="3377042" y="1817500"/>
            <a:ext cx="1727458" cy="249350"/>
          </a:xfrm>
          <a:prstGeom prst="rect">
            <a:avLst/>
          </a:prstGeom>
          <a:noFill/>
        </p:spPr>
        <p:txBody>
          <a:bodyPr vert="horz" lIns="67391" tIns="33696" rIns="67391" bIns="33696"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dirty="0">
                <a:solidFill>
                  <a:srgbClr val="262626"/>
                </a:solidFill>
                <a:latin typeface="微软雅黑" panose="020B0503020204020204" pitchFamily="34" charset="-122"/>
                <a:ea typeface="微软雅黑" panose="020B0503020204020204" pitchFamily="34" charset="-122"/>
              </a:rPr>
              <a:t>单击添加标题</a:t>
            </a:r>
            <a:endParaRPr lang="en-US" altLang="zh-CN" sz="1300" dirty="0">
              <a:solidFill>
                <a:srgbClr val="262626"/>
              </a:solidFill>
              <a:latin typeface="Bebas Neue" panose="020B0606020202050201" pitchFamily="34" charset="0"/>
              <a:ea typeface="微软雅黑" panose="020B0503020204020204" pitchFamily="34" charset="-122"/>
            </a:endParaRPr>
          </a:p>
        </p:txBody>
      </p:sp>
      <p:sp>
        <p:nvSpPr>
          <p:cNvPr id="28" name="TextBox 104"/>
          <p:cNvSpPr txBox="1"/>
          <p:nvPr/>
        </p:nvSpPr>
        <p:spPr>
          <a:xfrm>
            <a:off x="3432760" y="2066851"/>
            <a:ext cx="1545863" cy="276999"/>
          </a:xfrm>
          <a:prstGeom prst="rect">
            <a:avLst/>
          </a:prstGeom>
          <a:noFill/>
        </p:spPr>
        <p:txBody>
          <a:bodyPr wrap="square" lIns="0" tIns="0" rIns="0" bIns="0" rtlCol="0">
            <a:spAutoFit/>
          </a:bodyPr>
          <a:lstStyle/>
          <a:p>
            <a:r>
              <a:rPr lang="zh-CN" altLang="en-US" sz="900" dirty="0">
                <a:solidFill>
                  <a:srgbClr val="262626"/>
                </a:solidFill>
                <a:latin typeface="Adobe Arabic" panose="02040503050201020203" pitchFamily="18" charset="-78"/>
                <a:ea typeface="微软雅黑" panose="020B0503020204020204" pitchFamily="34" charset="-122"/>
                <a:cs typeface="Adobe Arabic" panose="02040503050201020203" pitchFamily="18" charset="-78"/>
              </a:rPr>
              <a:t>单击此处编辑内容，建议您在展示时采用微软雅黑字体</a:t>
            </a:r>
            <a:endParaRPr lang="en-US" sz="900" dirty="0">
              <a:solidFill>
                <a:srgbClr val="262626"/>
              </a:solidFill>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29" name="Text Placeholder 2"/>
          <p:cNvSpPr txBox="1"/>
          <p:nvPr/>
        </p:nvSpPr>
        <p:spPr>
          <a:xfrm>
            <a:off x="3377042" y="2487853"/>
            <a:ext cx="1727458" cy="249350"/>
          </a:xfrm>
          <a:prstGeom prst="rect">
            <a:avLst/>
          </a:prstGeom>
          <a:noFill/>
        </p:spPr>
        <p:txBody>
          <a:bodyPr vert="horz" lIns="67391" tIns="33696" rIns="67391" bIns="33696"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dirty="0">
                <a:solidFill>
                  <a:srgbClr val="262626"/>
                </a:solidFill>
                <a:latin typeface="微软雅黑" panose="020B0503020204020204" pitchFamily="34" charset="-122"/>
                <a:ea typeface="微软雅黑" panose="020B0503020204020204" pitchFamily="34" charset="-122"/>
              </a:rPr>
              <a:t>单击添加标题</a:t>
            </a:r>
            <a:endParaRPr lang="en-US" altLang="zh-CN" sz="1300" dirty="0">
              <a:solidFill>
                <a:srgbClr val="262626"/>
              </a:solidFill>
              <a:latin typeface="Bebas Neue" panose="020B0606020202050201" pitchFamily="34" charset="0"/>
              <a:ea typeface="微软雅黑" panose="020B0503020204020204" pitchFamily="34" charset="-122"/>
            </a:endParaRPr>
          </a:p>
        </p:txBody>
      </p:sp>
      <p:sp>
        <p:nvSpPr>
          <p:cNvPr id="30" name="TextBox 104"/>
          <p:cNvSpPr txBox="1"/>
          <p:nvPr/>
        </p:nvSpPr>
        <p:spPr>
          <a:xfrm>
            <a:off x="3432760" y="2737204"/>
            <a:ext cx="1545863" cy="276999"/>
          </a:xfrm>
          <a:prstGeom prst="rect">
            <a:avLst/>
          </a:prstGeom>
          <a:noFill/>
        </p:spPr>
        <p:txBody>
          <a:bodyPr wrap="square" lIns="0" tIns="0" rIns="0" bIns="0" rtlCol="0">
            <a:spAutoFit/>
          </a:bodyPr>
          <a:lstStyle/>
          <a:p>
            <a:r>
              <a:rPr lang="zh-CN" altLang="en-US" sz="900" dirty="0">
                <a:solidFill>
                  <a:srgbClr val="262626"/>
                </a:solidFill>
                <a:latin typeface="Adobe Arabic" panose="02040503050201020203" pitchFamily="18" charset="-78"/>
                <a:ea typeface="微软雅黑" panose="020B0503020204020204" pitchFamily="34" charset="-122"/>
                <a:cs typeface="Adobe Arabic" panose="02040503050201020203" pitchFamily="18" charset="-78"/>
              </a:rPr>
              <a:t>单击此处编辑内容，建议您在展示时采用微软雅黑字体</a:t>
            </a:r>
            <a:endParaRPr lang="en-US" sz="900" dirty="0">
              <a:solidFill>
                <a:srgbClr val="262626"/>
              </a:solidFill>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31" name="Text Placeholder 2"/>
          <p:cNvSpPr txBox="1"/>
          <p:nvPr/>
        </p:nvSpPr>
        <p:spPr>
          <a:xfrm>
            <a:off x="872551" y="2487853"/>
            <a:ext cx="1727458" cy="249350"/>
          </a:xfrm>
          <a:prstGeom prst="rect">
            <a:avLst/>
          </a:prstGeom>
          <a:noFill/>
        </p:spPr>
        <p:txBody>
          <a:bodyPr vert="horz" lIns="67391" tIns="33696" rIns="67391" bIns="33696"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dirty="0">
                <a:solidFill>
                  <a:srgbClr val="262626"/>
                </a:solidFill>
                <a:latin typeface="微软雅黑" panose="020B0503020204020204" pitchFamily="34" charset="-122"/>
                <a:ea typeface="微软雅黑" panose="020B0503020204020204" pitchFamily="34" charset="-122"/>
              </a:rPr>
              <a:t>单击添加标题</a:t>
            </a:r>
            <a:endParaRPr lang="en-US" altLang="zh-CN" sz="1300" dirty="0">
              <a:solidFill>
                <a:srgbClr val="262626"/>
              </a:solidFill>
              <a:latin typeface="Bebas Neue" panose="020B0606020202050201" pitchFamily="34" charset="0"/>
              <a:ea typeface="微软雅黑" panose="020B0503020204020204" pitchFamily="34" charset="-122"/>
            </a:endParaRPr>
          </a:p>
        </p:txBody>
      </p:sp>
      <p:sp>
        <p:nvSpPr>
          <p:cNvPr id="32" name="TextBox 104"/>
          <p:cNvSpPr txBox="1"/>
          <p:nvPr/>
        </p:nvSpPr>
        <p:spPr>
          <a:xfrm>
            <a:off x="928269" y="2737204"/>
            <a:ext cx="1545863" cy="276999"/>
          </a:xfrm>
          <a:prstGeom prst="rect">
            <a:avLst/>
          </a:prstGeom>
          <a:noFill/>
        </p:spPr>
        <p:txBody>
          <a:bodyPr wrap="square" lIns="0" tIns="0" rIns="0" bIns="0" rtlCol="0">
            <a:spAutoFit/>
          </a:bodyPr>
          <a:lstStyle/>
          <a:p>
            <a:r>
              <a:rPr lang="zh-CN" altLang="en-US" sz="900" dirty="0">
                <a:solidFill>
                  <a:srgbClr val="262626"/>
                </a:solidFill>
                <a:latin typeface="Adobe Arabic" panose="02040503050201020203" pitchFamily="18" charset="-78"/>
                <a:ea typeface="微软雅黑" panose="020B0503020204020204" pitchFamily="34" charset="-122"/>
                <a:cs typeface="Adobe Arabic" panose="02040503050201020203" pitchFamily="18" charset="-78"/>
              </a:rPr>
              <a:t>单击此处编辑内容，建议您在展示时采用微软雅黑字体</a:t>
            </a:r>
            <a:endParaRPr lang="en-US" sz="900" dirty="0">
              <a:solidFill>
                <a:srgbClr val="262626"/>
              </a:solidFill>
              <a:latin typeface="Adobe Arabic" panose="02040503050201020203" pitchFamily="18" charset="-78"/>
              <a:ea typeface="微软雅黑" panose="020B0503020204020204" pitchFamily="34" charset="-122"/>
              <a:cs typeface="Adobe Arabic" panose="02040503050201020203" pitchFamily="18" charset="-78"/>
            </a:endParaRPr>
          </a:p>
        </p:txBody>
      </p:sp>
    </p:spTree>
    <p:extLst>
      <p:ext uri="{BB962C8B-B14F-4D97-AF65-F5344CB8AC3E}">
        <p14:creationId xmlns:p14="http://schemas.microsoft.com/office/powerpoint/2010/main" val="6431195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31" name="文本框 30"/>
          <p:cNvSpPr txBox="1"/>
          <p:nvPr/>
        </p:nvSpPr>
        <p:spPr>
          <a:xfrm>
            <a:off x="447590" y="287970"/>
            <a:ext cx="1890261"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请输入您的标题</a:t>
            </a:r>
          </a:p>
        </p:txBody>
      </p:sp>
      <p:sp>
        <p:nvSpPr>
          <p:cNvPr id="2" name="Oval 3"/>
          <p:cNvSpPr/>
          <p:nvPr/>
        </p:nvSpPr>
        <p:spPr bwMode="auto">
          <a:xfrm>
            <a:off x="3948945" y="2910282"/>
            <a:ext cx="1161177" cy="1155943"/>
          </a:xfrm>
          <a:prstGeom prst="ellipse">
            <a:avLst/>
          </a:prstGeom>
          <a:solidFill>
            <a:srgbClr val="17B59E"/>
          </a:solidFill>
          <a:ln w="57150">
            <a:solidFill>
              <a:schemeClr val="bg1"/>
            </a:solidFill>
            <a:round/>
          </a:ln>
        </p:spPr>
        <p:txBody>
          <a:bodyPr vert="horz" wrap="square" lIns="89855" tIns="44928" rIns="89855" bIns="44928" numCol="1" rtlCol="0" anchor="t" anchorCtr="0" compatLnSpc="1"/>
          <a:lstStyle/>
          <a:p>
            <a:pPr algn="ctr"/>
            <a:endParaRPr lang="en-US" dirty="0">
              <a:latin typeface="微软雅黑" panose="020B0503020204020204" pitchFamily="34" charset="-122"/>
            </a:endParaRPr>
          </a:p>
        </p:txBody>
      </p:sp>
      <p:sp>
        <p:nvSpPr>
          <p:cNvPr id="3" name="Freeform 16"/>
          <p:cNvSpPr>
            <a:spLocks noEditPoints="1"/>
          </p:cNvSpPr>
          <p:nvPr/>
        </p:nvSpPr>
        <p:spPr bwMode="auto">
          <a:xfrm>
            <a:off x="4229116" y="3143206"/>
            <a:ext cx="600835" cy="690092"/>
          </a:xfrm>
          <a:custGeom>
            <a:avLst/>
            <a:gdLst>
              <a:gd name="T0" fmla="*/ 396 w 792"/>
              <a:gd name="T1" fmla="*/ 85 h 914"/>
              <a:gd name="T2" fmla="*/ 395 w 792"/>
              <a:gd name="T3" fmla="*/ 10 h 914"/>
              <a:gd name="T4" fmla="*/ 547 w 792"/>
              <a:gd name="T5" fmla="*/ 166 h 914"/>
              <a:gd name="T6" fmla="*/ 615 w 792"/>
              <a:gd name="T7" fmla="*/ 329 h 914"/>
              <a:gd name="T8" fmla="*/ 626 w 792"/>
              <a:gd name="T9" fmla="*/ 424 h 914"/>
              <a:gd name="T10" fmla="*/ 573 w 792"/>
              <a:gd name="T11" fmla="*/ 499 h 914"/>
              <a:gd name="T12" fmla="*/ 567 w 792"/>
              <a:gd name="T13" fmla="*/ 668 h 914"/>
              <a:gd name="T14" fmla="*/ 763 w 792"/>
              <a:gd name="T15" fmla="*/ 914 h 914"/>
              <a:gd name="T16" fmla="*/ 395 w 792"/>
              <a:gd name="T17" fmla="*/ 847 h 914"/>
              <a:gd name="T18" fmla="*/ 453 w 792"/>
              <a:gd name="T19" fmla="*/ 775 h 914"/>
              <a:gd name="T20" fmla="*/ 574 w 792"/>
              <a:gd name="T21" fmla="*/ 699 h 914"/>
              <a:gd name="T22" fmla="*/ 399 w 792"/>
              <a:gd name="T23" fmla="*/ 820 h 914"/>
              <a:gd name="T24" fmla="*/ 395 w 792"/>
              <a:gd name="T25" fmla="*/ 786 h 914"/>
              <a:gd name="T26" fmla="*/ 518 w 792"/>
              <a:gd name="T27" fmla="*/ 665 h 914"/>
              <a:gd name="T28" fmla="*/ 396 w 792"/>
              <a:gd name="T29" fmla="*/ 629 h 914"/>
              <a:gd name="T30" fmla="*/ 395 w 792"/>
              <a:gd name="T31" fmla="*/ 604 h 914"/>
              <a:gd name="T32" fmla="*/ 556 w 792"/>
              <a:gd name="T33" fmla="*/ 480 h 914"/>
              <a:gd name="T34" fmla="*/ 595 w 792"/>
              <a:gd name="T35" fmla="*/ 343 h 914"/>
              <a:gd name="T36" fmla="*/ 531 w 792"/>
              <a:gd name="T37" fmla="*/ 440 h 914"/>
              <a:gd name="T38" fmla="*/ 550 w 792"/>
              <a:gd name="T39" fmla="*/ 336 h 914"/>
              <a:gd name="T40" fmla="*/ 529 w 792"/>
              <a:gd name="T41" fmla="*/ 238 h 914"/>
              <a:gd name="T42" fmla="*/ 475 w 792"/>
              <a:gd name="T43" fmla="*/ 217 h 914"/>
              <a:gd name="T44" fmla="*/ 395 w 792"/>
              <a:gd name="T45" fmla="*/ 82 h 914"/>
              <a:gd name="T46" fmla="*/ 3 w 792"/>
              <a:gd name="T47" fmla="*/ 836 h 914"/>
              <a:gd name="T48" fmla="*/ 285 w 792"/>
              <a:gd name="T49" fmla="*/ 588 h 914"/>
              <a:gd name="T50" fmla="*/ 188 w 792"/>
              <a:gd name="T51" fmla="*/ 475 h 914"/>
              <a:gd name="T52" fmla="*/ 165 w 792"/>
              <a:gd name="T53" fmla="*/ 367 h 914"/>
              <a:gd name="T54" fmla="*/ 176 w 792"/>
              <a:gd name="T55" fmla="*/ 318 h 914"/>
              <a:gd name="T56" fmla="*/ 246 w 792"/>
              <a:gd name="T57" fmla="*/ 69 h 914"/>
              <a:gd name="T58" fmla="*/ 263 w 792"/>
              <a:gd name="T59" fmla="*/ 53 h 914"/>
              <a:gd name="T60" fmla="*/ 395 w 792"/>
              <a:gd name="T61" fmla="*/ 243 h 914"/>
              <a:gd name="T62" fmla="*/ 264 w 792"/>
              <a:gd name="T63" fmla="*/ 238 h 914"/>
              <a:gd name="T64" fmla="*/ 244 w 792"/>
              <a:gd name="T65" fmla="*/ 342 h 914"/>
              <a:gd name="T66" fmla="*/ 236 w 792"/>
              <a:gd name="T67" fmla="*/ 420 h 914"/>
              <a:gd name="T68" fmla="*/ 195 w 792"/>
              <a:gd name="T69" fmla="*/ 344 h 914"/>
              <a:gd name="T70" fmla="*/ 395 w 792"/>
              <a:gd name="T71" fmla="*/ 604 h 914"/>
              <a:gd name="T72" fmla="*/ 311 w 792"/>
              <a:gd name="T73" fmla="*/ 606 h 914"/>
              <a:gd name="T74" fmla="*/ 395 w 792"/>
              <a:gd name="T75" fmla="*/ 786 h 914"/>
              <a:gd name="T76" fmla="*/ 268 w 792"/>
              <a:gd name="T77" fmla="*/ 674 h 914"/>
              <a:gd name="T78" fmla="*/ 215 w 792"/>
              <a:gd name="T79" fmla="*/ 696 h 914"/>
              <a:gd name="T80" fmla="*/ 340 w 792"/>
              <a:gd name="T81" fmla="*/ 783 h 914"/>
              <a:gd name="T82" fmla="*/ 395 w 792"/>
              <a:gd name="T83" fmla="*/ 914 h 914"/>
              <a:gd name="T84" fmla="*/ 395 w 792"/>
              <a:gd name="T85" fmla="*/ 50 h 914"/>
              <a:gd name="T86" fmla="*/ 360 w 792"/>
              <a:gd name="T87" fmla="*/ 1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92" h="914">
                <a:moveTo>
                  <a:pt x="395" y="82"/>
                </a:moveTo>
                <a:cubicBezTo>
                  <a:pt x="395" y="83"/>
                  <a:pt x="395" y="84"/>
                  <a:pt x="396" y="85"/>
                </a:cubicBezTo>
                <a:cubicBezTo>
                  <a:pt x="402" y="73"/>
                  <a:pt x="401" y="61"/>
                  <a:pt x="395" y="50"/>
                </a:cubicBezTo>
                <a:cubicBezTo>
                  <a:pt x="395" y="10"/>
                  <a:pt x="395" y="10"/>
                  <a:pt x="395" y="10"/>
                </a:cubicBezTo>
                <a:cubicBezTo>
                  <a:pt x="483" y="0"/>
                  <a:pt x="549" y="69"/>
                  <a:pt x="521" y="140"/>
                </a:cubicBezTo>
                <a:cubicBezTo>
                  <a:pt x="531" y="148"/>
                  <a:pt x="540" y="157"/>
                  <a:pt x="547" y="166"/>
                </a:cubicBezTo>
                <a:cubicBezTo>
                  <a:pt x="582" y="207"/>
                  <a:pt x="608" y="265"/>
                  <a:pt x="615" y="329"/>
                </a:cubicBezTo>
                <a:cubicBezTo>
                  <a:pt x="615" y="329"/>
                  <a:pt x="615" y="329"/>
                  <a:pt x="615" y="329"/>
                </a:cubicBezTo>
                <a:cubicBezTo>
                  <a:pt x="621" y="340"/>
                  <a:pt x="625" y="353"/>
                  <a:pt x="627" y="367"/>
                </a:cubicBezTo>
                <a:cubicBezTo>
                  <a:pt x="630" y="385"/>
                  <a:pt x="630" y="406"/>
                  <a:pt x="626" y="424"/>
                </a:cubicBezTo>
                <a:cubicBezTo>
                  <a:pt x="622" y="444"/>
                  <a:pt x="615" y="462"/>
                  <a:pt x="604" y="475"/>
                </a:cubicBezTo>
                <a:cubicBezTo>
                  <a:pt x="596" y="486"/>
                  <a:pt x="585" y="495"/>
                  <a:pt x="573" y="499"/>
                </a:cubicBezTo>
                <a:cubicBezTo>
                  <a:pt x="557" y="535"/>
                  <a:pt x="535" y="566"/>
                  <a:pt x="507" y="588"/>
                </a:cubicBezTo>
                <a:cubicBezTo>
                  <a:pt x="511" y="623"/>
                  <a:pt x="525" y="651"/>
                  <a:pt x="567" y="668"/>
                </a:cubicBezTo>
                <a:cubicBezTo>
                  <a:pt x="661" y="708"/>
                  <a:pt x="792" y="718"/>
                  <a:pt x="790" y="836"/>
                </a:cubicBezTo>
                <a:cubicBezTo>
                  <a:pt x="789" y="861"/>
                  <a:pt x="779" y="888"/>
                  <a:pt x="763" y="914"/>
                </a:cubicBezTo>
                <a:cubicBezTo>
                  <a:pt x="395" y="914"/>
                  <a:pt x="395" y="914"/>
                  <a:pt x="395" y="914"/>
                </a:cubicBezTo>
                <a:cubicBezTo>
                  <a:pt x="395" y="847"/>
                  <a:pt x="395" y="847"/>
                  <a:pt x="395" y="847"/>
                </a:cubicBezTo>
                <a:cubicBezTo>
                  <a:pt x="396" y="851"/>
                  <a:pt x="397" y="856"/>
                  <a:pt x="397" y="860"/>
                </a:cubicBezTo>
                <a:cubicBezTo>
                  <a:pt x="401" y="837"/>
                  <a:pt x="430" y="790"/>
                  <a:pt x="453" y="775"/>
                </a:cubicBezTo>
                <a:cubicBezTo>
                  <a:pt x="479" y="790"/>
                  <a:pt x="489" y="819"/>
                  <a:pt x="504" y="838"/>
                </a:cubicBezTo>
                <a:cubicBezTo>
                  <a:pt x="531" y="811"/>
                  <a:pt x="557" y="741"/>
                  <a:pt x="574" y="699"/>
                </a:cubicBezTo>
                <a:cubicBezTo>
                  <a:pt x="558" y="695"/>
                  <a:pt x="544" y="687"/>
                  <a:pt x="532" y="677"/>
                </a:cubicBezTo>
                <a:cubicBezTo>
                  <a:pt x="485" y="727"/>
                  <a:pt x="439" y="766"/>
                  <a:pt x="399" y="820"/>
                </a:cubicBezTo>
                <a:cubicBezTo>
                  <a:pt x="398" y="818"/>
                  <a:pt x="396" y="817"/>
                  <a:pt x="395" y="816"/>
                </a:cubicBezTo>
                <a:cubicBezTo>
                  <a:pt x="395" y="786"/>
                  <a:pt x="395" y="786"/>
                  <a:pt x="395" y="786"/>
                </a:cubicBezTo>
                <a:cubicBezTo>
                  <a:pt x="396" y="787"/>
                  <a:pt x="397" y="788"/>
                  <a:pt x="399" y="789"/>
                </a:cubicBezTo>
                <a:cubicBezTo>
                  <a:pt x="433" y="752"/>
                  <a:pt x="467" y="728"/>
                  <a:pt x="518" y="665"/>
                </a:cubicBezTo>
                <a:cubicBezTo>
                  <a:pt x="501" y="648"/>
                  <a:pt x="490" y="626"/>
                  <a:pt x="484" y="605"/>
                </a:cubicBezTo>
                <a:cubicBezTo>
                  <a:pt x="458" y="620"/>
                  <a:pt x="429" y="629"/>
                  <a:pt x="396" y="629"/>
                </a:cubicBezTo>
                <a:cubicBezTo>
                  <a:pt x="395" y="629"/>
                  <a:pt x="395" y="629"/>
                  <a:pt x="395" y="629"/>
                </a:cubicBezTo>
                <a:cubicBezTo>
                  <a:pt x="395" y="604"/>
                  <a:pt x="395" y="604"/>
                  <a:pt x="395" y="604"/>
                </a:cubicBezTo>
                <a:cubicBezTo>
                  <a:pt x="395" y="604"/>
                  <a:pt x="396" y="604"/>
                  <a:pt x="396" y="604"/>
                </a:cubicBezTo>
                <a:cubicBezTo>
                  <a:pt x="471" y="604"/>
                  <a:pt x="526" y="551"/>
                  <a:pt x="556" y="480"/>
                </a:cubicBezTo>
                <a:cubicBezTo>
                  <a:pt x="600" y="472"/>
                  <a:pt x="618" y="391"/>
                  <a:pt x="597" y="344"/>
                </a:cubicBezTo>
                <a:cubicBezTo>
                  <a:pt x="596" y="343"/>
                  <a:pt x="596" y="343"/>
                  <a:pt x="595" y="343"/>
                </a:cubicBezTo>
                <a:cubicBezTo>
                  <a:pt x="566" y="324"/>
                  <a:pt x="557" y="411"/>
                  <a:pt x="557" y="420"/>
                </a:cubicBezTo>
                <a:cubicBezTo>
                  <a:pt x="556" y="451"/>
                  <a:pt x="523" y="461"/>
                  <a:pt x="531" y="440"/>
                </a:cubicBezTo>
                <a:cubicBezTo>
                  <a:pt x="538" y="418"/>
                  <a:pt x="548" y="385"/>
                  <a:pt x="549" y="342"/>
                </a:cubicBezTo>
                <a:cubicBezTo>
                  <a:pt x="549" y="340"/>
                  <a:pt x="550" y="338"/>
                  <a:pt x="550" y="336"/>
                </a:cubicBezTo>
                <a:cubicBezTo>
                  <a:pt x="550" y="304"/>
                  <a:pt x="543" y="271"/>
                  <a:pt x="530" y="239"/>
                </a:cubicBezTo>
                <a:cubicBezTo>
                  <a:pt x="530" y="239"/>
                  <a:pt x="530" y="239"/>
                  <a:pt x="529" y="238"/>
                </a:cubicBezTo>
                <a:cubicBezTo>
                  <a:pt x="516" y="219"/>
                  <a:pt x="507" y="209"/>
                  <a:pt x="476" y="217"/>
                </a:cubicBezTo>
                <a:cubicBezTo>
                  <a:pt x="475" y="217"/>
                  <a:pt x="475" y="217"/>
                  <a:pt x="475" y="217"/>
                </a:cubicBezTo>
                <a:cubicBezTo>
                  <a:pt x="445" y="231"/>
                  <a:pt x="419" y="239"/>
                  <a:pt x="395" y="243"/>
                </a:cubicBezTo>
                <a:lnTo>
                  <a:pt x="395" y="82"/>
                </a:lnTo>
                <a:close/>
                <a:moveTo>
                  <a:pt x="29" y="914"/>
                </a:moveTo>
                <a:cubicBezTo>
                  <a:pt x="14" y="888"/>
                  <a:pt x="3" y="861"/>
                  <a:pt x="3" y="836"/>
                </a:cubicBezTo>
                <a:cubicBezTo>
                  <a:pt x="0" y="718"/>
                  <a:pt x="132" y="708"/>
                  <a:pt x="226" y="668"/>
                </a:cubicBezTo>
                <a:cubicBezTo>
                  <a:pt x="267" y="651"/>
                  <a:pt x="282" y="623"/>
                  <a:pt x="285" y="588"/>
                </a:cubicBezTo>
                <a:cubicBezTo>
                  <a:pt x="257" y="566"/>
                  <a:pt x="235" y="535"/>
                  <a:pt x="219" y="499"/>
                </a:cubicBezTo>
                <a:cubicBezTo>
                  <a:pt x="207" y="495"/>
                  <a:pt x="197" y="486"/>
                  <a:pt x="188" y="475"/>
                </a:cubicBezTo>
                <a:cubicBezTo>
                  <a:pt x="178" y="462"/>
                  <a:pt x="170" y="444"/>
                  <a:pt x="166" y="424"/>
                </a:cubicBezTo>
                <a:cubicBezTo>
                  <a:pt x="163" y="406"/>
                  <a:pt x="162" y="385"/>
                  <a:pt x="165" y="367"/>
                </a:cubicBezTo>
                <a:cubicBezTo>
                  <a:pt x="167" y="354"/>
                  <a:pt x="171" y="341"/>
                  <a:pt x="176" y="330"/>
                </a:cubicBezTo>
                <a:cubicBezTo>
                  <a:pt x="176" y="327"/>
                  <a:pt x="176" y="323"/>
                  <a:pt x="176" y="318"/>
                </a:cubicBezTo>
                <a:cubicBezTo>
                  <a:pt x="180" y="263"/>
                  <a:pt x="205" y="208"/>
                  <a:pt x="240" y="168"/>
                </a:cubicBezTo>
                <a:cubicBezTo>
                  <a:pt x="230" y="138"/>
                  <a:pt x="232" y="103"/>
                  <a:pt x="246" y="69"/>
                </a:cubicBezTo>
                <a:cubicBezTo>
                  <a:pt x="258" y="99"/>
                  <a:pt x="267" y="119"/>
                  <a:pt x="296" y="118"/>
                </a:cubicBezTo>
                <a:cubicBezTo>
                  <a:pt x="297" y="88"/>
                  <a:pt x="289" y="71"/>
                  <a:pt x="263" y="53"/>
                </a:cubicBezTo>
                <a:cubicBezTo>
                  <a:pt x="265" y="24"/>
                  <a:pt x="364" y="0"/>
                  <a:pt x="395" y="82"/>
                </a:cubicBezTo>
                <a:cubicBezTo>
                  <a:pt x="395" y="243"/>
                  <a:pt x="395" y="243"/>
                  <a:pt x="395" y="243"/>
                </a:cubicBezTo>
                <a:cubicBezTo>
                  <a:pt x="344" y="252"/>
                  <a:pt x="305" y="242"/>
                  <a:pt x="278" y="221"/>
                </a:cubicBezTo>
                <a:cubicBezTo>
                  <a:pt x="273" y="226"/>
                  <a:pt x="268" y="231"/>
                  <a:pt x="264" y="238"/>
                </a:cubicBezTo>
                <a:cubicBezTo>
                  <a:pt x="250" y="270"/>
                  <a:pt x="242" y="306"/>
                  <a:pt x="243" y="339"/>
                </a:cubicBezTo>
                <a:cubicBezTo>
                  <a:pt x="243" y="340"/>
                  <a:pt x="244" y="341"/>
                  <a:pt x="244" y="342"/>
                </a:cubicBezTo>
                <a:cubicBezTo>
                  <a:pt x="245" y="385"/>
                  <a:pt x="255" y="418"/>
                  <a:pt x="262" y="440"/>
                </a:cubicBezTo>
                <a:cubicBezTo>
                  <a:pt x="270" y="461"/>
                  <a:pt x="237" y="451"/>
                  <a:pt x="236" y="420"/>
                </a:cubicBezTo>
                <a:cubicBezTo>
                  <a:pt x="236" y="411"/>
                  <a:pt x="227" y="324"/>
                  <a:pt x="198" y="343"/>
                </a:cubicBezTo>
                <a:cubicBezTo>
                  <a:pt x="197" y="343"/>
                  <a:pt x="196" y="344"/>
                  <a:pt x="195" y="344"/>
                </a:cubicBezTo>
                <a:cubicBezTo>
                  <a:pt x="174" y="392"/>
                  <a:pt x="192" y="473"/>
                  <a:pt x="236" y="480"/>
                </a:cubicBezTo>
                <a:cubicBezTo>
                  <a:pt x="266" y="550"/>
                  <a:pt x="320" y="603"/>
                  <a:pt x="395" y="604"/>
                </a:cubicBezTo>
                <a:cubicBezTo>
                  <a:pt x="395" y="629"/>
                  <a:pt x="395" y="629"/>
                  <a:pt x="395" y="629"/>
                </a:cubicBezTo>
                <a:cubicBezTo>
                  <a:pt x="364" y="629"/>
                  <a:pt x="336" y="621"/>
                  <a:pt x="311" y="606"/>
                </a:cubicBezTo>
                <a:cubicBezTo>
                  <a:pt x="305" y="624"/>
                  <a:pt x="294" y="641"/>
                  <a:pt x="280" y="657"/>
                </a:cubicBezTo>
                <a:cubicBezTo>
                  <a:pt x="328" y="725"/>
                  <a:pt x="365" y="766"/>
                  <a:pt x="395" y="786"/>
                </a:cubicBezTo>
                <a:cubicBezTo>
                  <a:pt x="395" y="816"/>
                  <a:pt x="395" y="816"/>
                  <a:pt x="395" y="816"/>
                </a:cubicBezTo>
                <a:cubicBezTo>
                  <a:pt x="357" y="783"/>
                  <a:pt x="300" y="719"/>
                  <a:pt x="268" y="674"/>
                </a:cubicBezTo>
                <a:cubicBezTo>
                  <a:pt x="267" y="673"/>
                  <a:pt x="267" y="671"/>
                  <a:pt x="266" y="669"/>
                </a:cubicBezTo>
                <a:cubicBezTo>
                  <a:pt x="251" y="682"/>
                  <a:pt x="233" y="692"/>
                  <a:pt x="215" y="696"/>
                </a:cubicBezTo>
                <a:cubicBezTo>
                  <a:pt x="229" y="754"/>
                  <a:pt x="274" y="818"/>
                  <a:pt x="291" y="839"/>
                </a:cubicBezTo>
                <a:cubicBezTo>
                  <a:pt x="307" y="818"/>
                  <a:pt x="315" y="795"/>
                  <a:pt x="340" y="783"/>
                </a:cubicBezTo>
                <a:cubicBezTo>
                  <a:pt x="351" y="794"/>
                  <a:pt x="385" y="818"/>
                  <a:pt x="395" y="847"/>
                </a:cubicBezTo>
                <a:cubicBezTo>
                  <a:pt x="395" y="914"/>
                  <a:pt x="395" y="914"/>
                  <a:pt x="395" y="914"/>
                </a:cubicBezTo>
                <a:cubicBezTo>
                  <a:pt x="29" y="914"/>
                  <a:pt x="29" y="914"/>
                  <a:pt x="29" y="914"/>
                </a:cubicBezTo>
                <a:close/>
                <a:moveTo>
                  <a:pt x="395" y="50"/>
                </a:moveTo>
                <a:cubicBezTo>
                  <a:pt x="395" y="10"/>
                  <a:pt x="395" y="10"/>
                  <a:pt x="395" y="10"/>
                </a:cubicBezTo>
                <a:cubicBezTo>
                  <a:pt x="384" y="11"/>
                  <a:pt x="372" y="13"/>
                  <a:pt x="360" y="17"/>
                </a:cubicBezTo>
                <a:cubicBezTo>
                  <a:pt x="375" y="25"/>
                  <a:pt x="388" y="37"/>
                  <a:pt x="395" y="50"/>
                </a:cubicBezTo>
                <a:close/>
              </a:path>
            </a:pathLst>
          </a:custGeom>
          <a:solidFill>
            <a:schemeClr val="bg1"/>
          </a:solidFill>
          <a:ln>
            <a:noFill/>
          </a:ln>
        </p:spPr>
        <p:txBody>
          <a:bodyPr vert="horz" wrap="square" lIns="89855" tIns="44928" rIns="89855" bIns="44928" numCol="1" anchor="t" anchorCtr="0" compatLnSpc="1"/>
          <a:lstStyle/>
          <a:p>
            <a:endParaRPr lang="en-US" dirty="0">
              <a:latin typeface="微软雅黑" panose="020B0503020204020204" pitchFamily="34" charset="-122"/>
            </a:endParaRPr>
          </a:p>
        </p:txBody>
      </p:sp>
      <p:cxnSp>
        <p:nvCxnSpPr>
          <p:cNvPr id="4" name="Straight Connector 6"/>
          <p:cNvCxnSpPr/>
          <p:nvPr/>
        </p:nvCxnSpPr>
        <p:spPr>
          <a:xfrm>
            <a:off x="5182695" y="3488252"/>
            <a:ext cx="653162" cy="0"/>
          </a:xfrm>
          <a:prstGeom prst="line">
            <a:avLst/>
          </a:prstGeom>
          <a:ln w="19050">
            <a:solidFill>
              <a:srgbClr val="262626"/>
            </a:solidFill>
            <a:prstDash val="sysDot"/>
          </a:ln>
        </p:spPr>
        <p:style>
          <a:lnRef idx="1">
            <a:schemeClr val="accent1"/>
          </a:lnRef>
          <a:fillRef idx="0">
            <a:schemeClr val="accent1"/>
          </a:fillRef>
          <a:effectRef idx="0">
            <a:schemeClr val="accent1"/>
          </a:effectRef>
          <a:fontRef idx="minor">
            <a:schemeClr val="tx1"/>
          </a:fontRef>
        </p:style>
      </p:cxnSp>
      <p:cxnSp>
        <p:nvCxnSpPr>
          <p:cNvPr id="5" name="Straight Connector 10"/>
          <p:cNvCxnSpPr/>
          <p:nvPr/>
        </p:nvCxnSpPr>
        <p:spPr>
          <a:xfrm flipV="1">
            <a:off x="5835857" y="1754338"/>
            <a:ext cx="1306324" cy="1733915"/>
          </a:xfrm>
          <a:prstGeom prst="line">
            <a:avLst/>
          </a:prstGeom>
          <a:ln w="19050">
            <a:solidFill>
              <a:srgbClr val="262626"/>
            </a:solidFill>
            <a:prstDash val="sysDot"/>
          </a:ln>
        </p:spPr>
        <p:style>
          <a:lnRef idx="1">
            <a:schemeClr val="accent1"/>
          </a:lnRef>
          <a:fillRef idx="0">
            <a:schemeClr val="accent1"/>
          </a:fillRef>
          <a:effectRef idx="0">
            <a:schemeClr val="accent1"/>
          </a:effectRef>
          <a:fontRef idx="minor">
            <a:schemeClr val="tx1"/>
          </a:fontRef>
        </p:style>
      </p:cxnSp>
      <p:cxnSp>
        <p:nvCxnSpPr>
          <p:cNvPr id="6" name="Straight Connector 18"/>
          <p:cNvCxnSpPr/>
          <p:nvPr/>
        </p:nvCxnSpPr>
        <p:spPr>
          <a:xfrm flipH="1">
            <a:off x="3223208" y="3488252"/>
            <a:ext cx="653162" cy="0"/>
          </a:xfrm>
          <a:prstGeom prst="line">
            <a:avLst/>
          </a:prstGeom>
          <a:ln w="19050">
            <a:solidFill>
              <a:srgbClr val="1273B8"/>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19"/>
          <p:cNvCxnSpPr/>
          <p:nvPr/>
        </p:nvCxnSpPr>
        <p:spPr>
          <a:xfrm flipH="1" flipV="1">
            <a:off x="1916885" y="1754338"/>
            <a:ext cx="1306324" cy="1733915"/>
          </a:xfrm>
          <a:prstGeom prst="line">
            <a:avLst/>
          </a:prstGeom>
          <a:ln w="19050">
            <a:solidFill>
              <a:srgbClr val="1273B8"/>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21"/>
          <p:cNvCxnSpPr/>
          <p:nvPr/>
        </p:nvCxnSpPr>
        <p:spPr>
          <a:xfrm>
            <a:off x="5110122" y="3213578"/>
            <a:ext cx="217721" cy="0"/>
          </a:xfrm>
          <a:prstGeom prst="line">
            <a:avLst/>
          </a:prstGeom>
          <a:ln w="19050">
            <a:solidFill>
              <a:srgbClr val="1273B8"/>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22"/>
          <p:cNvCxnSpPr/>
          <p:nvPr/>
        </p:nvCxnSpPr>
        <p:spPr>
          <a:xfrm flipV="1">
            <a:off x="5327842" y="1754337"/>
            <a:ext cx="870882" cy="1459240"/>
          </a:xfrm>
          <a:prstGeom prst="line">
            <a:avLst/>
          </a:prstGeom>
          <a:ln w="19050">
            <a:solidFill>
              <a:srgbClr val="1273B8"/>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p:nvCxnSpPr>
        <p:spPr>
          <a:xfrm flipH="1">
            <a:off x="3731224" y="3213578"/>
            <a:ext cx="217721" cy="0"/>
          </a:xfrm>
          <a:prstGeom prst="line">
            <a:avLst/>
          </a:prstGeom>
          <a:ln w="19050">
            <a:solidFill>
              <a:srgbClr val="262626"/>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26"/>
          <p:cNvCxnSpPr/>
          <p:nvPr/>
        </p:nvCxnSpPr>
        <p:spPr>
          <a:xfrm flipH="1" flipV="1">
            <a:off x="2860340" y="1754337"/>
            <a:ext cx="870882" cy="1459240"/>
          </a:xfrm>
          <a:prstGeom prst="line">
            <a:avLst/>
          </a:prstGeom>
          <a:ln w="19050">
            <a:solidFill>
              <a:srgbClr val="262626"/>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28"/>
          <p:cNvCxnSpPr/>
          <p:nvPr/>
        </p:nvCxnSpPr>
        <p:spPr>
          <a:xfrm flipV="1">
            <a:off x="4829956" y="1754905"/>
            <a:ext cx="280171" cy="1155943"/>
          </a:xfrm>
          <a:prstGeom prst="line">
            <a:avLst/>
          </a:prstGeom>
          <a:ln w="19050">
            <a:solidFill>
              <a:srgbClr val="262626"/>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29"/>
          <p:cNvCxnSpPr/>
          <p:nvPr/>
        </p:nvCxnSpPr>
        <p:spPr>
          <a:xfrm flipH="1" flipV="1">
            <a:off x="3936854" y="1754905"/>
            <a:ext cx="280171" cy="1155943"/>
          </a:xfrm>
          <a:prstGeom prst="line">
            <a:avLst/>
          </a:prstGeom>
          <a:ln w="19050">
            <a:solidFill>
              <a:srgbClr val="1273B8"/>
            </a:solidFill>
            <a:prstDash val="sysDot"/>
          </a:ln>
        </p:spPr>
        <p:style>
          <a:lnRef idx="1">
            <a:schemeClr val="accent1"/>
          </a:lnRef>
          <a:fillRef idx="0">
            <a:schemeClr val="accent1"/>
          </a:fillRef>
          <a:effectRef idx="0">
            <a:schemeClr val="accent1"/>
          </a:effectRef>
          <a:fontRef idx="minor">
            <a:schemeClr val="tx1"/>
          </a:fontRef>
        </p:style>
      </p:cxnSp>
      <p:sp>
        <p:nvSpPr>
          <p:cNvPr id="14" name="Oval 30"/>
          <p:cNvSpPr/>
          <p:nvPr/>
        </p:nvSpPr>
        <p:spPr bwMode="auto">
          <a:xfrm>
            <a:off x="1469347" y="1008357"/>
            <a:ext cx="725736" cy="722465"/>
          </a:xfrm>
          <a:prstGeom prst="ellipse">
            <a:avLst/>
          </a:prstGeom>
          <a:noFill/>
          <a:ln w="28575">
            <a:solidFill>
              <a:srgbClr val="17B59E"/>
            </a:solidFill>
            <a:round/>
          </a:ln>
        </p:spPr>
        <p:txBody>
          <a:bodyPr vert="horz" wrap="square" lIns="89855" tIns="44928" rIns="89855" bIns="44928" numCol="1" rtlCol="0" anchor="t" anchorCtr="0" compatLnSpc="1"/>
          <a:lstStyle/>
          <a:p>
            <a:pPr algn="ctr"/>
            <a:endParaRPr lang="en-US" dirty="0">
              <a:latin typeface="微软雅黑" panose="020B0503020204020204" pitchFamily="34" charset="-122"/>
            </a:endParaRPr>
          </a:p>
        </p:txBody>
      </p:sp>
      <p:sp>
        <p:nvSpPr>
          <p:cNvPr id="15" name="Freeform 24"/>
          <p:cNvSpPr>
            <a:spLocks noEditPoints="1"/>
          </p:cNvSpPr>
          <p:nvPr/>
        </p:nvSpPr>
        <p:spPr bwMode="auto">
          <a:xfrm>
            <a:off x="1650937" y="1201015"/>
            <a:ext cx="362557" cy="337148"/>
          </a:xfrm>
          <a:custGeom>
            <a:avLst/>
            <a:gdLst/>
            <a:ahLst/>
            <a:cxnLst>
              <a:cxn ang="0">
                <a:pos x="77" y="16"/>
              </a:cxn>
              <a:cxn ang="0">
                <a:pos x="77" y="21"/>
              </a:cxn>
              <a:cxn ang="0">
                <a:pos x="72" y="21"/>
              </a:cxn>
              <a:cxn ang="0">
                <a:pos x="69" y="23"/>
              </a:cxn>
              <a:cxn ang="0">
                <a:pos x="8" y="23"/>
              </a:cxn>
              <a:cxn ang="0">
                <a:pos x="5" y="21"/>
              </a:cxn>
              <a:cxn ang="0">
                <a:pos x="0" y="21"/>
              </a:cxn>
              <a:cxn ang="0">
                <a:pos x="0" y="16"/>
              </a:cxn>
              <a:cxn ang="0">
                <a:pos x="38" y="0"/>
              </a:cxn>
              <a:cxn ang="0">
                <a:pos x="77" y="16"/>
              </a:cxn>
              <a:cxn ang="0">
                <a:pos x="77" y="67"/>
              </a:cxn>
              <a:cxn ang="0">
                <a:pos x="77" y="72"/>
              </a:cxn>
              <a:cxn ang="0">
                <a:pos x="0" y="72"/>
              </a:cxn>
              <a:cxn ang="0">
                <a:pos x="0" y="67"/>
              </a:cxn>
              <a:cxn ang="0">
                <a:pos x="3" y="65"/>
              </a:cxn>
              <a:cxn ang="0">
                <a:pos x="74" y="65"/>
              </a:cxn>
              <a:cxn ang="0">
                <a:pos x="77" y="67"/>
              </a:cxn>
              <a:cxn ang="0">
                <a:pos x="20" y="26"/>
              </a:cxn>
              <a:cxn ang="0">
                <a:pos x="20" y="57"/>
              </a:cxn>
              <a:cxn ang="0">
                <a:pos x="25" y="57"/>
              </a:cxn>
              <a:cxn ang="0">
                <a:pos x="25" y="26"/>
              </a:cxn>
              <a:cxn ang="0">
                <a:pos x="36" y="26"/>
              </a:cxn>
              <a:cxn ang="0">
                <a:pos x="36" y="57"/>
              </a:cxn>
              <a:cxn ang="0">
                <a:pos x="41" y="57"/>
              </a:cxn>
              <a:cxn ang="0">
                <a:pos x="41" y="26"/>
              </a:cxn>
              <a:cxn ang="0">
                <a:pos x="51" y="26"/>
              </a:cxn>
              <a:cxn ang="0">
                <a:pos x="51" y="57"/>
              </a:cxn>
              <a:cxn ang="0">
                <a:pos x="56" y="57"/>
              </a:cxn>
              <a:cxn ang="0">
                <a:pos x="56" y="26"/>
              </a:cxn>
              <a:cxn ang="0">
                <a:pos x="67" y="26"/>
              </a:cxn>
              <a:cxn ang="0">
                <a:pos x="67" y="57"/>
              </a:cxn>
              <a:cxn ang="0">
                <a:pos x="69" y="57"/>
              </a:cxn>
              <a:cxn ang="0">
                <a:pos x="72" y="59"/>
              </a:cxn>
              <a:cxn ang="0">
                <a:pos x="72" y="62"/>
              </a:cxn>
              <a:cxn ang="0">
                <a:pos x="5" y="62"/>
              </a:cxn>
              <a:cxn ang="0">
                <a:pos x="5" y="59"/>
              </a:cxn>
              <a:cxn ang="0">
                <a:pos x="8" y="57"/>
              </a:cxn>
              <a:cxn ang="0">
                <a:pos x="10" y="57"/>
              </a:cxn>
              <a:cxn ang="0">
                <a:pos x="10" y="26"/>
              </a:cxn>
              <a:cxn ang="0">
                <a:pos x="20" y="26"/>
              </a:cxn>
            </a:cxnLst>
            <a:rect l="0" t="0" r="r" b="b"/>
            <a:pathLst>
              <a:path w="77" h="72">
                <a:moveTo>
                  <a:pt x="77" y="16"/>
                </a:moveTo>
                <a:cubicBezTo>
                  <a:pt x="77" y="21"/>
                  <a:pt x="77" y="21"/>
                  <a:pt x="77" y="21"/>
                </a:cubicBezTo>
                <a:cubicBezTo>
                  <a:pt x="72" y="21"/>
                  <a:pt x="72" y="21"/>
                  <a:pt x="72" y="21"/>
                </a:cubicBezTo>
                <a:cubicBezTo>
                  <a:pt x="72" y="22"/>
                  <a:pt x="70" y="23"/>
                  <a:pt x="69" y="23"/>
                </a:cubicBezTo>
                <a:cubicBezTo>
                  <a:pt x="8" y="23"/>
                  <a:pt x="8" y="23"/>
                  <a:pt x="8" y="23"/>
                </a:cubicBezTo>
                <a:cubicBezTo>
                  <a:pt x="6" y="23"/>
                  <a:pt x="5" y="22"/>
                  <a:pt x="5" y="21"/>
                </a:cubicBezTo>
                <a:cubicBezTo>
                  <a:pt x="0" y="21"/>
                  <a:pt x="0" y="21"/>
                  <a:pt x="0" y="21"/>
                </a:cubicBezTo>
                <a:cubicBezTo>
                  <a:pt x="0" y="16"/>
                  <a:pt x="0" y="16"/>
                  <a:pt x="0" y="16"/>
                </a:cubicBezTo>
                <a:cubicBezTo>
                  <a:pt x="38" y="0"/>
                  <a:pt x="38" y="0"/>
                  <a:pt x="38" y="0"/>
                </a:cubicBezTo>
                <a:lnTo>
                  <a:pt x="77" y="16"/>
                </a:lnTo>
                <a:close/>
                <a:moveTo>
                  <a:pt x="77" y="67"/>
                </a:moveTo>
                <a:cubicBezTo>
                  <a:pt x="77" y="72"/>
                  <a:pt x="77" y="72"/>
                  <a:pt x="77" y="72"/>
                </a:cubicBezTo>
                <a:cubicBezTo>
                  <a:pt x="0" y="72"/>
                  <a:pt x="0" y="72"/>
                  <a:pt x="0" y="72"/>
                </a:cubicBezTo>
                <a:cubicBezTo>
                  <a:pt x="0" y="67"/>
                  <a:pt x="0" y="67"/>
                  <a:pt x="0" y="67"/>
                </a:cubicBezTo>
                <a:cubicBezTo>
                  <a:pt x="0" y="66"/>
                  <a:pt x="1" y="65"/>
                  <a:pt x="3" y="65"/>
                </a:cubicBezTo>
                <a:cubicBezTo>
                  <a:pt x="74" y="65"/>
                  <a:pt x="74" y="65"/>
                  <a:pt x="74" y="65"/>
                </a:cubicBezTo>
                <a:cubicBezTo>
                  <a:pt x="76" y="65"/>
                  <a:pt x="77" y="66"/>
                  <a:pt x="77" y="67"/>
                </a:cubicBezTo>
                <a:close/>
                <a:moveTo>
                  <a:pt x="20" y="26"/>
                </a:moveTo>
                <a:cubicBezTo>
                  <a:pt x="20" y="57"/>
                  <a:pt x="20" y="57"/>
                  <a:pt x="20" y="57"/>
                </a:cubicBezTo>
                <a:cubicBezTo>
                  <a:pt x="25" y="57"/>
                  <a:pt x="25" y="57"/>
                  <a:pt x="25" y="57"/>
                </a:cubicBezTo>
                <a:cubicBezTo>
                  <a:pt x="25" y="26"/>
                  <a:pt x="25" y="26"/>
                  <a:pt x="25" y="26"/>
                </a:cubicBezTo>
                <a:cubicBezTo>
                  <a:pt x="36" y="26"/>
                  <a:pt x="36" y="26"/>
                  <a:pt x="36" y="26"/>
                </a:cubicBezTo>
                <a:cubicBezTo>
                  <a:pt x="36" y="57"/>
                  <a:pt x="36" y="57"/>
                  <a:pt x="36" y="57"/>
                </a:cubicBezTo>
                <a:cubicBezTo>
                  <a:pt x="41" y="57"/>
                  <a:pt x="41" y="57"/>
                  <a:pt x="41" y="57"/>
                </a:cubicBezTo>
                <a:cubicBezTo>
                  <a:pt x="41" y="26"/>
                  <a:pt x="41" y="26"/>
                  <a:pt x="41" y="26"/>
                </a:cubicBezTo>
                <a:cubicBezTo>
                  <a:pt x="51" y="26"/>
                  <a:pt x="51" y="26"/>
                  <a:pt x="51" y="26"/>
                </a:cubicBezTo>
                <a:cubicBezTo>
                  <a:pt x="51" y="57"/>
                  <a:pt x="51" y="57"/>
                  <a:pt x="51" y="57"/>
                </a:cubicBezTo>
                <a:cubicBezTo>
                  <a:pt x="56" y="57"/>
                  <a:pt x="56" y="57"/>
                  <a:pt x="56" y="57"/>
                </a:cubicBezTo>
                <a:cubicBezTo>
                  <a:pt x="56" y="26"/>
                  <a:pt x="56" y="26"/>
                  <a:pt x="56" y="26"/>
                </a:cubicBezTo>
                <a:cubicBezTo>
                  <a:pt x="67" y="26"/>
                  <a:pt x="67" y="26"/>
                  <a:pt x="67" y="26"/>
                </a:cubicBezTo>
                <a:cubicBezTo>
                  <a:pt x="67" y="57"/>
                  <a:pt x="67" y="57"/>
                  <a:pt x="67" y="57"/>
                </a:cubicBezTo>
                <a:cubicBezTo>
                  <a:pt x="69" y="57"/>
                  <a:pt x="69" y="57"/>
                  <a:pt x="69" y="57"/>
                </a:cubicBezTo>
                <a:cubicBezTo>
                  <a:pt x="70" y="57"/>
                  <a:pt x="72" y="58"/>
                  <a:pt x="72" y="59"/>
                </a:cubicBezTo>
                <a:cubicBezTo>
                  <a:pt x="72" y="62"/>
                  <a:pt x="72" y="62"/>
                  <a:pt x="72" y="62"/>
                </a:cubicBezTo>
                <a:cubicBezTo>
                  <a:pt x="5" y="62"/>
                  <a:pt x="5" y="62"/>
                  <a:pt x="5" y="62"/>
                </a:cubicBezTo>
                <a:cubicBezTo>
                  <a:pt x="5" y="59"/>
                  <a:pt x="5" y="59"/>
                  <a:pt x="5" y="59"/>
                </a:cubicBezTo>
                <a:cubicBezTo>
                  <a:pt x="5" y="58"/>
                  <a:pt x="6" y="57"/>
                  <a:pt x="8" y="57"/>
                </a:cubicBezTo>
                <a:cubicBezTo>
                  <a:pt x="10" y="57"/>
                  <a:pt x="10" y="57"/>
                  <a:pt x="10" y="57"/>
                </a:cubicBezTo>
                <a:cubicBezTo>
                  <a:pt x="10" y="26"/>
                  <a:pt x="10" y="26"/>
                  <a:pt x="10" y="26"/>
                </a:cubicBezTo>
                <a:lnTo>
                  <a:pt x="20" y="26"/>
                </a:lnTo>
                <a:close/>
              </a:path>
            </a:pathLst>
          </a:custGeom>
          <a:solidFill>
            <a:srgbClr val="17B59E"/>
          </a:solidFill>
          <a:ln w="9525">
            <a:solidFill>
              <a:srgbClr val="1273B8"/>
            </a:solidFill>
            <a:round/>
          </a:ln>
        </p:spPr>
        <p:txBody>
          <a:bodyPr vert="horz" wrap="square" lIns="89855" tIns="44928" rIns="89855" bIns="44928" numCol="1" anchor="t" anchorCtr="0" compatLnSpc="1"/>
          <a:lstStyle/>
          <a:p>
            <a:endParaRPr lang="en-US" dirty="0">
              <a:latin typeface="微软雅黑" panose="020B0503020204020204" pitchFamily="34" charset="-122"/>
            </a:endParaRPr>
          </a:p>
        </p:txBody>
      </p:sp>
      <p:sp>
        <p:nvSpPr>
          <p:cNvPr id="16" name="Oval 35"/>
          <p:cNvSpPr/>
          <p:nvPr/>
        </p:nvSpPr>
        <p:spPr bwMode="auto">
          <a:xfrm>
            <a:off x="2424899" y="1008357"/>
            <a:ext cx="725736" cy="722465"/>
          </a:xfrm>
          <a:prstGeom prst="ellipse">
            <a:avLst/>
          </a:prstGeom>
          <a:noFill/>
          <a:ln w="28575">
            <a:solidFill>
              <a:srgbClr val="17B59E"/>
            </a:solidFill>
            <a:round/>
          </a:ln>
        </p:spPr>
        <p:txBody>
          <a:bodyPr vert="horz" wrap="square" lIns="89855" tIns="44928" rIns="89855" bIns="44928" numCol="1" rtlCol="0" anchor="t" anchorCtr="0" compatLnSpc="1"/>
          <a:lstStyle/>
          <a:p>
            <a:pPr algn="ctr"/>
            <a:endParaRPr lang="en-US" dirty="0">
              <a:latin typeface="微软雅黑" panose="020B0503020204020204" pitchFamily="34" charset="-122"/>
            </a:endParaRPr>
          </a:p>
        </p:txBody>
      </p:sp>
      <p:sp>
        <p:nvSpPr>
          <p:cNvPr id="17" name="Freeform 101"/>
          <p:cNvSpPr>
            <a:spLocks noEditPoints="1"/>
          </p:cNvSpPr>
          <p:nvPr/>
        </p:nvSpPr>
        <p:spPr bwMode="auto">
          <a:xfrm>
            <a:off x="2529368" y="1197249"/>
            <a:ext cx="516801" cy="340914"/>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rgbClr val="17B59E"/>
          </a:solidFill>
          <a:ln w="9525">
            <a:noFill/>
            <a:round/>
          </a:ln>
        </p:spPr>
        <p:txBody>
          <a:bodyPr vert="horz" wrap="square" lIns="89855" tIns="44928" rIns="89855" bIns="44928" numCol="1" anchor="t" anchorCtr="0" compatLnSpc="1"/>
          <a:lstStyle/>
          <a:p>
            <a:endParaRPr lang="en-US" dirty="0">
              <a:latin typeface="微软雅黑" panose="020B0503020204020204" pitchFamily="34" charset="-122"/>
            </a:endParaRPr>
          </a:p>
        </p:txBody>
      </p:sp>
      <p:sp>
        <p:nvSpPr>
          <p:cNvPr id="18" name="Oval 33"/>
          <p:cNvSpPr/>
          <p:nvPr/>
        </p:nvSpPr>
        <p:spPr bwMode="auto">
          <a:xfrm>
            <a:off x="4783540" y="1008357"/>
            <a:ext cx="725736" cy="722465"/>
          </a:xfrm>
          <a:prstGeom prst="ellipse">
            <a:avLst/>
          </a:prstGeom>
          <a:noFill/>
          <a:ln w="28575">
            <a:solidFill>
              <a:srgbClr val="17B59E"/>
            </a:solidFill>
            <a:round/>
          </a:ln>
        </p:spPr>
        <p:txBody>
          <a:bodyPr vert="horz" wrap="square" lIns="89855" tIns="44928" rIns="89855" bIns="44928" numCol="1" rtlCol="0" anchor="t" anchorCtr="0" compatLnSpc="1"/>
          <a:lstStyle/>
          <a:p>
            <a:pPr algn="ctr"/>
            <a:endParaRPr lang="en-US" dirty="0">
              <a:latin typeface="微软雅黑" panose="020B0503020204020204" pitchFamily="34" charset="-122"/>
            </a:endParaRPr>
          </a:p>
        </p:txBody>
      </p:sp>
      <p:sp>
        <p:nvSpPr>
          <p:cNvPr id="19" name="Freeform 181"/>
          <p:cNvSpPr/>
          <p:nvPr/>
        </p:nvSpPr>
        <p:spPr bwMode="auto">
          <a:xfrm>
            <a:off x="5017662" y="1126160"/>
            <a:ext cx="257493" cy="483090"/>
          </a:xfrm>
          <a:custGeom>
            <a:avLst/>
            <a:gdLst/>
            <a:ahLst/>
            <a:cxnLst>
              <a:cxn ang="0">
                <a:pos x="22" y="60"/>
              </a:cxn>
              <a:cxn ang="0">
                <a:pos x="22" y="67"/>
              </a:cxn>
              <a:cxn ang="0">
                <a:pos x="21" y="68"/>
              </a:cxn>
              <a:cxn ang="0">
                <a:pos x="16" y="68"/>
              </a:cxn>
              <a:cxn ang="0">
                <a:pos x="15" y="67"/>
              </a:cxn>
              <a:cxn ang="0">
                <a:pos x="15" y="60"/>
              </a:cxn>
              <a:cxn ang="0">
                <a:pos x="1" y="53"/>
              </a:cxn>
              <a:cxn ang="0">
                <a:pos x="1" y="52"/>
              </a:cxn>
              <a:cxn ang="0">
                <a:pos x="5" y="46"/>
              </a:cxn>
              <a:cxn ang="0">
                <a:pos x="6" y="46"/>
              </a:cxn>
              <a:cxn ang="0">
                <a:pos x="6" y="46"/>
              </a:cxn>
              <a:cxn ang="0">
                <a:pos x="19" y="51"/>
              </a:cxn>
              <a:cxn ang="0">
                <a:pos x="26" y="45"/>
              </a:cxn>
              <a:cxn ang="0">
                <a:pos x="17" y="38"/>
              </a:cxn>
              <a:cxn ang="0">
                <a:pos x="1" y="22"/>
              </a:cxn>
              <a:cxn ang="0">
                <a:pos x="15" y="8"/>
              </a:cxn>
              <a:cxn ang="0">
                <a:pos x="15" y="1"/>
              </a:cxn>
              <a:cxn ang="0">
                <a:pos x="16" y="0"/>
              </a:cxn>
              <a:cxn ang="0">
                <a:pos x="21" y="0"/>
              </a:cxn>
              <a:cxn ang="0">
                <a:pos x="22" y="1"/>
              </a:cxn>
              <a:cxn ang="0">
                <a:pos x="22" y="8"/>
              </a:cxn>
              <a:cxn ang="0">
                <a:pos x="34" y="13"/>
              </a:cxn>
              <a:cxn ang="0">
                <a:pos x="34" y="14"/>
              </a:cxn>
              <a:cxn ang="0">
                <a:pos x="31" y="20"/>
              </a:cxn>
              <a:cxn ang="0">
                <a:pos x="30" y="20"/>
              </a:cxn>
              <a:cxn ang="0">
                <a:pos x="29" y="20"/>
              </a:cxn>
              <a:cxn ang="0">
                <a:pos x="19" y="16"/>
              </a:cxn>
              <a:cxn ang="0">
                <a:pos x="11" y="22"/>
              </a:cxn>
              <a:cxn ang="0">
                <a:pos x="21" y="30"/>
              </a:cxn>
              <a:cxn ang="0">
                <a:pos x="36" y="45"/>
              </a:cxn>
              <a:cxn ang="0">
                <a:pos x="22" y="60"/>
              </a:cxn>
            </a:cxnLst>
            <a:rect l="0" t="0" r="r" b="b"/>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rgbClr val="17B59E"/>
          </a:solidFill>
          <a:ln w="9525">
            <a:noFill/>
            <a:round/>
          </a:ln>
        </p:spPr>
        <p:txBody>
          <a:bodyPr vert="horz" wrap="square" lIns="89855" tIns="44928" rIns="89855" bIns="44928" numCol="1" anchor="t" anchorCtr="0" compatLnSpc="1"/>
          <a:lstStyle/>
          <a:p>
            <a:endParaRPr lang="en-US" dirty="0">
              <a:latin typeface="微软雅黑" panose="020B0503020204020204" pitchFamily="34" charset="-122"/>
            </a:endParaRPr>
          </a:p>
        </p:txBody>
      </p:sp>
      <p:sp>
        <p:nvSpPr>
          <p:cNvPr id="20" name="Oval 32"/>
          <p:cNvSpPr/>
          <p:nvPr/>
        </p:nvSpPr>
        <p:spPr bwMode="auto">
          <a:xfrm>
            <a:off x="5908431" y="1008357"/>
            <a:ext cx="725736" cy="722465"/>
          </a:xfrm>
          <a:prstGeom prst="ellipse">
            <a:avLst/>
          </a:prstGeom>
          <a:noFill/>
          <a:ln w="28575">
            <a:solidFill>
              <a:srgbClr val="17B59E"/>
            </a:solidFill>
            <a:round/>
          </a:ln>
        </p:spPr>
        <p:txBody>
          <a:bodyPr vert="horz" wrap="square" lIns="89855" tIns="44928" rIns="89855" bIns="44928" numCol="1" rtlCol="0" anchor="t" anchorCtr="0" compatLnSpc="1"/>
          <a:lstStyle/>
          <a:p>
            <a:pPr algn="ctr"/>
            <a:endParaRPr lang="en-US" dirty="0">
              <a:latin typeface="微软雅黑" panose="020B0503020204020204" pitchFamily="34" charset="-122"/>
            </a:endParaRPr>
          </a:p>
        </p:txBody>
      </p:sp>
      <p:sp>
        <p:nvSpPr>
          <p:cNvPr id="21" name="Freeform 161"/>
          <p:cNvSpPr>
            <a:spLocks noEditPoints="1"/>
          </p:cNvSpPr>
          <p:nvPr/>
        </p:nvSpPr>
        <p:spPr bwMode="auto">
          <a:xfrm>
            <a:off x="6076446" y="1160945"/>
            <a:ext cx="389705" cy="417289"/>
          </a:xfrm>
          <a:custGeom>
            <a:avLst/>
            <a:gdLst/>
            <a:ahLst/>
            <a:cxnLst>
              <a:cxn ang="0">
                <a:pos x="53" y="33"/>
              </a:cxn>
              <a:cxn ang="0">
                <a:pos x="53" y="36"/>
              </a:cxn>
              <a:cxn ang="0">
                <a:pos x="52" y="41"/>
              </a:cxn>
              <a:cxn ang="0">
                <a:pos x="52" y="42"/>
              </a:cxn>
              <a:cxn ang="0">
                <a:pos x="50" y="49"/>
              </a:cxn>
              <a:cxn ang="0">
                <a:pos x="39" y="59"/>
              </a:cxn>
              <a:cxn ang="0">
                <a:pos x="37" y="59"/>
              </a:cxn>
              <a:cxn ang="0">
                <a:pos x="34" y="59"/>
              </a:cxn>
              <a:cxn ang="0">
                <a:pos x="20" y="56"/>
              </a:cxn>
              <a:cxn ang="0">
                <a:pos x="15" y="55"/>
              </a:cxn>
              <a:cxn ang="0">
                <a:pos x="4" y="55"/>
              </a:cxn>
              <a:cxn ang="0">
                <a:pos x="0" y="50"/>
              </a:cxn>
              <a:cxn ang="0">
                <a:pos x="0" y="27"/>
              </a:cxn>
              <a:cxn ang="0">
                <a:pos x="4" y="23"/>
              </a:cxn>
              <a:cxn ang="0">
                <a:pos x="14" y="23"/>
              </a:cxn>
              <a:cxn ang="0">
                <a:pos x="19" y="17"/>
              </a:cxn>
              <a:cxn ang="0">
                <a:pos x="23" y="13"/>
              </a:cxn>
              <a:cxn ang="0">
                <a:pos x="27" y="1"/>
              </a:cxn>
              <a:cxn ang="0">
                <a:pos x="31" y="0"/>
              </a:cxn>
              <a:cxn ang="0">
                <a:pos x="40" y="5"/>
              </a:cxn>
              <a:cxn ang="0">
                <a:pos x="41" y="11"/>
              </a:cxn>
              <a:cxn ang="0">
                <a:pos x="39" y="18"/>
              </a:cxn>
              <a:cxn ang="0">
                <a:pos x="45" y="18"/>
              </a:cxn>
              <a:cxn ang="0">
                <a:pos x="55" y="27"/>
              </a:cxn>
              <a:cxn ang="0">
                <a:pos x="53" y="33"/>
              </a:cxn>
              <a:cxn ang="0">
                <a:pos x="7" y="46"/>
              </a:cxn>
              <a:cxn ang="0">
                <a:pos x="4" y="48"/>
              </a:cxn>
              <a:cxn ang="0">
                <a:pos x="7" y="50"/>
              </a:cxn>
              <a:cxn ang="0">
                <a:pos x="9" y="48"/>
              </a:cxn>
              <a:cxn ang="0">
                <a:pos x="7" y="46"/>
              </a:cxn>
              <a:cxn ang="0">
                <a:pos x="45" y="23"/>
              </a:cxn>
              <a:cxn ang="0">
                <a:pos x="33" y="23"/>
              </a:cxn>
              <a:cxn ang="0">
                <a:pos x="36" y="11"/>
              </a:cxn>
              <a:cxn ang="0">
                <a:pos x="31" y="5"/>
              </a:cxn>
              <a:cxn ang="0">
                <a:pos x="26" y="16"/>
              </a:cxn>
              <a:cxn ang="0">
                <a:pos x="23" y="19"/>
              </a:cxn>
              <a:cxn ang="0">
                <a:pos x="15" y="27"/>
              </a:cxn>
              <a:cxn ang="0">
                <a:pos x="13" y="27"/>
              </a:cxn>
              <a:cxn ang="0">
                <a:pos x="13" y="50"/>
              </a:cxn>
              <a:cxn ang="0">
                <a:pos x="15" y="50"/>
              </a:cxn>
              <a:cxn ang="0">
                <a:pos x="22" y="52"/>
              </a:cxn>
              <a:cxn ang="0">
                <a:pos x="34" y="55"/>
              </a:cxn>
              <a:cxn ang="0">
                <a:pos x="38" y="55"/>
              </a:cxn>
              <a:cxn ang="0">
                <a:pos x="45" y="49"/>
              </a:cxn>
              <a:cxn ang="0">
                <a:pos x="45" y="47"/>
              </a:cxn>
              <a:cxn ang="0">
                <a:pos x="47" y="42"/>
              </a:cxn>
              <a:cxn ang="0">
                <a:pos x="47" y="40"/>
              </a:cxn>
              <a:cxn ang="0">
                <a:pos x="49" y="36"/>
              </a:cxn>
              <a:cxn ang="0">
                <a:pos x="47" y="32"/>
              </a:cxn>
              <a:cxn ang="0">
                <a:pos x="50" y="27"/>
              </a:cxn>
              <a:cxn ang="0">
                <a:pos x="45" y="23"/>
              </a:cxn>
            </a:cxnLst>
            <a:rect l="0" t="0" r="r" b="b"/>
            <a:pathLst>
              <a:path w="55" h="59">
                <a:moveTo>
                  <a:pt x="53" y="33"/>
                </a:moveTo>
                <a:cubicBezTo>
                  <a:pt x="53" y="34"/>
                  <a:pt x="53" y="35"/>
                  <a:pt x="53" y="36"/>
                </a:cubicBezTo>
                <a:cubicBezTo>
                  <a:pt x="53" y="37"/>
                  <a:pt x="53" y="39"/>
                  <a:pt x="52" y="41"/>
                </a:cubicBezTo>
                <a:cubicBezTo>
                  <a:pt x="52" y="41"/>
                  <a:pt x="52" y="42"/>
                  <a:pt x="52" y="42"/>
                </a:cubicBezTo>
                <a:cubicBezTo>
                  <a:pt x="52" y="45"/>
                  <a:pt x="51" y="47"/>
                  <a:pt x="50" y="49"/>
                </a:cubicBezTo>
                <a:cubicBezTo>
                  <a:pt x="50" y="55"/>
                  <a:pt x="45" y="59"/>
                  <a:pt x="39" y="59"/>
                </a:cubicBezTo>
                <a:cubicBezTo>
                  <a:pt x="37" y="59"/>
                  <a:pt x="37" y="59"/>
                  <a:pt x="37" y="59"/>
                </a:cubicBezTo>
                <a:cubicBezTo>
                  <a:pt x="34" y="59"/>
                  <a:pt x="34" y="59"/>
                  <a:pt x="34" y="59"/>
                </a:cubicBezTo>
                <a:cubicBezTo>
                  <a:pt x="29" y="59"/>
                  <a:pt x="24" y="58"/>
                  <a:pt x="20" y="56"/>
                </a:cubicBezTo>
                <a:cubicBezTo>
                  <a:pt x="19" y="56"/>
                  <a:pt x="16" y="55"/>
                  <a:pt x="15" y="55"/>
                </a:cubicBezTo>
                <a:cubicBezTo>
                  <a:pt x="4" y="55"/>
                  <a:pt x="4" y="55"/>
                  <a:pt x="4" y="55"/>
                </a:cubicBezTo>
                <a:cubicBezTo>
                  <a:pt x="2" y="55"/>
                  <a:pt x="0" y="53"/>
                  <a:pt x="0" y="50"/>
                </a:cubicBezTo>
                <a:cubicBezTo>
                  <a:pt x="0" y="27"/>
                  <a:pt x="0" y="27"/>
                  <a:pt x="0" y="27"/>
                </a:cubicBezTo>
                <a:cubicBezTo>
                  <a:pt x="0" y="25"/>
                  <a:pt x="2" y="23"/>
                  <a:pt x="4" y="23"/>
                </a:cubicBezTo>
                <a:cubicBezTo>
                  <a:pt x="14" y="23"/>
                  <a:pt x="14" y="23"/>
                  <a:pt x="14" y="23"/>
                </a:cubicBezTo>
                <a:cubicBezTo>
                  <a:pt x="16" y="22"/>
                  <a:pt x="18" y="19"/>
                  <a:pt x="19" y="17"/>
                </a:cubicBezTo>
                <a:cubicBezTo>
                  <a:pt x="20" y="16"/>
                  <a:pt x="21" y="14"/>
                  <a:pt x="23" y="13"/>
                </a:cubicBezTo>
                <a:cubicBezTo>
                  <a:pt x="25" y="10"/>
                  <a:pt x="24" y="5"/>
                  <a:pt x="27" y="1"/>
                </a:cubicBezTo>
                <a:cubicBezTo>
                  <a:pt x="28" y="0"/>
                  <a:pt x="29" y="0"/>
                  <a:pt x="31" y="0"/>
                </a:cubicBezTo>
                <a:cubicBezTo>
                  <a:pt x="34" y="0"/>
                  <a:pt x="38" y="1"/>
                  <a:pt x="40" y="5"/>
                </a:cubicBezTo>
                <a:cubicBezTo>
                  <a:pt x="41" y="7"/>
                  <a:pt x="41" y="9"/>
                  <a:pt x="41" y="11"/>
                </a:cubicBezTo>
                <a:cubicBezTo>
                  <a:pt x="41" y="14"/>
                  <a:pt x="40" y="16"/>
                  <a:pt x="39" y="18"/>
                </a:cubicBezTo>
                <a:cubicBezTo>
                  <a:pt x="45" y="18"/>
                  <a:pt x="45" y="18"/>
                  <a:pt x="45" y="18"/>
                </a:cubicBezTo>
                <a:cubicBezTo>
                  <a:pt x="50" y="18"/>
                  <a:pt x="55" y="22"/>
                  <a:pt x="55" y="27"/>
                </a:cubicBezTo>
                <a:cubicBezTo>
                  <a:pt x="55" y="29"/>
                  <a:pt x="54" y="31"/>
                  <a:pt x="53" y="33"/>
                </a:cubicBezTo>
                <a:close/>
                <a:moveTo>
                  <a:pt x="7" y="46"/>
                </a:moveTo>
                <a:cubicBezTo>
                  <a:pt x="5" y="46"/>
                  <a:pt x="4" y="47"/>
                  <a:pt x="4" y="48"/>
                </a:cubicBezTo>
                <a:cubicBezTo>
                  <a:pt x="4" y="49"/>
                  <a:pt x="5" y="50"/>
                  <a:pt x="7" y="50"/>
                </a:cubicBezTo>
                <a:cubicBezTo>
                  <a:pt x="8" y="50"/>
                  <a:pt x="9" y="49"/>
                  <a:pt x="9" y="48"/>
                </a:cubicBezTo>
                <a:cubicBezTo>
                  <a:pt x="9" y="47"/>
                  <a:pt x="8" y="46"/>
                  <a:pt x="7" y="46"/>
                </a:cubicBezTo>
                <a:close/>
                <a:moveTo>
                  <a:pt x="45" y="23"/>
                </a:moveTo>
                <a:cubicBezTo>
                  <a:pt x="33" y="23"/>
                  <a:pt x="33" y="23"/>
                  <a:pt x="33" y="23"/>
                </a:cubicBezTo>
                <a:cubicBezTo>
                  <a:pt x="33" y="19"/>
                  <a:pt x="36" y="16"/>
                  <a:pt x="36" y="11"/>
                </a:cubicBezTo>
                <a:cubicBezTo>
                  <a:pt x="36" y="7"/>
                  <a:pt x="36" y="5"/>
                  <a:pt x="31" y="5"/>
                </a:cubicBezTo>
                <a:cubicBezTo>
                  <a:pt x="28" y="7"/>
                  <a:pt x="30" y="12"/>
                  <a:pt x="26" y="16"/>
                </a:cubicBezTo>
                <a:cubicBezTo>
                  <a:pt x="25" y="17"/>
                  <a:pt x="24" y="18"/>
                  <a:pt x="23" y="19"/>
                </a:cubicBezTo>
                <a:cubicBezTo>
                  <a:pt x="22" y="21"/>
                  <a:pt x="17" y="27"/>
                  <a:pt x="15" y="27"/>
                </a:cubicBezTo>
                <a:cubicBezTo>
                  <a:pt x="13" y="27"/>
                  <a:pt x="13" y="27"/>
                  <a:pt x="13" y="27"/>
                </a:cubicBezTo>
                <a:cubicBezTo>
                  <a:pt x="13" y="50"/>
                  <a:pt x="13" y="50"/>
                  <a:pt x="13" y="50"/>
                </a:cubicBezTo>
                <a:cubicBezTo>
                  <a:pt x="15" y="50"/>
                  <a:pt x="15" y="50"/>
                  <a:pt x="15" y="50"/>
                </a:cubicBezTo>
                <a:cubicBezTo>
                  <a:pt x="17" y="50"/>
                  <a:pt x="20" y="52"/>
                  <a:pt x="22" y="52"/>
                </a:cubicBezTo>
                <a:cubicBezTo>
                  <a:pt x="26" y="54"/>
                  <a:pt x="30" y="55"/>
                  <a:pt x="34" y="55"/>
                </a:cubicBezTo>
                <a:cubicBezTo>
                  <a:pt x="38" y="55"/>
                  <a:pt x="38" y="55"/>
                  <a:pt x="38" y="55"/>
                </a:cubicBezTo>
                <a:cubicBezTo>
                  <a:pt x="42" y="55"/>
                  <a:pt x="45" y="53"/>
                  <a:pt x="45" y="49"/>
                </a:cubicBezTo>
                <a:cubicBezTo>
                  <a:pt x="45" y="48"/>
                  <a:pt x="45" y="47"/>
                  <a:pt x="45" y="47"/>
                </a:cubicBezTo>
                <a:cubicBezTo>
                  <a:pt x="47" y="46"/>
                  <a:pt x="47" y="44"/>
                  <a:pt x="47" y="42"/>
                </a:cubicBezTo>
                <a:cubicBezTo>
                  <a:pt x="47" y="41"/>
                  <a:pt x="47" y="41"/>
                  <a:pt x="47" y="40"/>
                </a:cubicBezTo>
                <a:cubicBezTo>
                  <a:pt x="48" y="39"/>
                  <a:pt x="49" y="37"/>
                  <a:pt x="49" y="36"/>
                </a:cubicBezTo>
                <a:cubicBezTo>
                  <a:pt x="49" y="34"/>
                  <a:pt x="48" y="33"/>
                  <a:pt x="47" y="32"/>
                </a:cubicBezTo>
                <a:cubicBezTo>
                  <a:pt x="49" y="32"/>
                  <a:pt x="50" y="29"/>
                  <a:pt x="50" y="27"/>
                </a:cubicBezTo>
                <a:cubicBezTo>
                  <a:pt x="50" y="25"/>
                  <a:pt x="48" y="23"/>
                  <a:pt x="45" y="23"/>
                </a:cubicBezTo>
                <a:close/>
              </a:path>
            </a:pathLst>
          </a:custGeom>
          <a:solidFill>
            <a:srgbClr val="17B59E"/>
          </a:solidFill>
          <a:ln w="9525">
            <a:solidFill>
              <a:srgbClr val="1273B8"/>
            </a:solidFill>
            <a:round/>
          </a:ln>
        </p:spPr>
        <p:txBody>
          <a:bodyPr vert="horz" wrap="square" lIns="89855" tIns="44928" rIns="89855" bIns="44928" numCol="1" anchor="t" anchorCtr="0" compatLnSpc="1"/>
          <a:lstStyle/>
          <a:p>
            <a:endParaRPr lang="en-US" dirty="0">
              <a:latin typeface="微软雅黑" panose="020B0503020204020204" pitchFamily="34" charset="-122"/>
            </a:endParaRPr>
          </a:p>
        </p:txBody>
      </p:sp>
      <p:sp>
        <p:nvSpPr>
          <p:cNvPr id="22" name="Oval 34"/>
          <p:cNvSpPr/>
          <p:nvPr/>
        </p:nvSpPr>
        <p:spPr bwMode="auto">
          <a:xfrm>
            <a:off x="3573981" y="1008357"/>
            <a:ext cx="725736" cy="722465"/>
          </a:xfrm>
          <a:prstGeom prst="ellipse">
            <a:avLst/>
          </a:prstGeom>
          <a:noFill/>
          <a:ln w="28575">
            <a:solidFill>
              <a:srgbClr val="17B59E"/>
            </a:solidFill>
            <a:round/>
          </a:ln>
        </p:spPr>
        <p:txBody>
          <a:bodyPr vert="horz" wrap="square" lIns="89855" tIns="44928" rIns="89855" bIns="44928" numCol="1" rtlCol="0" anchor="t" anchorCtr="0" compatLnSpc="1"/>
          <a:lstStyle/>
          <a:p>
            <a:pPr algn="ctr"/>
            <a:endParaRPr lang="en-US" dirty="0">
              <a:latin typeface="微软雅黑" panose="020B0503020204020204" pitchFamily="34" charset="-122"/>
            </a:endParaRPr>
          </a:p>
        </p:txBody>
      </p:sp>
      <p:sp>
        <p:nvSpPr>
          <p:cNvPr id="23" name="Freeform 103"/>
          <p:cNvSpPr>
            <a:spLocks noEditPoints="1"/>
          </p:cNvSpPr>
          <p:nvPr/>
        </p:nvSpPr>
        <p:spPr bwMode="auto">
          <a:xfrm>
            <a:off x="3784784" y="1128946"/>
            <a:ext cx="328323" cy="481284"/>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17B59E"/>
          </a:solidFill>
          <a:ln w="9525">
            <a:solidFill>
              <a:srgbClr val="1273B8"/>
            </a:solidFill>
            <a:round/>
          </a:ln>
        </p:spPr>
        <p:txBody>
          <a:bodyPr vert="horz" wrap="square" lIns="89855" tIns="44928" rIns="89855" bIns="44928" numCol="1" anchor="t" anchorCtr="0" compatLnSpc="1"/>
          <a:lstStyle/>
          <a:p>
            <a:endParaRPr lang="en-US" dirty="0">
              <a:latin typeface="微软雅黑" panose="020B0503020204020204" pitchFamily="34" charset="-122"/>
            </a:endParaRPr>
          </a:p>
        </p:txBody>
      </p:sp>
      <p:sp>
        <p:nvSpPr>
          <p:cNvPr id="24" name="Oval 31"/>
          <p:cNvSpPr/>
          <p:nvPr/>
        </p:nvSpPr>
        <p:spPr bwMode="auto">
          <a:xfrm>
            <a:off x="6851887" y="1008357"/>
            <a:ext cx="725736" cy="722465"/>
          </a:xfrm>
          <a:prstGeom prst="ellipse">
            <a:avLst/>
          </a:prstGeom>
          <a:noFill/>
          <a:ln w="28575">
            <a:solidFill>
              <a:srgbClr val="17B59E"/>
            </a:solidFill>
            <a:round/>
          </a:ln>
        </p:spPr>
        <p:txBody>
          <a:bodyPr vert="horz" wrap="square" lIns="89855" tIns="44928" rIns="89855" bIns="44928" numCol="1" rtlCol="0" anchor="t" anchorCtr="0" compatLnSpc="1"/>
          <a:lstStyle/>
          <a:p>
            <a:pPr algn="ctr"/>
            <a:endParaRPr lang="en-US" dirty="0">
              <a:latin typeface="微软雅黑" panose="020B0503020204020204" pitchFamily="34" charset="-122"/>
            </a:endParaRPr>
          </a:p>
        </p:txBody>
      </p:sp>
      <p:sp>
        <p:nvSpPr>
          <p:cNvPr id="25" name="Freeform 130"/>
          <p:cNvSpPr>
            <a:spLocks noChangeAspect="1" noEditPoints="1"/>
          </p:cNvSpPr>
          <p:nvPr/>
        </p:nvSpPr>
        <p:spPr bwMode="auto">
          <a:xfrm>
            <a:off x="7010109" y="1165865"/>
            <a:ext cx="409293" cy="407448"/>
          </a:xfrm>
          <a:custGeom>
            <a:avLst/>
            <a:gdLst/>
            <a:ahLst/>
            <a:cxnLst>
              <a:cxn ang="0">
                <a:pos x="62" y="67"/>
              </a:cxn>
              <a:cxn ang="0">
                <a:pos x="59" y="66"/>
              </a:cxn>
              <a:cxn ang="0">
                <a:pos x="45" y="52"/>
              </a:cxn>
              <a:cxn ang="0">
                <a:pos x="29" y="57"/>
              </a:cxn>
              <a:cxn ang="0">
                <a:pos x="0" y="29"/>
              </a:cxn>
              <a:cxn ang="0">
                <a:pos x="29" y="0"/>
              </a:cxn>
              <a:cxn ang="0">
                <a:pos x="57" y="29"/>
              </a:cxn>
              <a:cxn ang="0">
                <a:pos x="52" y="45"/>
              </a:cxn>
              <a:cxn ang="0">
                <a:pos x="66" y="59"/>
              </a:cxn>
              <a:cxn ang="0">
                <a:pos x="67" y="62"/>
              </a:cxn>
              <a:cxn ang="0">
                <a:pos x="62" y="67"/>
              </a:cxn>
              <a:cxn ang="0">
                <a:pos x="29" y="11"/>
              </a:cxn>
              <a:cxn ang="0">
                <a:pos x="11" y="29"/>
              </a:cxn>
              <a:cxn ang="0">
                <a:pos x="29" y="47"/>
              </a:cxn>
              <a:cxn ang="0">
                <a:pos x="47" y="29"/>
              </a:cxn>
              <a:cxn ang="0">
                <a:pos x="29" y="11"/>
              </a:cxn>
              <a:cxn ang="0">
                <a:pos x="42" y="30"/>
              </a:cxn>
              <a:cxn ang="0">
                <a:pos x="40" y="31"/>
              </a:cxn>
              <a:cxn ang="0">
                <a:pos x="31" y="31"/>
              </a:cxn>
              <a:cxn ang="0">
                <a:pos x="31" y="40"/>
              </a:cxn>
              <a:cxn ang="0">
                <a:pos x="30" y="42"/>
              </a:cxn>
              <a:cxn ang="0">
                <a:pos x="27" y="42"/>
              </a:cxn>
              <a:cxn ang="0">
                <a:pos x="26" y="40"/>
              </a:cxn>
              <a:cxn ang="0">
                <a:pos x="26" y="31"/>
              </a:cxn>
              <a:cxn ang="0">
                <a:pos x="17" y="31"/>
              </a:cxn>
              <a:cxn ang="0">
                <a:pos x="16" y="30"/>
              </a:cxn>
              <a:cxn ang="0">
                <a:pos x="16" y="27"/>
              </a:cxn>
              <a:cxn ang="0">
                <a:pos x="17" y="26"/>
              </a:cxn>
              <a:cxn ang="0">
                <a:pos x="26" y="26"/>
              </a:cxn>
              <a:cxn ang="0">
                <a:pos x="26" y="17"/>
              </a:cxn>
              <a:cxn ang="0">
                <a:pos x="27" y="16"/>
              </a:cxn>
              <a:cxn ang="0">
                <a:pos x="30" y="16"/>
              </a:cxn>
              <a:cxn ang="0">
                <a:pos x="31" y="17"/>
              </a:cxn>
              <a:cxn ang="0">
                <a:pos x="31" y="26"/>
              </a:cxn>
              <a:cxn ang="0">
                <a:pos x="40" y="26"/>
              </a:cxn>
              <a:cxn ang="0">
                <a:pos x="42" y="27"/>
              </a:cxn>
              <a:cxn ang="0">
                <a:pos x="42" y="30"/>
              </a:cxn>
            </a:cxnLst>
            <a:rect l="0" t="0" r="r" b="b"/>
            <a:pathLst>
              <a:path w="67" h="67">
                <a:moveTo>
                  <a:pt x="62" y="67"/>
                </a:moveTo>
                <a:cubicBezTo>
                  <a:pt x="61" y="67"/>
                  <a:pt x="59" y="67"/>
                  <a:pt x="59" y="66"/>
                </a:cubicBezTo>
                <a:cubicBezTo>
                  <a:pt x="45" y="52"/>
                  <a:pt x="45" y="52"/>
                  <a:pt x="45" y="52"/>
                </a:cubicBezTo>
                <a:cubicBezTo>
                  <a:pt x="40" y="55"/>
                  <a:pt x="34" y="57"/>
                  <a:pt x="29" y="57"/>
                </a:cubicBezTo>
                <a:cubicBezTo>
                  <a:pt x="13" y="57"/>
                  <a:pt x="0" y="44"/>
                  <a:pt x="0" y="29"/>
                </a:cubicBezTo>
                <a:cubicBezTo>
                  <a:pt x="0" y="13"/>
                  <a:pt x="13" y="0"/>
                  <a:pt x="29" y="0"/>
                </a:cubicBezTo>
                <a:cubicBezTo>
                  <a:pt x="44" y="0"/>
                  <a:pt x="57" y="13"/>
                  <a:pt x="57" y="29"/>
                </a:cubicBezTo>
                <a:cubicBezTo>
                  <a:pt x="57" y="34"/>
                  <a:pt x="55" y="40"/>
                  <a:pt x="52" y="45"/>
                </a:cubicBezTo>
                <a:cubicBezTo>
                  <a:pt x="66" y="59"/>
                  <a:pt x="66" y="59"/>
                  <a:pt x="66" y="59"/>
                </a:cubicBezTo>
                <a:cubicBezTo>
                  <a:pt x="67" y="59"/>
                  <a:pt x="67" y="61"/>
                  <a:pt x="67" y="62"/>
                </a:cubicBezTo>
                <a:cubicBezTo>
                  <a:pt x="67" y="65"/>
                  <a:pt x="65" y="67"/>
                  <a:pt x="62" y="67"/>
                </a:cubicBezTo>
                <a:close/>
                <a:moveTo>
                  <a:pt x="29" y="11"/>
                </a:moveTo>
                <a:cubicBezTo>
                  <a:pt x="19" y="11"/>
                  <a:pt x="11" y="19"/>
                  <a:pt x="11" y="29"/>
                </a:cubicBezTo>
                <a:cubicBezTo>
                  <a:pt x="11" y="39"/>
                  <a:pt x="19" y="47"/>
                  <a:pt x="29" y="47"/>
                </a:cubicBezTo>
                <a:cubicBezTo>
                  <a:pt x="39" y="47"/>
                  <a:pt x="47" y="39"/>
                  <a:pt x="47" y="29"/>
                </a:cubicBezTo>
                <a:cubicBezTo>
                  <a:pt x="47" y="19"/>
                  <a:pt x="39" y="11"/>
                  <a:pt x="29" y="11"/>
                </a:cubicBezTo>
                <a:close/>
                <a:moveTo>
                  <a:pt x="42" y="30"/>
                </a:moveTo>
                <a:cubicBezTo>
                  <a:pt x="42" y="31"/>
                  <a:pt x="41" y="31"/>
                  <a:pt x="40" y="31"/>
                </a:cubicBezTo>
                <a:cubicBezTo>
                  <a:pt x="31" y="31"/>
                  <a:pt x="31" y="31"/>
                  <a:pt x="31" y="31"/>
                </a:cubicBezTo>
                <a:cubicBezTo>
                  <a:pt x="31" y="40"/>
                  <a:pt x="31" y="40"/>
                  <a:pt x="31" y="40"/>
                </a:cubicBezTo>
                <a:cubicBezTo>
                  <a:pt x="31" y="41"/>
                  <a:pt x="31" y="42"/>
                  <a:pt x="30" y="42"/>
                </a:cubicBezTo>
                <a:cubicBezTo>
                  <a:pt x="27" y="42"/>
                  <a:pt x="27" y="42"/>
                  <a:pt x="27" y="42"/>
                </a:cubicBezTo>
                <a:cubicBezTo>
                  <a:pt x="27" y="42"/>
                  <a:pt x="26" y="41"/>
                  <a:pt x="26" y="40"/>
                </a:cubicBezTo>
                <a:cubicBezTo>
                  <a:pt x="26" y="31"/>
                  <a:pt x="26" y="31"/>
                  <a:pt x="26" y="31"/>
                </a:cubicBezTo>
                <a:cubicBezTo>
                  <a:pt x="17" y="31"/>
                  <a:pt x="17" y="31"/>
                  <a:pt x="17" y="31"/>
                </a:cubicBezTo>
                <a:cubicBezTo>
                  <a:pt x="17" y="31"/>
                  <a:pt x="16" y="31"/>
                  <a:pt x="16" y="30"/>
                </a:cubicBezTo>
                <a:cubicBezTo>
                  <a:pt x="16" y="27"/>
                  <a:pt x="16" y="27"/>
                  <a:pt x="16" y="27"/>
                </a:cubicBezTo>
                <a:cubicBezTo>
                  <a:pt x="16" y="27"/>
                  <a:pt x="17" y="26"/>
                  <a:pt x="17" y="26"/>
                </a:cubicBezTo>
                <a:cubicBezTo>
                  <a:pt x="26" y="26"/>
                  <a:pt x="26" y="26"/>
                  <a:pt x="26" y="26"/>
                </a:cubicBezTo>
                <a:cubicBezTo>
                  <a:pt x="26" y="17"/>
                  <a:pt x="26" y="17"/>
                  <a:pt x="26" y="17"/>
                </a:cubicBezTo>
                <a:cubicBezTo>
                  <a:pt x="26" y="16"/>
                  <a:pt x="27" y="16"/>
                  <a:pt x="27" y="16"/>
                </a:cubicBezTo>
                <a:cubicBezTo>
                  <a:pt x="30" y="16"/>
                  <a:pt x="30" y="16"/>
                  <a:pt x="30" y="16"/>
                </a:cubicBezTo>
                <a:cubicBezTo>
                  <a:pt x="31" y="16"/>
                  <a:pt x="31" y="16"/>
                  <a:pt x="31" y="17"/>
                </a:cubicBezTo>
                <a:cubicBezTo>
                  <a:pt x="31" y="26"/>
                  <a:pt x="31" y="26"/>
                  <a:pt x="31" y="26"/>
                </a:cubicBezTo>
                <a:cubicBezTo>
                  <a:pt x="40" y="26"/>
                  <a:pt x="40" y="26"/>
                  <a:pt x="40" y="26"/>
                </a:cubicBezTo>
                <a:cubicBezTo>
                  <a:pt x="41" y="26"/>
                  <a:pt x="42" y="27"/>
                  <a:pt x="42" y="27"/>
                </a:cubicBezTo>
                <a:lnTo>
                  <a:pt x="42" y="30"/>
                </a:lnTo>
                <a:close/>
              </a:path>
            </a:pathLst>
          </a:custGeom>
          <a:solidFill>
            <a:srgbClr val="17B59E"/>
          </a:solidFill>
          <a:ln w="9525">
            <a:noFill/>
            <a:round/>
          </a:ln>
        </p:spPr>
        <p:txBody>
          <a:bodyPr vert="horz" wrap="square" lIns="89855" tIns="44928" rIns="89855" bIns="44928" numCol="1" anchor="t" anchorCtr="0" compatLnSpc="1"/>
          <a:lstStyle/>
          <a:p>
            <a:endParaRPr lang="en-US" dirty="0">
              <a:latin typeface="微软雅黑" panose="020B0503020204020204" pitchFamily="34" charset="-122"/>
            </a:endParaRPr>
          </a:p>
        </p:txBody>
      </p:sp>
      <p:sp>
        <p:nvSpPr>
          <p:cNvPr id="26" name="TextBox 25"/>
          <p:cNvSpPr txBox="1"/>
          <p:nvPr/>
        </p:nvSpPr>
        <p:spPr>
          <a:xfrm>
            <a:off x="5491245" y="3930506"/>
            <a:ext cx="2086379" cy="292388"/>
          </a:xfrm>
          <a:prstGeom prst="rect">
            <a:avLst/>
          </a:prstGeom>
          <a:noFill/>
        </p:spPr>
        <p:txBody>
          <a:bodyPr wrap="square" lIns="0" tIns="0" rIns="0" bIns="0" rtlCol="0">
            <a:spAutoFit/>
          </a:bodyPr>
          <a:lstStyle/>
          <a:p>
            <a:r>
              <a:rPr lang="zh-CN" altLang="en-US" sz="1000" dirty="0">
                <a:solidFill>
                  <a:srgbClr val="262626"/>
                </a:solidFill>
                <a:latin typeface="微软雅黑" panose="020B0503020204020204" pitchFamily="34" charset="-122"/>
                <a:ea typeface="微软雅黑" panose="020B0503020204020204" pitchFamily="34" charset="-122"/>
              </a:rPr>
              <a:t>单击此处编辑内容，</a:t>
            </a:r>
            <a:r>
              <a:rPr lang="zh-CN" altLang="en-US" sz="900" dirty="0">
                <a:solidFill>
                  <a:srgbClr val="262626"/>
                </a:solidFill>
                <a:latin typeface="微软雅黑" panose="020B0503020204020204" pitchFamily="34" charset="-122"/>
                <a:ea typeface="微软雅黑" panose="020B0503020204020204" pitchFamily="34" charset="-122"/>
              </a:rPr>
              <a:t>建议您在展示时采用微软雅黑字体</a:t>
            </a:r>
            <a:endParaRPr lang="en-US" sz="900" dirty="0">
              <a:solidFill>
                <a:srgbClr val="262626"/>
              </a:solidFill>
              <a:latin typeface="微软雅黑" panose="020B0503020204020204" pitchFamily="34" charset="-122"/>
            </a:endParaRPr>
          </a:p>
        </p:txBody>
      </p:sp>
      <p:sp>
        <p:nvSpPr>
          <p:cNvPr id="27" name="TextBox 26"/>
          <p:cNvSpPr txBox="1"/>
          <p:nvPr/>
        </p:nvSpPr>
        <p:spPr>
          <a:xfrm>
            <a:off x="1382229" y="3930507"/>
            <a:ext cx="2240461" cy="307777"/>
          </a:xfrm>
          <a:prstGeom prst="rect">
            <a:avLst/>
          </a:prstGeom>
          <a:noFill/>
        </p:spPr>
        <p:txBody>
          <a:bodyPr wrap="square" lIns="0" tIns="0" rIns="0" bIns="0" rtlCol="0">
            <a:spAutoFit/>
          </a:bodyPr>
          <a:lstStyle/>
          <a:p>
            <a:pPr algn="r"/>
            <a:r>
              <a:rPr lang="zh-CN" altLang="en-US" sz="1000" dirty="0">
                <a:solidFill>
                  <a:srgbClr val="262626"/>
                </a:solidFill>
                <a:latin typeface="微软雅黑" panose="020B0503020204020204" pitchFamily="34" charset="-122"/>
                <a:ea typeface="微软雅黑" panose="020B0503020204020204" pitchFamily="34" charset="-122"/>
              </a:rPr>
              <a:t>单击此处编辑内容，建议您在展示时采用微软雅黑字体</a:t>
            </a:r>
            <a:endParaRPr lang="en-US" sz="1000" dirty="0">
              <a:solidFill>
                <a:srgbClr val="262626"/>
              </a:solidFill>
              <a:latin typeface="微软雅黑" panose="020B0503020204020204" pitchFamily="34" charset="-122"/>
            </a:endParaRPr>
          </a:p>
        </p:txBody>
      </p:sp>
      <p:sp>
        <p:nvSpPr>
          <p:cNvPr id="28" name="TextBox 27"/>
          <p:cNvSpPr txBox="1"/>
          <p:nvPr/>
        </p:nvSpPr>
        <p:spPr>
          <a:xfrm>
            <a:off x="5479290" y="3753888"/>
            <a:ext cx="923330" cy="184666"/>
          </a:xfrm>
          <a:prstGeom prst="rect">
            <a:avLst/>
          </a:prstGeom>
          <a:noFill/>
        </p:spPr>
        <p:txBody>
          <a:bodyPr wrap="none" lIns="0" tIns="0" rIns="0" bIns="0" rtlCol="0" anchor="t">
            <a:spAutoFit/>
          </a:bodyPr>
          <a:lstStyle/>
          <a:p>
            <a:pPr lvl="0"/>
            <a:r>
              <a:rPr lang="zh-CN" altLang="en-US" sz="1200" dirty="0">
                <a:solidFill>
                  <a:srgbClr val="262626"/>
                </a:solidFill>
                <a:latin typeface="微软雅黑" panose="020B0503020204020204" pitchFamily="34" charset="-122"/>
                <a:ea typeface="微软雅黑" panose="020B0503020204020204" pitchFamily="34" charset="-122"/>
              </a:rPr>
              <a:t>单击添加标题</a:t>
            </a:r>
            <a:endParaRPr lang="en-US" altLang="zh-CN" dirty="0">
              <a:solidFill>
                <a:srgbClr val="262626"/>
              </a:solidFill>
              <a:latin typeface="Bebas Neue" panose="020B0606020202050201" pitchFamily="34" charset="0"/>
              <a:ea typeface="微软雅黑" panose="020B0503020204020204" pitchFamily="34" charset="-122"/>
            </a:endParaRPr>
          </a:p>
        </p:txBody>
      </p:sp>
      <p:sp>
        <p:nvSpPr>
          <p:cNvPr id="29" name="TextBox 28"/>
          <p:cNvSpPr txBox="1"/>
          <p:nvPr/>
        </p:nvSpPr>
        <p:spPr>
          <a:xfrm>
            <a:off x="2712384" y="3770011"/>
            <a:ext cx="923330" cy="184666"/>
          </a:xfrm>
          <a:prstGeom prst="rect">
            <a:avLst/>
          </a:prstGeom>
          <a:noFill/>
        </p:spPr>
        <p:txBody>
          <a:bodyPr wrap="none" lIns="0" tIns="0" rIns="0" bIns="0" rtlCol="0" anchor="t">
            <a:spAutoFit/>
          </a:bodyPr>
          <a:lstStyle/>
          <a:p>
            <a:pPr lvl="0" algn="r"/>
            <a:r>
              <a:rPr lang="zh-CN" altLang="en-US" sz="1200" dirty="0">
                <a:solidFill>
                  <a:srgbClr val="262626"/>
                </a:solidFill>
                <a:latin typeface="微软雅黑" panose="020B0503020204020204" pitchFamily="34" charset="-122"/>
                <a:ea typeface="微软雅黑" panose="020B0503020204020204" pitchFamily="34" charset="-122"/>
              </a:rPr>
              <a:t>单击添加标题</a:t>
            </a:r>
            <a:endParaRPr lang="en-US" altLang="zh-CN" dirty="0">
              <a:solidFill>
                <a:srgbClr val="262626"/>
              </a:solidFill>
              <a:latin typeface="Bebas Neue" panose="020B0606020202050201" pitchFamily="3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 name="图片 19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193" name="文本框 192"/>
          <p:cNvSpPr txBox="1"/>
          <p:nvPr/>
        </p:nvSpPr>
        <p:spPr>
          <a:xfrm>
            <a:off x="447590" y="359976"/>
            <a:ext cx="1890261"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请输入您的标题</a:t>
            </a:r>
          </a:p>
        </p:txBody>
      </p:sp>
      <p:grpSp>
        <p:nvGrpSpPr>
          <p:cNvPr id="2" name="组合 1"/>
          <p:cNvGrpSpPr/>
          <p:nvPr/>
        </p:nvGrpSpPr>
        <p:grpSpPr>
          <a:xfrm>
            <a:off x="2376756" y="1478317"/>
            <a:ext cx="4206343" cy="2083681"/>
            <a:chOff x="3247261" y="2131898"/>
            <a:chExt cx="5697481" cy="2835118"/>
          </a:xfrm>
          <a:solidFill>
            <a:srgbClr val="17B59E"/>
          </a:solidFill>
        </p:grpSpPr>
        <p:sp>
          <p:nvSpPr>
            <p:cNvPr id="3" name="Freeform 30"/>
            <p:cNvSpPr/>
            <p:nvPr/>
          </p:nvSpPr>
          <p:spPr bwMode="auto">
            <a:xfrm>
              <a:off x="4251440" y="3304772"/>
              <a:ext cx="8245" cy="10307"/>
            </a:xfrm>
            <a:custGeom>
              <a:avLst/>
              <a:gdLst/>
              <a:ahLst/>
              <a:cxnLst>
                <a:cxn ang="0">
                  <a:pos x="3" y="0"/>
                </a:cxn>
                <a:cxn ang="0">
                  <a:pos x="0" y="6"/>
                </a:cxn>
                <a:cxn ang="0">
                  <a:pos x="4" y="6"/>
                </a:cxn>
                <a:cxn ang="0">
                  <a:pos x="5" y="0"/>
                </a:cxn>
                <a:cxn ang="0">
                  <a:pos x="3" y="0"/>
                </a:cxn>
              </a:cxnLst>
              <a:rect l="0" t="0" r="r" b="b"/>
              <a:pathLst>
                <a:path w="5" h="6">
                  <a:moveTo>
                    <a:pt x="3" y="0"/>
                  </a:moveTo>
                  <a:cubicBezTo>
                    <a:pt x="0" y="2"/>
                    <a:pt x="0" y="3"/>
                    <a:pt x="0" y="6"/>
                  </a:cubicBezTo>
                  <a:cubicBezTo>
                    <a:pt x="2" y="6"/>
                    <a:pt x="4" y="6"/>
                    <a:pt x="4" y="6"/>
                  </a:cubicBezTo>
                  <a:cubicBezTo>
                    <a:pt x="4" y="3"/>
                    <a:pt x="5" y="2"/>
                    <a:pt x="5" y="0"/>
                  </a:cubicBezTo>
                  <a:cubicBezTo>
                    <a:pt x="4" y="0"/>
                    <a:pt x="3" y="0"/>
                    <a:pt x="3" y="0"/>
                  </a:cubicBezTo>
                  <a:close/>
                </a:path>
              </a:pathLst>
            </a:custGeom>
            <a:grpFill/>
            <a:ln w="9525">
              <a:solidFill>
                <a:srgbClr val="17B59E"/>
              </a:solidFill>
              <a:round/>
            </a:ln>
          </p:spPr>
          <p:txBody>
            <a:bodyPr vert="horz" wrap="square" lIns="121920" tIns="60960" rIns="121920" bIns="60960" numCol="1" anchor="t" anchorCtr="0" compatLnSpc="1"/>
            <a:lstStyle/>
            <a:p>
              <a:pPr defTabSz="1013677"/>
              <a:endParaRPr lang="en-US" sz="2000" dirty="0">
                <a:solidFill>
                  <a:srgbClr val="262626"/>
                </a:solidFill>
                <a:latin typeface="Arial" panose="020B0604020202020204"/>
              </a:endParaRPr>
            </a:p>
          </p:txBody>
        </p:sp>
        <p:sp>
          <p:nvSpPr>
            <p:cNvPr id="4" name="Freeform 163"/>
            <p:cNvSpPr/>
            <p:nvPr/>
          </p:nvSpPr>
          <p:spPr bwMode="auto">
            <a:xfrm>
              <a:off x="4568879" y="2381314"/>
              <a:ext cx="37103" cy="32981"/>
            </a:xfrm>
            <a:custGeom>
              <a:avLst/>
              <a:gdLst/>
              <a:ahLst/>
              <a:cxnLst>
                <a:cxn ang="0">
                  <a:pos x="7" y="0"/>
                </a:cxn>
                <a:cxn ang="0">
                  <a:pos x="22" y="19"/>
                </a:cxn>
                <a:cxn ang="0">
                  <a:pos x="8" y="0"/>
                </a:cxn>
                <a:cxn ang="0">
                  <a:pos x="8" y="1"/>
                </a:cxn>
                <a:cxn ang="0">
                  <a:pos x="7" y="0"/>
                </a:cxn>
              </a:cxnLst>
              <a:rect l="0" t="0" r="r" b="b"/>
              <a:pathLst>
                <a:path w="22" h="19">
                  <a:moveTo>
                    <a:pt x="7" y="0"/>
                  </a:moveTo>
                  <a:cubicBezTo>
                    <a:pt x="13" y="7"/>
                    <a:pt x="19" y="9"/>
                    <a:pt x="22" y="19"/>
                  </a:cubicBezTo>
                  <a:cubicBezTo>
                    <a:pt x="13" y="17"/>
                    <a:pt x="0" y="3"/>
                    <a:pt x="8" y="0"/>
                  </a:cubicBezTo>
                  <a:cubicBezTo>
                    <a:pt x="8" y="1"/>
                    <a:pt x="8" y="1"/>
                    <a:pt x="8" y="1"/>
                  </a:cubicBezTo>
                  <a:lnTo>
                    <a:pt x="7" y="0"/>
                  </a:lnTo>
                  <a:close/>
                </a:path>
              </a:pathLst>
            </a:custGeom>
            <a:grpFill/>
            <a:ln w="9525">
              <a:solidFill>
                <a:srgbClr val="17B59E"/>
              </a:solidFill>
              <a:round/>
            </a:ln>
          </p:spPr>
          <p:txBody>
            <a:bodyPr vert="horz" wrap="square" lIns="121920" tIns="60960" rIns="121920" bIns="60960" numCol="1" anchor="t" anchorCtr="0" compatLnSpc="1"/>
            <a:lstStyle/>
            <a:p>
              <a:pPr defTabSz="1013677"/>
              <a:endParaRPr lang="en-US" sz="2000" dirty="0">
                <a:solidFill>
                  <a:srgbClr val="262626"/>
                </a:solidFill>
                <a:latin typeface="Arial" panose="020B0604020202020204"/>
              </a:endParaRPr>
            </a:p>
          </p:txBody>
        </p:sp>
        <p:grpSp>
          <p:nvGrpSpPr>
            <p:cNvPr id="5" name="Group 341"/>
            <p:cNvGrpSpPr/>
            <p:nvPr/>
          </p:nvGrpSpPr>
          <p:grpSpPr>
            <a:xfrm>
              <a:off x="5641898" y="3330731"/>
              <a:ext cx="1086820" cy="1215484"/>
              <a:chOff x="4097338" y="2217738"/>
              <a:chExt cx="1139825" cy="1274763"/>
            </a:xfrm>
            <a:grpFill/>
          </p:grpSpPr>
          <p:sp>
            <p:nvSpPr>
              <p:cNvPr id="176" name="Freeform 5"/>
              <p:cNvSpPr/>
              <p:nvPr/>
            </p:nvSpPr>
            <p:spPr bwMode="auto">
              <a:xfrm>
                <a:off x="5102225" y="3086100"/>
                <a:ext cx="120650" cy="233363"/>
              </a:xfrm>
              <a:custGeom>
                <a:avLst/>
                <a:gdLst/>
                <a:ahLst/>
                <a:cxnLst>
                  <a:cxn ang="0">
                    <a:pos x="9" y="114"/>
                  </a:cxn>
                  <a:cxn ang="0">
                    <a:pos x="18" y="94"/>
                  </a:cxn>
                  <a:cxn ang="0">
                    <a:pos x="11" y="71"/>
                  </a:cxn>
                  <a:cxn ang="0">
                    <a:pos x="40" y="43"/>
                  </a:cxn>
                  <a:cxn ang="0">
                    <a:pos x="71" y="13"/>
                  </a:cxn>
                  <a:cxn ang="0">
                    <a:pos x="73" y="0"/>
                  </a:cxn>
                  <a:cxn ang="0">
                    <a:pos x="91" y="42"/>
                  </a:cxn>
                  <a:cxn ang="0">
                    <a:pos x="91" y="49"/>
                  </a:cxn>
                  <a:cxn ang="0">
                    <a:pos x="84" y="47"/>
                  </a:cxn>
                  <a:cxn ang="0">
                    <a:pos x="64" y="126"/>
                  </a:cxn>
                  <a:cxn ang="0">
                    <a:pos x="25" y="175"/>
                  </a:cxn>
                  <a:cxn ang="0">
                    <a:pos x="5" y="151"/>
                  </a:cxn>
                  <a:cxn ang="0">
                    <a:pos x="5" y="140"/>
                  </a:cxn>
                  <a:cxn ang="0">
                    <a:pos x="0" y="122"/>
                  </a:cxn>
                  <a:cxn ang="0">
                    <a:pos x="9" y="114"/>
                  </a:cxn>
                </a:cxnLst>
                <a:rect l="0" t="0" r="r" b="b"/>
                <a:pathLst>
                  <a:path w="91" h="175">
                    <a:moveTo>
                      <a:pt x="9" y="114"/>
                    </a:moveTo>
                    <a:cubicBezTo>
                      <a:pt x="9" y="114"/>
                      <a:pt x="18" y="95"/>
                      <a:pt x="18" y="94"/>
                    </a:cubicBezTo>
                    <a:cubicBezTo>
                      <a:pt x="18" y="89"/>
                      <a:pt x="11" y="78"/>
                      <a:pt x="11" y="71"/>
                    </a:cubicBezTo>
                    <a:cubicBezTo>
                      <a:pt x="11" y="49"/>
                      <a:pt x="27" y="50"/>
                      <a:pt x="40" y="43"/>
                    </a:cubicBezTo>
                    <a:cubicBezTo>
                      <a:pt x="50" y="37"/>
                      <a:pt x="64" y="20"/>
                      <a:pt x="71" y="13"/>
                    </a:cubicBezTo>
                    <a:cubicBezTo>
                      <a:pt x="73" y="11"/>
                      <a:pt x="72" y="4"/>
                      <a:pt x="73" y="0"/>
                    </a:cubicBezTo>
                    <a:cubicBezTo>
                      <a:pt x="88" y="2"/>
                      <a:pt x="87" y="31"/>
                      <a:pt x="91" y="42"/>
                    </a:cubicBezTo>
                    <a:cubicBezTo>
                      <a:pt x="91" y="49"/>
                      <a:pt x="91" y="49"/>
                      <a:pt x="91" y="49"/>
                    </a:cubicBezTo>
                    <a:cubicBezTo>
                      <a:pt x="89" y="48"/>
                      <a:pt x="85" y="47"/>
                      <a:pt x="84" y="47"/>
                    </a:cubicBezTo>
                    <a:cubicBezTo>
                      <a:pt x="84" y="79"/>
                      <a:pt x="74" y="101"/>
                      <a:pt x="64" y="126"/>
                    </a:cubicBezTo>
                    <a:cubicBezTo>
                      <a:pt x="56" y="146"/>
                      <a:pt x="52" y="175"/>
                      <a:pt x="25" y="175"/>
                    </a:cubicBezTo>
                    <a:cubicBezTo>
                      <a:pt x="14" y="175"/>
                      <a:pt x="5" y="163"/>
                      <a:pt x="5" y="151"/>
                    </a:cubicBezTo>
                    <a:cubicBezTo>
                      <a:pt x="5" y="145"/>
                      <a:pt x="6" y="143"/>
                      <a:pt x="5" y="140"/>
                    </a:cubicBezTo>
                    <a:cubicBezTo>
                      <a:pt x="0" y="136"/>
                      <a:pt x="0" y="129"/>
                      <a:pt x="0" y="122"/>
                    </a:cubicBezTo>
                    <a:cubicBezTo>
                      <a:pt x="0" y="121"/>
                      <a:pt x="8" y="114"/>
                      <a:pt x="9" y="114"/>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77" name="Freeform 6"/>
              <p:cNvSpPr/>
              <p:nvPr/>
            </p:nvSpPr>
            <p:spPr bwMode="auto">
              <a:xfrm>
                <a:off x="4097338" y="2217738"/>
                <a:ext cx="1139825" cy="1274763"/>
              </a:xfrm>
              <a:custGeom>
                <a:avLst/>
                <a:gdLst/>
                <a:ahLst/>
                <a:cxnLst>
                  <a:cxn ang="0">
                    <a:pos x="499" y="66"/>
                  </a:cxn>
                  <a:cxn ang="0">
                    <a:pos x="527" y="81"/>
                  </a:cxn>
                  <a:cxn ang="0">
                    <a:pos x="609" y="86"/>
                  </a:cxn>
                  <a:cxn ang="0">
                    <a:pos x="644" y="89"/>
                  </a:cxn>
                  <a:cxn ang="0">
                    <a:pos x="644" y="136"/>
                  </a:cxn>
                  <a:cxn ang="0">
                    <a:pos x="620" y="115"/>
                  </a:cxn>
                  <a:cxn ang="0">
                    <a:pos x="679" y="223"/>
                  </a:cxn>
                  <a:cxn ang="0">
                    <a:pos x="699" y="267"/>
                  </a:cxn>
                  <a:cxn ang="0">
                    <a:pos x="730" y="310"/>
                  </a:cxn>
                  <a:cxn ang="0">
                    <a:pos x="755" y="348"/>
                  </a:cxn>
                  <a:cxn ang="0">
                    <a:pos x="787" y="359"/>
                  </a:cxn>
                  <a:cxn ang="0">
                    <a:pos x="853" y="346"/>
                  </a:cxn>
                  <a:cxn ang="0">
                    <a:pos x="826" y="425"/>
                  </a:cxn>
                  <a:cxn ang="0">
                    <a:pos x="719" y="541"/>
                  </a:cxn>
                  <a:cxn ang="0">
                    <a:pos x="708" y="600"/>
                  </a:cxn>
                  <a:cxn ang="0">
                    <a:pos x="721" y="638"/>
                  </a:cxn>
                  <a:cxn ang="0">
                    <a:pos x="720" y="676"/>
                  </a:cxn>
                  <a:cxn ang="0">
                    <a:pos x="660" y="745"/>
                  </a:cxn>
                  <a:cxn ang="0">
                    <a:pos x="659" y="788"/>
                  </a:cxn>
                  <a:cxn ang="0">
                    <a:pos x="643" y="816"/>
                  </a:cxn>
                  <a:cxn ang="0">
                    <a:pos x="627" y="846"/>
                  </a:cxn>
                  <a:cxn ang="0">
                    <a:pos x="592" y="902"/>
                  </a:cxn>
                  <a:cxn ang="0">
                    <a:pos x="538" y="946"/>
                  </a:cxn>
                  <a:cxn ang="0">
                    <a:pos x="512" y="944"/>
                  </a:cxn>
                  <a:cxn ang="0">
                    <a:pos x="452" y="949"/>
                  </a:cxn>
                  <a:cxn ang="0">
                    <a:pos x="440" y="929"/>
                  </a:cxn>
                  <a:cxn ang="0">
                    <a:pos x="431" y="893"/>
                  </a:cxn>
                  <a:cxn ang="0">
                    <a:pos x="395" y="789"/>
                  </a:cxn>
                  <a:cxn ang="0">
                    <a:pos x="360" y="708"/>
                  </a:cxn>
                  <a:cxn ang="0">
                    <a:pos x="382" y="621"/>
                  </a:cxn>
                  <a:cxn ang="0">
                    <a:pos x="364" y="558"/>
                  </a:cxn>
                  <a:cxn ang="0">
                    <a:pos x="337" y="490"/>
                  </a:cxn>
                  <a:cxn ang="0">
                    <a:pos x="342" y="461"/>
                  </a:cxn>
                  <a:cxn ang="0">
                    <a:pos x="295" y="443"/>
                  </a:cxn>
                  <a:cxn ang="0">
                    <a:pos x="206" y="433"/>
                  </a:cxn>
                  <a:cxn ang="0">
                    <a:pos x="164" y="434"/>
                  </a:cxn>
                  <a:cxn ang="0">
                    <a:pos x="109" y="439"/>
                  </a:cxn>
                  <a:cxn ang="0">
                    <a:pos x="40" y="369"/>
                  </a:cxn>
                  <a:cxn ang="0">
                    <a:pos x="7" y="338"/>
                  </a:cxn>
                  <a:cxn ang="0">
                    <a:pos x="7" y="324"/>
                  </a:cxn>
                  <a:cxn ang="0">
                    <a:pos x="18" y="269"/>
                  </a:cxn>
                  <a:cxn ang="0">
                    <a:pos x="22" y="199"/>
                  </a:cxn>
                  <a:cxn ang="0">
                    <a:pos x="77" y="132"/>
                  </a:cxn>
                  <a:cxn ang="0">
                    <a:pos x="104" y="77"/>
                  </a:cxn>
                  <a:cxn ang="0">
                    <a:pos x="141" y="36"/>
                  </a:cxn>
                  <a:cxn ang="0">
                    <a:pos x="187" y="35"/>
                  </a:cxn>
                  <a:cxn ang="0">
                    <a:pos x="273" y="6"/>
                  </a:cxn>
                  <a:cxn ang="0">
                    <a:pos x="307" y="4"/>
                  </a:cxn>
                  <a:cxn ang="0">
                    <a:pos x="338" y="0"/>
                  </a:cxn>
                  <a:cxn ang="0">
                    <a:pos x="358" y="6"/>
                  </a:cxn>
                  <a:cxn ang="0">
                    <a:pos x="357" y="27"/>
                  </a:cxn>
                  <a:cxn ang="0">
                    <a:pos x="371" y="64"/>
                  </a:cxn>
                  <a:cxn ang="0">
                    <a:pos x="455" y="100"/>
                  </a:cxn>
                  <a:cxn ang="0">
                    <a:pos x="464" y="84"/>
                  </a:cxn>
                  <a:cxn ang="0">
                    <a:pos x="490" y="66"/>
                  </a:cxn>
                </a:cxnLst>
                <a:rect l="0" t="0" r="r" b="b"/>
                <a:pathLst>
                  <a:path w="856" h="957">
                    <a:moveTo>
                      <a:pt x="490" y="66"/>
                    </a:moveTo>
                    <a:cubicBezTo>
                      <a:pt x="499" y="66"/>
                      <a:pt x="499" y="66"/>
                      <a:pt x="499" y="66"/>
                    </a:cubicBezTo>
                    <a:cubicBezTo>
                      <a:pt x="499" y="73"/>
                      <a:pt x="504" y="74"/>
                      <a:pt x="506" y="77"/>
                    </a:cubicBezTo>
                    <a:cubicBezTo>
                      <a:pt x="510" y="82"/>
                      <a:pt x="520" y="78"/>
                      <a:pt x="527" y="81"/>
                    </a:cubicBezTo>
                    <a:cubicBezTo>
                      <a:pt x="541" y="86"/>
                      <a:pt x="561" y="93"/>
                      <a:pt x="576" y="93"/>
                    </a:cubicBezTo>
                    <a:cubicBezTo>
                      <a:pt x="591" y="93"/>
                      <a:pt x="595" y="86"/>
                      <a:pt x="609" y="86"/>
                    </a:cubicBezTo>
                    <a:cubicBezTo>
                      <a:pt x="617" y="86"/>
                      <a:pt x="622" y="92"/>
                      <a:pt x="632" y="92"/>
                    </a:cubicBezTo>
                    <a:cubicBezTo>
                      <a:pt x="638" y="92"/>
                      <a:pt x="638" y="90"/>
                      <a:pt x="644" y="89"/>
                    </a:cubicBezTo>
                    <a:cubicBezTo>
                      <a:pt x="647" y="96"/>
                      <a:pt x="653" y="102"/>
                      <a:pt x="653" y="111"/>
                    </a:cubicBezTo>
                    <a:cubicBezTo>
                      <a:pt x="653" y="115"/>
                      <a:pt x="646" y="131"/>
                      <a:pt x="644" y="136"/>
                    </a:cubicBezTo>
                    <a:cubicBezTo>
                      <a:pt x="635" y="135"/>
                      <a:pt x="627" y="115"/>
                      <a:pt x="620" y="107"/>
                    </a:cubicBezTo>
                    <a:cubicBezTo>
                      <a:pt x="620" y="115"/>
                      <a:pt x="620" y="115"/>
                      <a:pt x="620" y="115"/>
                    </a:cubicBezTo>
                    <a:cubicBezTo>
                      <a:pt x="662" y="189"/>
                      <a:pt x="662" y="189"/>
                      <a:pt x="662" y="189"/>
                    </a:cubicBezTo>
                    <a:cubicBezTo>
                      <a:pt x="659" y="198"/>
                      <a:pt x="673" y="218"/>
                      <a:pt x="679" y="223"/>
                    </a:cubicBezTo>
                    <a:cubicBezTo>
                      <a:pt x="679" y="246"/>
                      <a:pt x="679" y="246"/>
                      <a:pt x="679" y="246"/>
                    </a:cubicBezTo>
                    <a:cubicBezTo>
                      <a:pt x="684" y="258"/>
                      <a:pt x="692" y="258"/>
                      <a:pt x="699" y="267"/>
                    </a:cubicBezTo>
                    <a:cubicBezTo>
                      <a:pt x="707" y="278"/>
                      <a:pt x="702" y="289"/>
                      <a:pt x="710" y="297"/>
                    </a:cubicBezTo>
                    <a:cubicBezTo>
                      <a:pt x="717" y="304"/>
                      <a:pt x="722" y="305"/>
                      <a:pt x="730" y="310"/>
                    </a:cubicBezTo>
                    <a:cubicBezTo>
                      <a:pt x="737" y="316"/>
                      <a:pt x="741" y="334"/>
                      <a:pt x="755" y="334"/>
                    </a:cubicBezTo>
                    <a:cubicBezTo>
                      <a:pt x="755" y="341"/>
                      <a:pt x="759" y="343"/>
                      <a:pt x="755" y="348"/>
                    </a:cubicBezTo>
                    <a:cubicBezTo>
                      <a:pt x="761" y="352"/>
                      <a:pt x="767" y="366"/>
                      <a:pt x="774" y="366"/>
                    </a:cubicBezTo>
                    <a:cubicBezTo>
                      <a:pt x="781" y="366"/>
                      <a:pt x="782" y="361"/>
                      <a:pt x="787" y="359"/>
                    </a:cubicBezTo>
                    <a:cubicBezTo>
                      <a:pt x="794" y="357"/>
                      <a:pt x="798" y="360"/>
                      <a:pt x="805" y="359"/>
                    </a:cubicBezTo>
                    <a:cubicBezTo>
                      <a:pt x="822" y="356"/>
                      <a:pt x="838" y="350"/>
                      <a:pt x="853" y="346"/>
                    </a:cubicBezTo>
                    <a:cubicBezTo>
                      <a:pt x="855" y="348"/>
                      <a:pt x="856" y="350"/>
                      <a:pt x="856" y="352"/>
                    </a:cubicBezTo>
                    <a:cubicBezTo>
                      <a:pt x="856" y="377"/>
                      <a:pt x="837" y="410"/>
                      <a:pt x="826" y="425"/>
                    </a:cubicBezTo>
                    <a:cubicBezTo>
                      <a:pt x="812" y="443"/>
                      <a:pt x="807" y="459"/>
                      <a:pt x="790" y="471"/>
                    </a:cubicBezTo>
                    <a:cubicBezTo>
                      <a:pt x="761" y="494"/>
                      <a:pt x="730" y="501"/>
                      <a:pt x="719" y="541"/>
                    </a:cubicBezTo>
                    <a:cubicBezTo>
                      <a:pt x="716" y="552"/>
                      <a:pt x="704" y="555"/>
                      <a:pt x="704" y="567"/>
                    </a:cubicBezTo>
                    <a:cubicBezTo>
                      <a:pt x="704" y="581"/>
                      <a:pt x="708" y="587"/>
                      <a:pt x="708" y="600"/>
                    </a:cubicBezTo>
                    <a:cubicBezTo>
                      <a:pt x="708" y="615"/>
                      <a:pt x="724" y="623"/>
                      <a:pt x="724" y="631"/>
                    </a:cubicBezTo>
                    <a:cubicBezTo>
                      <a:pt x="724" y="634"/>
                      <a:pt x="722" y="637"/>
                      <a:pt x="721" y="638"/>
                    </a:cubicBezTo>
                    <a:cubicBezTo>
                      <a:pt x="721" y="649"/>
                      <a:pt x="721" y="649"/>
                      <a:pt x="721" y="649"/>
                    </a:cubicBezTo>
                    <a:cubicBezTo>
                      <a:pt x="721" y="656"/>
                      <a:pt x="720" y="664"/>
                      <a:pt x="720" y="676"/>
                    </a:cubicBezTo>
                    <a:cubicBezTo>
                      <a:pt x="722" y="679"/>
                      <a:pt x="723" y="682"/>
                      <a:pt x="723" y="685"/>
                    </a:cubicBezTo>
                    <a:cubicBezTo>
                      <a:pt x="723" y="720"/>
                      <a:pt x="665" y="716"/>
                      <a:pt x="660" y="745"/>
                    </a:cubicBezTo>
                    <a:cubicBezTo>
                      <a:pt x="654" y="746"/>
                      <a:pt x="647" y="753"/>
                      <a:pt x="647" y="758"/>
                    </a:cubicBezTo>
                    <a:cubicBezTo>
                      <a:pt x="647" y="768"/>
                      <a:pt x="659" y="774"/>
                      <a:pt x="659" y="788"/>
                    </a:cubicBezTo>
                    <a:cubicBezTo>
                      <a:pt x="659" y="795"/>
                      <a:pt x="658" y="809"/>
                      <a:pt x="656" y="813"/>
                    </a:cubicBezTo>
                    <a:cubicBezTo>
                      <a:pt x="653" y="817"/>
                      <a:pt x="646" y="815"/>
                      <a:pt x="643" y="816"/>
                    </a:cubicBezTo>
                    <a:cubicBezTo>
                      <a:pt x="632" y="822"/>
                      <a:pt x="626" y="826"/>
                      <a:pt x="621" y="837"/>
                    </a:cubicBezTo>
                    <a:cubicBezTo>
                      <a:pt x="624" y="839"/>
                      <a:pt x="627" y="842"/>
                      <a:pt x="627" y="846"/>
                    </a:cubicBezTo>
                    <a:cubicBezTo>
                      <a:pt x="627" y="859"/>
                      <a:pt x="615" y="868"/>
                      <a:pt x="610" y="874"/>
                    </a:cubicBezTo>
                    <a:cubicBezTo>
                      <a:pt x="600" y="883"/>
                      <a:pt x="599" y="893"/>
                      <a:pt x="592" y="902"/>
                    </a:cubicBezTo>
                    <a:cubicBezTo>
                      <a:pt x="581" y="916"/>
                      <a:pt x="576" y="929"/>
                      <a:pt x="558" y="938"/>
                    </a:cubicBezTo>
                    <a:cubicBezTo>
                      <a:pt x="550" y="941"/>
                      <a:pt x="539" y="938"/>
                      <a:pt x="538" y="946"/>
                    </a:cubicBezTo>
                    <a:cubicBezTo>
                      <a:pt x="532" y="946"/>
                      <a:pt x="529" y="949"/>
                      <a:pt x="525" y="949"/>
                    </a:cubicBezTo>
                    <a:cubicBezTo>
                      <a:pt x="520" y="949"/>
                      <a:pt x="517" y="944"/>
                      <a:pt x="512" y="944"/>
                    </a:cubicBezTo>
                    <a:cubicBezTo>
                      <a:pt x="494" y="944"/>
                      <a:pt x="483" y="957"/>
                      <a:pt x="466" y="957"/>
                    </a:cubicBezTo>
                    <a:cubicBezTo>
                      <a:pt x="459" y="957"/>
                      <a:pt x="455" y="953"/>
                      <a:pt x="452" y="949"/>
                    </a:cubicBezTo>
                    <a:cubicBezTo>
                      <a:pt x="449" y="949"/>
                      <a:pt x="449" y="950"/>
                      <a:pt x="448" y="951"/>
                    </a:cubicBezTo>
                    <a:cubicBezTo>
                      <a:pt x="448" y="942"/>
                      <a:pt x="443" y="932"/>
                      <a:pt x="440" y="929"/>
                    </a:cubicBezTo>
                    <a:cubicBezTo>
                      <a:pt x="443" y="925"/>
                      <a:pt x="445" y="922"/>
                      <a:pt x="445" y="917"/>
                    </a:cubicBezTo>
                    <a:cubicBezTo>
                      <a:pt x="445" y="910"/>
                      <a:pt x="433" y="897"/>
                      <a:pt x="431" y="893"/>
                    </a:cubicBezTo>
                    <a:cubicBezTo>
                      <a:pt x="415" y="866"/>
                      <a:pt x="395" y="840"/>
                      <a:pt x="395" y="801"/>
                    </a:cubicBezTo>
                    <a:cubicBezTo>
                      <a:pt x="395" y="794"/>
                      <a:pt x="395" y="792"/>
                      <a:pt x="395" y="789"/>
                    </a:cubicBezTo>
                    <a:cubicBezTo>
                      <a:pt x="395" y="783"/>
                      <a:pt x="389" y="781"/>
                      <a:pt x="386" y="774"/>
                    </a:cubicBezTo>
                    <a:cubicBezTo>
                      <a:pt x="374" y="754"/>
                      <a:pt x="360" y="737"/>
                      <a:pt x="360" y="708"/>
                    </a:cubicBezTo>
                    <a:cubicBezTo>
                      <a:pt x="360" y="677"/>
                      <a:pt x="388" y="670"/>
                      <a:pt x="388" y="646"/>
                    </a:cubicBezTo>
                    <a:cubicBezTo>
                      <a:pt x="388" y="635"/>
                      <a:pt x="384" y="631"/>
                      <a:pt x="382" y="621"/>
                    </a:cubicBezTo>
                    <a:cubicBezTo>
                      <a:pt x="379" y="602"/>
                      <a:pt x="376" y="596"/>
                      <a:pt x="371" y="585"/>
                    </a:cubicBezTo>
                    <a:cubicBezTo>
                      <a:pt x="368" y="576"/>
                      <a:pt x="370" y="566"/>
                      <a:pt x="364" y="558"/>
                    </a:cubicBezTo>
                    <a:cubicBezTo>
                      <a:pt x="352" y="544"/>
                      <a:pt x="327" y="528"/>
                      <a:pt x="327" y="508"/>
                    </a:cubicBezTo>
                    <a:cubicBezTo>
                      <a:pt x="327" y="503"/>
                      <a:pt x="334" y="492"/>
                      <a:pt x="337" y="490"/>
                    </a:cubicBezTo>
                    <a:cubicBezTo>
                      <a:pt x="336" y="486"/>
                      <a:pt x="337" y="485"/>
                      <a:pt x="337" y="483"/>
                    </a:cubicBezTo>
                    <a:cubicBezTo>
                      <a:pt x="337" y="478"/>
                      <a:pt x="337" y="465"/>
                      <a:pt x="342" y="461"/>
                    </a:cubicBezTo>
                    <a:cubicBezTo>
                      <a:pt x="337" y="451"/>
                      <a:pt x="329" y="443"/>
                      <a:pt x="314" y="443"/>
                    </a:cubicBezTo>
                    <a:cubicBezTo>
                      <a:pt x="306" y="443"/>
                      <a:pt x="299" y="443"/>
                      <a:pt x="295" y="443"/>
                    </a:cubicBezTo>
                    <a:cubicBezTo>
                      <a:pt x="282" y="443"/>
                      <a:pt x="279" y="417"/>
                      <a:pt x="261" y="417"/>
                    </a:cubicBezTo>
                    <a:cubicBezTo>
                      <a:pt x="239" y="417"/>
                      <a:pt x="223" y="427"/>
                      <a:pt x="206" y="433"/>
                    </a:cubicBezTo>
                    <a:cubicBezTo>
                      <a:pt x="199" y="435"/>
                      <a:pt x="197" y="440"/>
                      <a:pt x="191" y="440"/>
                    </a:cubicBezTo>
                    <a:cubicBezTo>
                      <a:pt x="184" y="440"/>
                      <a:pt x="173" y="434"/>
                      <a:pt x="164" y="434"/>
                    </a:cubicBezTo>
                    <a:cubicBezTo>
                      <a:pt x="147" y="434"/>
                      <a:pt x="139" y="443"/>
                      <a:pt x="122" y="443"/>
                    </a:cubicBezTo>
                    <a:cubicBezTo>
                      <a:pt x="117" y="443"/>
                      <a:pt x="111" y="440"/>
                      <a:pt x="109" y="439"/>
                    </a:cubicBezTo>
                    <a:cubicBezTo>
                      <a:pt x="97" y="430"/>
                      <a:pt x="71" y="415"/>
                      <a:pt x="62" y="401"/>
                    </a:cubicBezTo>
                    <a:cubicBezTo>
                      <a:pt x="53" y="388"/>
                      <a:pt x="51" y="377"/>
                      <a:pt x="40" y="369"/>
                    </a:cubicBezTo>
                    <a:cubicBezTo>
                      <a:pt x="37" y="366"/>
                      <a:pt x="13" y="346"/>
                      <a:pt x="13" y="344"/>
                    </a:cubicBezTo>
                    <a:cubicBezTo>
                      <a:pt x="11" y="341"/>
                      <a:pt x="10" y="340"/>
                      <a:pt x="7" y="338"/>
                    </a:cubicBezTo>
                    <a:cubicBezTo>
                      <a:pt x="9" y="338"/>
                      <a:pt x="9" y="338"/>
                      <a:pt x="9" y="338"/>
                    </a:cubicBezTo>
                    <a:cubicBezTo>
                      <a:pt x="9" y="331"/>
                      <a:pt x="7" y="328"/>
                      <a:pt x="7" y="324"/>
                    </a:cubicBezTo>
                    <a:cubicBezTo>
                      <a:pt x="7" y="317"/>
                      <a:pt x="3" y="315"/>
                      <a:pt x="0" y="309"/>
                    </a:cubicBezTo>
                    <a:cubicBezTo>
                      <a:pt x="10" y="304"/>
                      <a:pt x="18" y="280"/>
                      <a:pt x="18" y="269"/>
                    </a:cubicBezTo>
                    <a:cubicBezTo>
                      <a:pt x="18" y="250"/>
                      <a:pt x="10" y="238"/>
                      <a:pt x="10" y="220"/>
                    </a:cubicBezTo>
                    <a:cubicBezTo>
                      <a:pt x="10" y="211"/>
                      <a:pt x="20" y="206"/>
                      <a:pt x="22" y="199"/>
                    </a:cubicBezTo>
                    <a:cubicBezTo>
                      <a:pt x="28" y="182"/>
                      <a:pt x="41" y="158"/>
                      <a:pt x="52" y="144"/>
                    </a:cubicBezTo>
                    <a:cubicBezTo>
                      <a:pt x="58" y="135"/>
                      <a:pt x="69" y="136"/>
                      <a:pt x="77" y="132"/>
                    </a:cubicBezTo>
                    <a:cubicBezTo>
                      <a:pt x="84" y="128"/>
                      <a:pt x="95" y="119"/>
                      <a:pt x="97" y="112"/>
                    </a:cubicBezTo>
                    <a:cubicBezTo>
                      <a:pt x="102" y="96"/>
                      <a:pt x="96" y="89"/>
                      <a:pt x="104" y="77"/>
                    </a:cubicBezTo>
                    <a:cubicBezTo>
                      <a:pt x="116" y="63"/>
                      <a:pt x="131" y="49"/>
                      <a:pt x="142" y="36"/>
                    </a:cubicBezTo>
                    <a:cubicBezTo>
                      <a:pt x="141" y="36"/>
                      <a:pt x="141" y="36"/>
                      <a:pt x="141" y="36"/>
                    </a:cubicBezTo>
                    <a:cubicBezTo>
                      <a:pt x="145" y="31"/>
                      <a:pt x="146" y="27"/>
                      <a:pt x="150" y="24"/>
                    </a:cubicBezTo>
                    <a:cubicBezTo>
                      <a:pt x="161" y="32"/>
                      <a:pt x="172" y="35"/>
                      <a:pt x="187" y="35"/>
                    </a:cubicBezTo>
                    <a:cubicBezTo>
                      <a:pt x="197" y="35"/>
                      <a:pt x="198" y="29"/>
                      <a:pt x="204" y="27"/>
                    </a:cubicBezTo>
                    <a:cubicBezTo>
                      <a:pt x="221" y="18"/>
                      <a:pt x="254" y="6"/>
                      <a:pt x="273" y="6"/>
                    </a:cubicBezTo>
                    <a:cubicBezTo>
                      <a:pt x="280" y="6"/>
                      <a:pt x="285" y="10"/>
                      <a:pt x="289" y="10"/>
                    </a:cubicBezTo>
                    <a:cubicBezTo>
                      <a:pt x="294" y="10"/>
                      <a:pt x="301" y="4"/>
                      <a:pt x="307" y="4"/>
                    </a:cubicBezTo>
                    <a:cubicBezTo>
                      <a:pt x="313" y="4"/>
                      <a:pt x="316" y="7"/>
                      <a:pt x="321" y="7"/>
                    </a:cubicBezTo>
                    <a:cubicBezTo>
                      <a:pt x="329" y="7"/>
                      <a:pt x="330" y="0"/>
                      <a:pt x="338" y="0"/>
                    </a:cubicBezTo>
                    <a:cubicBezTo>
                      <a:pt x="347" y="0"/>
                      <a:pt x="344" y="8"/>
                      <a:pt x="351" y="8"/>
                    </a:cubicBezTo>
                    <a:cubicBezTo>
                      <a:pt x="354" y="8"/>
                      <a:pt x="355" y="6"/>
                      <a:pt x="358" y="6"/>
                    </a:cubicBezTo>
                    <a:cubicBezTo>
                      <a:pt x="358" y="12"/>
                      <a:pt x="351" y="11"/>
                      <a:pt x="351" y="17"/>
                    </a:cubicBezTo>
                    <a:cubicBezTo>
                      <a:pt x="351" y="21"/>
                      <a:pt x="357" y="23"/>
                      <a:pt x="357" y="27"/>
                    </a:cubicBezTo>
                    <a:cubicBezTo>
                      <a:pt x="357" y="33"/>
                      <a:pt x="351" y="37"/>
                      <a:pt x="351" y="44"/>
                    </a:cubicBezTo>
                    <a:cubicBezTo>
                      <a:pt x="351" y="55"/>
                      <a:pt x="363" y="64"/>
                      <a:pt x="371" y="64"/>
                    </a:cubicBezTo>
                    <a:cubicBezTo>
                      <a:pt x="377" y="64"/>
                      <a:pt x="380" y="64"/>
                      <a:pt x="384" y="64"/>
                    </a:cubicBezTo>
                    <a:cubicBezTo>
                      <a:pt x="412" y="64"/>
                      <a:pt x="423" y="100"/>
                      <a:pt x="455" y="100"/>
                    </a:cubicBezTo>
                    <a:cubicBezTo>
                      <a:pt x="459" y="100"/>
                      <a:pt x="464" y="95"/>
                      <a:pt x="464" y="93"/>
                    </a:cubicBezTo>
                    <a:cubicBezTo>
                      <a:pt x="464" y="90"/>
                      <a:pt x="464" y="87"/>
                      <a:pt x="464" y="84"/>
                    </a:cubicBezTo>
                    <a:cubicBezTo>
                      <a:pt x="464" y="70"/>
                      <a:pt x="475" y="70"/>
                      <a:pt x="488" y="66"/>
                    </a:cubicBezTo>
                    <a:lnTo>
                      <a:pt x="490" y="66"/>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grpSp>
        <p:grpSp>
          <p:nvGrpSpPr>
            <p:cNvPr id="6" name="Group 274"/>
            <p:cNvGrpSpPr/>
            <p:nvPr/>
          </p:nvGrpSpPr>
          <p:grpSpPr>
            <a:xfrm>
              <a:off x="4624707" y="3766669"/>
              <a:ext cx="743216" cy="1200347"/>
              <a:chOff x="3030538" y="2674938"/>
              <a:chExt cx="779463" cy="1258888"/>
            </a:xfrm>
            <a:grpFill/>
          </p:grpSpPr>
          <p:sp>
            <p:nvSpPr>
              <p:cNvPr id="174" name="Freeform 22"/>
              <p:cNvSpPr/>
              <p:nvPr/>
            </p:nvSpPr>
            <p:spPr bwMode="auto">
              <a:xfrm>
                <a:off x="3541713" y="2881313"/>
                <a:ext cx="39688" cy="31750"/>
              </a:xfrm>
              <a:custGeom>
                <a:avLst/>
                <a:gdLst/>
                <a:ahLst/>
                <a:cxnLst>
                  <a:cxn ang="0">
                    <a:pos x="10" y="0"/>
                  </a:cxn>
                  <a:cxn ang="0">
                    <a:pos x="20" y="4"/>
                  </a:cxn>
                  <a:cxn ang="0">
                    <a:pos x="27" y="5"/>
                  </a:cxn>
                  <a:cxn ang="0">
                    <a:pos x="30" y="9"/>
                  </a:cxn>
                  <a:cxn ang="0">
                    <a:pos x="18" y="23"/>
                  </a:cxn>
                  <a:cxn ang="0">
                    <a:pos x="0" y="11"/>
                  </a:cxn>
                  <a:cxn ang="0">
                    <a:pos x="9" y="0"/>
                  </a:cxn>
                  <a:cxn ang="0">
                    <a:pos x="10" y="0"/>
                  </a:cxn>
                </a:cxnLst>
                <a:rect l="0" t="0" r="r" b="b"/>
                <a:pathLst>
                  <a:path w="30" h="23">
                    <a:moveTo>
                      <a:pt x="10" y="0"/>
                    </a:moveTo>
                    <a:cubicBezTo>
                      <a:pt x="13" y="1"/>
                      <a:pt x="16" y="4"/>
                      <a:pt x="20" y="4"/>
                    </a:cubicBezTo>
                    <a:cubicBezTo>
                      <a:pt x="21" y="9"/>
                      <a:pt x="25" y="5"/>
                      <a:pt x="27" y="5"/>
                    </a:cubicBezTo>
                    <a:cubicBezTo>
                      <a:pt x="29" y="5"/>
                      <a:pt x="30" y="8"/>
                      <a:pt x="30" y="9"/>
                    </a:cubicBezTo>
                    <a:cubicBezTo>
                      <a:pt x="30" y="12"/>
                      <a:pt x="23" y="23"/>
                      <a:pt x="18" y="23"/>
                    </a:cubicBezTo>
                    <a:cubicBezTo>
                      <a:pt x="11" y="23"/>
                      <a:pt x="0" y="15"/>
                      <a:pt x="0" y="11"/>
                    </a:cubicBezTo>
                    <a:cubicBezTo>
                      <a:pt x="0" y="4"/>
                      <a:pt x="3" y="0"/>
                      <a:pt x="9" y="0"/>
                    </a:cubicBezTo>
                    <a:cubicBezTo>
                      <a:pt x="9" y="0"/>
                      <a:pt x="10" y="0"/>
                      <a:pt x="10" y="0"/>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75" name="Freeform 23"/>
              <p:cNvSpPr/>
              <p:nvPr/>
            </p:nvSpPr>
            <p:spPr bwMode="auto">
              <a:xfrm>
                <a:off x="3030538" y="2674938"/>
                <a:ext cx="779463" cy="1258888"/>
              </a:xfrm>
              <a:custGeom>
                <a:avLst/>
                <a:gdLst/>
                <a:ahLst/>
                <a:cxnLst>
                  <a:cxn ang="0">
                    <a:pos x="46" y="91"/>
                  </a:cxn>
                  <a:cxn ang="0">
                    <a:pos x="51" y="51"/>
                  </a:cxn>
                  <a:cxn ang="0">
                    <a:pos x="59" y="46"/>
                  </a:cxn>
                  <a:cxn ang="0">
                    <a:pos x="82" y="18"/>
                  </a:cxn>
                  <a:cxn ang="0">
                    <a:pos x="128" y="6"/>
                  </a:cxn>
                  <a:cxn ang="0">
                    <a:pos x="126" y="42"/>
                  </a:cxn>
                  <a:cxn ang="0">
                    <a:pos x="136" y="13"/>
                  </a:cxn>
                  <a:cxn ang="0">
                    <a:pos x="146" y="5"/>
                  </a:cxn>
                  <a:cxn ang="0">
                    <a:pos x="194" y="24"/>
                  </a:cxn>
                  <a:cxn ang="0">
                    <a:pos x="227" y="20"/>
                  </a:cxn>
                  <a:cxn ang="0">
                    <a:pos x="233" y="26"/>
                  </a:cxn>
                  <a:cxn ang="0">
                    <a:pos x="270" y="50"/>
                  </a:cxn>
                  <a:cxn ang="0">
                    <a:pos x="328" y="84"/>
                  </a:cxn>
                  <a:cxn ang="0">
                    <a:pos x="354" y="89"/>
                  </a:cxn>
                  <a:cxn ang="0">
                    <a:pos x="389" y="130"/>
                  </a:cxn>
                  <a:cxn ang="0">
                    <a:pos x="383" y="170"/>
                  </a:cxn>
                  <a:cxn ang="0">
                    <a:pos x="403" y="185"/>
                  </a:cxn>
                  <a:cxn ang="0">
                    <a:pos x="454" y="175"/>
                  </a:cxn>
                  <a:cxn ang="0">
                    <a:pos x="467" y="191"/>
                  </a:cxn>
                  <a:cxn ang="0">
                    <a:pos x="513" y="191"/>
                  </a:cxn>
                  <a:cxn ang="0">
                    <a:pos x="575" y="220"/>
                  </a:cxn>
                  <a:cxn ang="0">
                    <a:pos x="549" y="310"/>
                  </a:cxn>
                  <a:cxn ang="0">
                    <a:pos x="532" y="374"/>
                  </a:cxn>
                  <a:cxn ang="0">
                    <a:pos x="522" y="405"/>
                  </a:cxn>
                  <a:cxn ang="0">
                    <a:pos x="485" y="449"/>
                  </a:cxn>
                  <a:cxn ang="0">
                    <a:pos x="429" y="474"/>
                  </a:cxn>
                  <a:cxn ang="0">
                    <a:pos x="412" y="524"/>
                  </a:cxn>
                  <a:cxn ang="0">
                    <a:pos x="388" y="559"/>
                  </a:cxn>
                  <a:cxn ang="0">
                    <a:pos x="311" y="614"/>
                  </a:cxn>
                  <a:cxn ang="0">
                    <a:pos x="297" y="619"/>
                  </a:cxn>
                  <a:cxn ang="0">
                    <a:pos x="308" y="654"/>
                  </a:cxn>
                  <a:cxn ang="0">
                    <a:pos x="244" y="677"/>
                  </a:cxn>
                  <a:cxn ang="0">
                    <a:pos x="240" y="707"/>
                  </a:cxn>
                  <a:cxn ang="0">
                    <a:pos x="205" y="711"/>
                  </a:cxn>
                  <a:cxn ang="0">
                    <a:pos x="225" y="730"/>
                  </a:cxn>
                  <a:cxn ang="0">
                    <a:pos x="214" y="739"/>
                  </a:cxn>
                  <a:cxn ang="0">
                    <a:pos x="178" y="787"/>
                  </a:cxn>
                  <a:cxn ang="0">
                    <a:pos x="176" y="846"/>
                  </a:cxn>
                  <a:cxn ang="0">
                    <a:pos x="161" y="884"/>
                  </a:cxn>
                  <a:cxn ang="0">
                    <a:pos x="200" y="935"/>
                  </a:cxn>
                  <a:cxn ang="0">
                    <a:pos x="169" y="945"/>
                  </a:cxn>
                  <a:cxn ang="0">
                    <a:pos x="127" y="921"/>
                  </a:cxn>
                  <a:cxn ang="0">
                    <a:pos x="92" y="903"/>
                  </a:cxn>
                  <a:cxn ang="0">
                    <a:pos x="93" y="889"/>
                  </a:cxn>
                  <a:cxn ang="0">
                    <a:pos x="84" y="857"/>
                  </a:cxn>
                  <a:cxn ang="0">
                    <a:pos x="82" y="791"/>
                  </a:cxn>
                  <a:cxn ang="0">
                    <a:pos x="86" y="782"/>
                  </a:cxn>
                  <a:cxn ang="0">
                    <a:pos x="112" y="718"/>
                  </a:cxn>
                  <a:cxn ang="0">
                    <a:pos x="95" y="708"/>
                  </a:cxn>
                  <a:cxn ang="0">
                    <a:pos x="102" y="680"/>
                  </a:cxn>
                  <a:cxn ang="0">
                    <a:pos x="114" y="626"/>
                  </a:cxn>
                  <a:cxn ang="0">
                    <a:pos x="124" y="562"/>
                  </a:cxn>
                  <a:cxn ang="0">
                    <a:pos x="136" y="494"/>
                  </a:cxn>
                  <a:cxn ang="0">
                    <a:pos x="143" y="434"/>
                  </a:cxn>
                  <a:cxn ang="0">
                    <a:pos x="104" y="370"/>
                  </a:cxn>
                  <a:cxn ang="0">
                    <a:pos x="62" y="330"/>
                  </a:cxn>
                  <a:cxn ang="0">
                    <a:pos x="28" y="261"/>
                  </a:cxn>
                  <a:cxn ang="0">
                    <a:pos x="11" y="242"/>
                  </a:cxn>
                  <a:cxn ang="0">
                    <a:pos x="18" y="191"/>
                  </a:cxn>
                  <a:cxn ang="0">
                    <a:pos x="14" y="148"/>
                  </a:cxn>
                  <a:cxn ang="0">
                    <a:pos x="47" y="106"/>
                  </a:cxn>
                </a:cxnLst>
                <a:rect l="0" t="0" r="r" b="b"/>
                <a:pathLst>
                  <a:path w="586" h="945">
                    <a:moveTo>
                      <a:pt x="49" y="103"/>
                    </a:moveTo>
                    <a:cubicBezTo>
                      <a:pt x="49" y="102"/>
                      <a:pt x="49" y="101"/>
                      <a:pt x="49" y="100"/>
                    </a:cubicBezTo>
                    <a:cubicBezTo>
                      <a:pt x="49" y="97"/>
                      <a:pt x="46" y="94"/>
                      <a:pt x="46" y="91"/>
                    </a:cubicBezTo>
                    <a:cubicBezTo>
                      <a:pt x="46" y="85"/>
                      <a:pt x="48" y="84"/>
                      <a:pt x="48" y="79"/>
                    </a:cubicBezTo>
                    <a:cubicBezTo>
                      <a:pt x="48" y="70"/>
                      <a:pt x="40" y="71"/>
                      <a:pt x="40" y="63"/>
                    </a:cubicBezTo>
                    <a:cubicBezTo>
                      <a:pt x="40" y="57"/>
                      <a:pt x="49" y="55"/>
                      <a:pt x="51" y="51"/>
                    </a:cubicBezTo>
                    <a:cubicBezTo>
                      <a:pt x="55" y="52"/>
                      <a:pt x="53" y="52"/>
                      <a:pt x="57" y="51"/>
                    </a:cubicBezTo>
                    <a:cubicBezTo>
                      <a:pt x="57" y="50"/>
                      <a:pt x="57" y="49"/>
                      <a:pt x="57" y="48"/>
                    </a:cubicBezTo>
                    <a:cubicBezTo>
                      <a:pt x="57" y="48"/>
                      <a:pt x="58" y="46"/>
                      <a:pt x="59" y="46"/>
                    </a:cubicBezTo>
                    <a:cubicBezTo>
                      <a:pt x="59" y="42"/>
                      <a:pt x="64" y="40"/>
                      <a:pt x="66" y="39"/>
                    </a:cubicBezTo>
                    <a:cubicBezTo>
                      <a:pt x="69" y="37"/>
                      <a:pt x="69" y="31"/>
                      <a:pt x="70" y="28"/>
                    </a:cubicBezTo>
                    <a:cubicBezTo>
                      <a:pt x="72" y="21"/>
                      <a:pt x="76" y="19"/>
                      <a:pt x="82" y="18"/>
                    </a:cubicBezTo>
                    <a:cubicBezTo>
                      <a:pt x="93" y="14"/>
                      <a:pt x="100" y="12"/>
                      <a:pt x="111" y="9"/>
                    </a:cubicBezTo>
                    <a:cubicBezTo>
                      <a:pt x="117" y="7"/>
                      <a:pt x="118" y="0"/>
                      <a:pt x="124" y="0"/>
                    </a:cubicBezTo>
                    <a:cubicBezTo>
                      <a:pt x="126" y="0"/>
                      <a:pt x="128" y="5"/>
                      <a:pt x="128" y="6"/>
                    </a:cubicBezTo>
                    <a:cubicBezTo>
                      <a:pt x="128" y="9"/>
                      <a:pt x="125" y="11"/>
                      <a:pt x="123" y="11"/>
                    </a:cubicBezTo>
                    <a:cubicBezTo>
                      <a:pt x="122" y="18"/>
                      <a:pt x="119" y="25"/>
                      <a:pt x="119" y="29"/>
                    </a:cubicBezTo>
                    <a:cubicBezTo>
                      <a:pt x="119" y="34"/>
                      <a:pt x="122" y="42"/>
                      <a:pt x="126" y="42"/>
                    </a:cubicBezTo>
                    <a:cubicBezTo>
                      <a:pt x="128" y="42"/>
                      <a:pt x="131" y="37"/>
                      <a:pt x="131" y="35"/>
                    </a:cubicBezTo>
                    <a:cubicBezTo>
                      <a:pt x="131" y="30"/>
                      <a:pt x="125" y="27"/>
                      <a:pt x="125" y="21"/>
                    </a:cubicBezTo>
                    <a:cubicBezTo>
                      <a:pt x="125" y="15"/>
                      <a:pt x="132" y="16"/>
                      <a:pt x="136" y="13"/>
                    </a:cubicBezTo>
                    <a:cubicBezTo>
                      <a:pt x="147" y="13"/>
                      <a:pt x="147" y="13"/>
                      <a:pt x="147" y="13"/>
                    </a:cubicBezTo>
                    <a:cubicBezTo>
                      <a:pt x="145" y="8"/>
                      <a:pt x="139" y="10"/>
                      <a:pt x="139" y="5"/>
                    </a:cubicBezTo>
                    <a:cubicBezTo>
                      <a:pt x="146" y="5"/>
                      <a:pt x="146" y="5"/>
                      <a:pt x="146" y="5"/>
                    </a:cubicBezTo>
                    <a:cubicBezTo>
                      <a:pt x="148" y="12"/>
                      <a:pt x="158" y="14"/>
                      <a:pt x="165" y="16"/>
                    </a:cubicBezTo>
                    <a:cubicBezTo>
                      <a:pt x="165" y="20"/>
                      <a:pt x="167" y="23"/>
                      <a:pt x="170" y="24"/>
                    </a:cubicBezTo>
                    <a:cubicBezTo>
                      <a:pt x="177" y="24"/>
                      <a:pt x="190" y="24"/>
                      <a:pt x="194" y="24"/>
                    </a:cubicBezTo>
                    <a:cubicBezTo>
                      <a:pt x="194" y="28"/>
                      <a:pt x="199" y="29"/>
                      <a:pt x="203" y="29"/>
                    </a:cubicBezTo>
                    <a:cubicBezTo>
                      <a:pt x="209" y="28"/>
                      <a:pt x="214" y="28"/>
                      <a:pt x="216" y="22"/>
                    </a:cubicBezTo>
                    <a:cubicBezTo>
                      <a:pt x="217" y="21"/>
                      <a:pt x="226" y="21"/>
                      <a:pt x="227" y="20"/>
                    </a:cubicBezTo>
                    <a:cubicBezTo>
                      <a:pt x="232" y="20"/>
                      <a:pt x="240" y="21"/>
                      <a:pt x="240" y="21"/>
                    </a:cubicBezTo>
                    <a:cubicBezTo>
                      <a:pt x="238" y="23"/>
                      <a:pt x="234" y="23"/>
                      <a:pt x="233" y="22"/>
                    </a:cubicBezTo>
                    <a:cubicBezTo>
                      <a:pt x="233" y="26"/>
                      <a:pt x="233" y="26"/>
                      <a:pt x="233" y="26"/>
                    </a:cubicBezTo>
                    <a:cubicBezTo>
                      <a:pt x="236" y="32"/>
                      <a:pt x="245" y="33"/>
                      <a:pt x="252" y="36"/>
                    </a:cubicBezTo>
                    <a:cubicBezTo>
                      <a:pt x="258" y="37"/>
                      <a:pt x="256" y="44"/>
                      <a:pt x="258" y="50"/>
                    </a:cubicBezTo>
                    <a:cubicBezTo>
                      <a:pt x="270" y="50"/>
                      <a:pt x="270" y="50"/>
                      <a:pt x="270" y="50"/>
                    </a:cubicBezTo>
                    <a:cubicBezTo>
                      <a:pt x="279" y="58"/>
                      <a:pt x="283" y="57"/>
                      <a:pt x="288" y="68"/>
                    </a:cubicBezTo>
                    <a:cubicBezTo>
                      <a:pt x="289" y="70"/>
                      <a:pt x="293" y="70"/>
                      <a:pt x="295" y="70"/>
                    </a:cubicBezTo>
                    <a:cubicBezTo>
                      <a:pt x="298" y="83"/>
                      <a:pt x="316" y="81"/>
                      <a:pt x="328" y="84"/>
                    </a:cubicBezTo>
                    <a:cubicBezTo>
                      <a:pt x="340" y="84"/>
                      <a:pt x="340" y="84"/>
                      <a:pt x="340" y="84"/>
                    </a:cubicBezTo>
                    <a:cubicBezTo>
                      <a:pt x="343" y="85"/>
                      <a:pt x="350" y="89"/>
                      <a:pt x="354" y="89"/>
                    </a:cubicBezTo>
                    <a:cubicBezTo>
                      <a:pt x="354" y="89"/>
                      <a:pt x="354" y="89"/>
                      <a:pt x="354" y="89"/>
                    </a:cubicBezTo>
                    <a:cubicBezTo>
                      <a:pt x="355" y="89"/>
                      <a:pt x="356" y="89"/>
                      <a:pt x="357" y="89"/>
                    </a:cubicBezTo>
                    <a:cubicBezTo>
                      <a:pt x="364" y="89"/>
                      <a:pt x="373" y="104"/>
                      <a:pt x="381" y="106"/>
                    </a:cubicBezTo>
                    <a:cubicBezTo>
                      <a:pt x="381" y="111"/>
                      <a:pt x="386" y="125"/>
                      <a:pt x="389" y="130"/>
                    </a:cubicBezTo>
                    <a:cubicBezTo>
                      <a:pt x="391" y="134"/>
                      <a:pt x="397" y="134"/>
                      <a:pt x="397" y="139"/>
                    </a:cubicBezTo>
                    <a:cubicBezTo>
                      <a:pt x="390" y="148"/>
                      <a:pt x="377" y="152"/>
                      <a:pt x="377" y="165"/>
                    </a:cubicBezTo>
                    <a:cubicBezTo>
                      <a:pt x="377" y="170"/>
                      <a:pt x="381" y="169"/>
                      <a:pt x="383" y="170"/>
                    </a:cubicBezTo>
                    <a:cubicBezTo>
                      <a:pt x="387" y="172"/>
                      <a:pt x="390" y="176"/>
                      <a:pt x="390" y="180"/>
                    </a:cubicBezTo>
                    <a:cubicBezTo>
                      <a:pt x="401" y="180"/>
                      <a:pt x="401" y="180"/>
                      <a:pt x="401" y="180"/>
                    </a:cubicBezTo>
                    <a:cubicBezTo>
                      <a:pt x="401" y="182"/>
                      <a:pt x="402" y="185"/>
                      <a:pt x="403" y="185"/>
                    </a:cubicBezTo>
                    <a:cubicBezTo>
                      <a:pt x="405" y="185"/>
                      <a:pt x="407" y="182"/>
                      <a:pt x="408" y="180"/>
                    </a:cubicBezTo>
                    <a:cubicBezTo>
                      <a:pt x="413" y="173"/>
                      <a:pt x="418" y="164"/>
                      <a:pt x="425" y="164"/>
                    </a:cubicBezTo>
                    <a:cubicBezTo>
                      <a:pt x="433" y="164"/>
                      <a:pt x="449" y="172"/>
                      <a:pt x="454" y="175"/>
                    </a:cubicBezTo>
                    <a:cubicBezTo>
                      <a:pt x="458" y="178"/>
                      <a:pt x="462" y="177"/>
                      <a:pt x="463" y="180"/>
                    </a:cubicBezTo>
                    <a:cubicBezTo>
                      <a:pt x="464" y="184"/>
                      <a:pt x="464" y="187"/>
                      <a:pt x="464" y="191"/>
                    </a:cubicBezTo>
                    <a:cubicBezTo>
                      <a:pt x="467" y="191"/>
                      <a:pt x="467" y="191"/>
                      <a:pt x="467" y="191"/>
                    </a:cubicBezTo>
                    <a:cubicBezTo>
                      <a:pt x="471" y="190"/>
                      <a:pt x="472" y="186"/>
                      <a:pt x="476" y="186"/>
                    </a:cubicBezTo>
                    <a:cubicBezTo>
                      <a:pt x="486" y="186"/>
                      <a:pt x="487" y="194"/>
                      <a:pt x="496" y="194"/>
                    </a:cubicBezTo>
                    <a:cubicBezTo>
                      <a:pt x="513" y="191"/>
                      <a:pt x="513" y="191"/>
                      <a:pt x="513" y="191"/>
                    </a:cubicBezTo>
                    <a:cubicBezTo>
                      <a:pt x="521" y="193"/>
                      <a:pt x="529" y="196"/>
                      <a:pt x="534" y="198"/>
                    </a:cubicBezTo>
                    <a:cubicBezTo>
                      <a:pt x="538" y="205"/>
                      <a:pt x="551" y="217"/>
                      <a:pt x="558" y="220"/>
                    </a:cubicBezTo>
                    <a:cubicBezTo>
                      <a:pt x="565" y="221"/>
                      <a:pt x="569" y="219"/>
                      <a:pt x="575" y="220"/>
                    </a:cubicBezTo>
                    <a:cubicBezTo>
                      <a:pt x="584" y="223"/>
                      <a:pt x="586" y="232"/>
                      <a:pt x="586" y="242"/>
                    </a:cubicBezTo>
                    <a:cubicBezTo>
                      <a:pt x="586" y="274"/>
                      <a:pt x="568" y="283"/>
                      <a:pt x="556" y="301"/>
                    </a:cubicBezTo>
                    <a:cubicBezTo>
                      <a:pt x="553" y="305"/>
                      <a:pt x="551" y="306"/>
                      <a:pt x="549" y="310"/>
                    </a:cubicBezTo>
                    <a:cubicBezTo>
                      <a:pt x="544" y="317"/>
                      <a:pt x="540" y="317"/>
                      <a:pt x="535" y="322"/>
                    </a:cubicBezTo>
                    <a:cubicBezTo>
                      <a:pt x="529" y="328"/>
                      <a:pt x="535" y="343"/>
                      <a:pt x="535" y="353"/>
                    </a:cubicBezTo>
                    <a:cubicBezTo>
                      <a:pt x="535" y="361"/>
                      <a:pt x="532" y="369"/>
                      <a:pt x="532" y="374"/>
                    </a:cubicBezTo>
                    <a:cubicBezTo>
                      <a:pt x="532" y="377"/>
                      <a:pt x="530" y="378"/>
                      <a:pt x="530" y="380"/>
                    </a:cubicBezTo>
                    <a:cubicBezTo>
                      <a:pt x="528" y="382"/>
                      <a:pt x="524" y="386"/>
                      <a:pt x="524" y="390"/>
                    </a:cubicBezTo>
                    <a:cubicBezTo>
                      <a:pt x="524" y="394"/>
                      <a:pt x="523" y="403"/>
                      <a:pt x="522" y="405"/>
                    </a:cubicBezTo>
                    <a:cubicBezTo>
                      <a:pt x="515" y="415"/>
                      <a:pt x="513" y="419"/>
                      <a:pt x="506" y="428"/>
                    </a:cubicBezTo>
                    <a:cubicBezTo>
                      <a:pt x="505" y="431"/>
                      <a:pt x="505" y="436"/>
                      <a:pt x="504" y="438"/>
                    </a:cubicBezTo>
                    <a:cubicBezTo>
                      <a:pt x="502" y="443"/>
                      <a:pt x="492" y="449"/>
                      <a:pt x="485" y="449"/>
                    </a:cubicBezTo>
                    <a:cubicBezTo>
                      <a:pt x="476" y="449"/>
                      <a:pt x="470" y="449"/>
                      <a:pt x="463" y="452"/>
                    </a:cubicBezTo>
                    <a:cubicBezTo>
                      <a:pt x="461" y="453"/>
                      <a:pt x="460" y="455"/>
                      <a:pt x="459" y="457"/>
                    </a:cubicBezTo>
                    <a:cubicBezTo>
                      <a:pt x="448" y="467"/>
                      <a:pt x="437" y="461"/>
                      <a:pt x="429" y="474"/>
                    </a:cubicBezTo>
                    <a:cubicBezTo>
                      <a:pt x="426" y="479"/>
                      <a:pt x="420" y="479"/>
                      <a:pt x="416" y="483"/>
                    </a:cubicBezTo>
                    <a:cubicBezTo>
                      <a:pt x="411" y="489"/>
                      <a:pt x="412" y="495"/>
                      <a:pt x="412" y="503"/>
                    </a:cubicBezTo>
                    <a:cubicBezTo>
                      <a:pt x="412" y="524"/>
                      <a:pt x="412" y="524"/>
                      <a:pt x="412" y="524"/>
                    </a:cubicBezTo>
                    <a:cubicBezTo>
                      <a:pt x="403" y="528"/>
                      <a:pt x="398" y="536"/>
                      <a:pt x="394" y="545"/>
                    </a:cubicBezTo>
                    <a:cubicBezTo>
                      <a:pt x="394" y="545"/>
                      <a:pt x="394" y="545"/>
                      <a:pt x="394" y="545"/>
                    </a:cubicBezTo>
                    <a:cubicBezTo>
                      <a:pt x="391" y="550"/>
                      <a:pt x="391" y="553"/>
                      <a:pt x="388" y="559"/>
                    </a:cubicBezTo>
                    <a:cubicBezTo>
                      <a:pt x="380" y="571"/>
                      <a:pt x="371" y="572"/>
                      <a:pt x="364" y="584"/>
                    </a:cubicBezTo>
                    <a:cubicBezTo>
                      <a:pt x="355" y="597"/>
                      <a:pt x="351" y="619"/>
                      <a:pt x="331" y="619"/>
                    </a:cubicBezTo>
                    <a:cubicBezTo>
                      <a:pt x="324" y="619"/>
                      <a:pt x="314" y="614"/>
                      <a:pt x="311" y="614"/>
                    </a:cubicBezTo>
                    <a:cubicBezTo>
                      <a:pt x="305" y="614"/>
                      <a:pt x="299" y="609"/>
                      <a:pt x="293" y="609"/>
                    </a:cubicBezTo>
                    <a:cubicBezTo>
                      <a:pt x="291" y="609"/>
                      <a:pt x="289" y="610"/>
                      <a:pt x="289" y="611"/>
                    </a:cubicBezTo>
                    <a:cubicBezTo>
                      <a:pt x="289" y="615"/>
                      <a:pt x="296" y="617"/>
                      <a:pt x="297" y="619"/>
                    </a:cubicBezTo>
                    <a:cubicBezTo>
                      <a:pt x="300" y="622"/>
                      <a:pt x="300" y="627"/>
                      <a:pt x="302" y="632"/>
                    </a:cubicBezTo>
                    <a:cubicBezTo>
                      <a:pt x="304" y="637"/>
                      <a:pt x="311" y="637"/>
                      <a:pt x="311" y="642"/>
                    </a:cubicBezTo>
                    <a:cubicBezTo>
                      <a:pt x="311" y="647"/>
                      <a:pt x="311" y="650"/>
                      <a:pt x="308" y="654"/>
                    </a:cubicBezTo>
                    <a:cubicBezTo>
                      <a:pt x="304" y="660"/>
                      <a:pt x="301" y="663"/>
                      <a:pt x="297" y="667"/>
                    </a:cubicBezTo>
                    <a:cubicBezTo>
                      <a:pt x="289" y="675"/>
                      <a:pt x="280" y="673"/>
                      <a:pt x="270" y="676"/>
                    </a:cubicBezTo>
                    <a:cubicBezTo>
                      <a:pt x="263" y="678"/>
                      <a:pt x="248" y="673"/>
                      <a:pt x="244" y="677"/>
                    </a:cubicBezTo>
                    <a:cubicBezTo>
                      <a:pt x="238" y="683"/>
                      <a:pt x="243" y="696"/>
                      <a:pt x="240" y="703"/>
                    </a:cubicBezTo>
                    <a:cubicBezTo>
                      <a:pt x="240" y="702"/>
                      <a:pt x="240" y="702"/>
                      <a:pt x="240" y="702"/>
                    </a:cubicBezTo>
                    <a:cubicBezTo>
                      <a:pt x="240" y="703"/>
                      <a:pt x="240" y="706"/>
                      <a:pt x="240" y="707"/>
                    </a:cubicBezTo>
                    <a:cubicBezTo>
                      <a:pt x="240" y="709"/>
                      <a:pt x="233" y="712"/>
                      <a:pt x="229" y="712"/>
                    </a:cubicBezTo>
                    <a:cubicBezTo>
                      <a:pt x="220" y="712"/>
                      <a:pt x="218" y="706"/>
                      <a:pt x="210" y="706"/>
                    </a:cubicBezTo>
                    <a:cubicBezTo>
                      <a:pt x="207" y="706"/>
                      <a:pt x="205" y="709"/>
                      <a:pt x="205" y="711"/>
                    </a:cubicBezTo>
                    <a:cubicBezTo>
                      <a:pt x="205" y="717"/>
                      <a:pt x="211" y="729"/>
                      <a:pt x="214" y="729"/>
                    </a:cubicBezTo>
                    <a:cubicBezTo>
                      <a:pt x="217" y="729"/>
                      <a:pt x="219" y="726"/>
                      <a:pt x="221" y="726"/>
                    </a:cubicBezTo>
                    <a:cubicBezTo>
                      <a:pt x="222" y="728"/>
                      <a:pt x="225" y="728"/>
                      <a:pt x="225" y="730"/>
                    </a:cubicBezTo>
                    <a:cubicBezTo>
                      <a:pt x="225" y="733"/>
                      <a:pt x="221" y="736"/>
                      <a:pt x="220" y="736"/>
                    </a:cubicBezTo>
                    <a:cubicBezTo>
                      <a:pt x="215" y="736"/>
                      <a:pt x="213" y="732"/>
                      <a:pt x="209" y="732"/>
                    </a:cubicBezTo>
                    <a:cubicBezTo>
                      <a:pt x="209" y="737"/>
                      <a:pt x="211" y="738"/>
                      <a:pt x="214" y="739"/>
                    </a:cubicBezTo>
                    <a:cubicBezTo>
                      <a:pt x="206" y="747"/>
                      <a:pt x="206" y="755"/>
                      <a:pt x="203" y="766"/>
                    </a:cubicBezTo>
                    <a:cubicBezTo>
                      <a:pt x="202" y="770"/>
                      <a:pt x="194" y="771"/>
                      <a:pt x="191" y="771"/>
                    </a:cubicBezTo>
                    <a:cubicBezTo>
                      <a:pt x="184" y="773"/>
                      <a:pt x="178" y="779"/>
                      <a:pt x="178" y="787"/>
                    </a:cubicBezTo>
                    <a:cubicBezTo>
                      <a:pt x="178" y="804"/>
                      <a:pt x="198" y="798"/>
                      <a:pt x="198" y="811"/>
                    </a:cubicBezTo>
                    <a:cubicBezTo>
                      <a:pt x="198" y="824"/>
                      <a:pt x="187" y="825"/>
                      <a:pt x="181" y="831"/>
                    </a:cubicBezTo>
                    <a:cubicBezTo>
                      <a:pt x="177" y="835"/>
                      <a:pt x="178" y="841"/>
                      <a:pt x="176" y="846"/>
                    </a:cubicBezTo>
                    <a:cubicBezTo>
                      <a:pt x="173" y="852"/>
                      <a:pt x="166" y="850"/>
                      <a:pt x="162" y="854"/>
                    </a:cubicBezTo>
                    <a:cubicBezTo>
                      <a:pt x="156" y="859"/>
                      <a:pt x="154" y="865"/>
                      <a:pt x="154" y="874"/>
                    </a:cubicBezTo>
                    <a:cubicBezTo>
                      <a:pt x="154" y="878"/>
                      <a:pt x="158" y="883"/>
                      <a:pt x="161" y="884"/>
                    </a:cubicBezTo>
                    <a:cubicBezTo>
                      <a:pt x="169" y="888"/>
                      <a:pt x="168" y="908"/>
                      <a:pt x="174" y="914"/>
                    </a:cubicBezTo>
                    <a:cubicBezTo>
                      <a:pt x="184" y="924"/>
                      <a:pt x="196" y="928"/>
                      <a:pt x="207" y="934"/>
                    </a:cubicBezTo>
                    <a:cubicBezTo>
                      <a:pt x="206" y="936"/>
                      <a:pt x="203" y="935"/>
                      <a:pt x="200" y="935"/>
                    </a:cubicBezTo>
                    <a:cubicBezTo>
                      <a:pt x="194" y="935"/>
                      <a:pt x="183" y="943"/>
                      <a:pt x="179" y="943"/>
                    </a:cubicBezTo>
                    <a:cubicBezTo>
                      <a:pt x="176" y="943"/>
                      <a:pt x="176" y="943"/>
                      <a:pt x="174" y="943"/>
                    </a:cubicBezTo>
                    <a:cubicBezTo>
                      <a:pt x="173" y="943"/>
                      <a:pt x="171" y="945"/>
                      <a:pt x="169" y="945"/>
                    </a:cubicBezTo>
                    <a:cubicBezTo>
                      <a:pt x="165" y="945"/>
                      <a:pt x="162" y="945"/>
                      <a:pt x="157" y="945"/>
                    </a:cubicBezTo>
                    <a:cubicBezTo>
                      <a:pt x="147" y="945"/>
                      <a:pt x="151" y="933"/>
                      <a:pt x="143" y="931"/>
                    </a:cubicBezTo>
                    <a:cubicBezTo>
                      <a:pt x="137" y="929"/>
                      <a:pt x="127" y="929"/>
                      <a:pt x="127" y="921"/>
                    </a:cubicBezTo>
                    <a:cubicBezTo>
                      <a:pt x="124" y="921"/>
                      <a:pt x="122" y="921"/>
                      <a:pt x="119" y="921"/>
                    </a:cubicBezTo>
                    <a:cubicBezTo>
                      <a:pt x="115" y="921"/>
                      <a:pt x="114" y="917"/>
                      <a:pt x="114" y="915"/>
                    </a:cubicBezTo>
                    <a:cubicBezTo>
                      <a:pt x="102" y="915"/>
                      <a:pt x="98" y="909"/>
                      <a:pt x="92" y="903"/>
                    </a:cubicBezTo>
                    <a:cubicBezTo>
                      <a:pt x="91" y="902"/>
                      <a:pt x="88" y="900"/>
                      <a:pt x="88" y="899"/>
                    </a:cubicBezTo>
                    <a:cubicBezTo>
                      <a:pt x="88" y="895"/>
                      <a:pt x="96" y="895"/>
                      <a:pt x="97" y="891"/>
                    </a:cubicBezTo>
                    <a:cubicBezTo>
                      <a:pt x="95" y="891"/>
                      <a:pt x="94" y="890"/>
                      <a:pt x="93" y="889"/>
                    </a:cubicBezTo>
                    <a:cubicBezTo>
                      <a:pt x="94" y="887"/>
                      <a:pt x="96" y="884"/>
                      <a:pt x="96" y="882"/>
                    </a:cubicBezTo>
                    <a:cubicBezTo>
                      <a:pt x="96" y="871"/>
                      <a:pt x="84" y="873"/>
                      <a:pt x="84" y="863"/>
                    </a:cubicBezTo>
                    <a:cubicBezTo>
                      <a:pt x="84" y="860"/>
                      <a:pt x="84" y="859"/>
                      <a:pt x="84" y="857"/>
                    </a:cubicBezTo>
                    <a:cubicBezTo>
                      <a:pt x="84" y="848"/>
                      <a:pt x="78" y="832"/>
                      <a:pt x="78" y="825"/>
                    </a:cubicBezTo>
                    <a:cubicBezTo>
                      <a:pt x="78" y="817"/>
                      <a:pt x="88" y="814"/>
                      <a:pt x="88" y="807"/>
                    </a:cubicBezTo>
                    <a:cubicBezTo>
                      <a:pt x="88" y="803"/>
                      <a:pt x="83" y="796"/>
                      <a:pt x="82" y="791"/>
                    </a:cubicBezTo>
                    <a:cubicBezTo>
                      <a:pt x="82" y="787"/>
                      <a:pt x="82" y="787"/>
                      <a:pt x="82" y="787"/>
                    </a:cubicBezTo>
                    <a:cubicBezTo>
                      <a:pt x="82" y="787"/>
                      <a:pt x="82" y="787"/>
                      <a:pt x="82" y="787"/>
                    </a:cubicBezTo>
                    <a:cubicBezTo>
                      <a:pt x="82" y="784"/>
                      <a:pt x="84" y="782"/>
                      <a:pt x="86" y="782"/>
                    </a:cubicBezTo>
                    <a:cubicBezTo>
                      <a:pt x="94" y="782"/>
                      <a:pt x="91" y="790"/>
                      <a:pt x="98" y="790"/>
                    </a:cubicBezTo>
                    <a:cubicBezTo>
                      <a:pt x="112" y="725"/>
                      <a:pt x="112" y="725"/>
                      <a:pt x="112" y="725"/>
                    </a:cubicBezTo>
                    <a:cubicBezTo>
                      <a:pt x="112" y="718"/>
                      <a:pt x="112" y="718"/>
                      <a:pt x="112" y="718"/>
                    </a:cubicBezTo>
                    <a:cubicBezTo>
                      <a:pt x="111" y="718"/>
                      <a:pt x="109" y="717"/>
                      <a:pt x="108" y="718"/>
                    </a:cubicBezTo>
                    <a:cubicBezTo>
                      <a:pt x="105" y="719"/>
                      <a:pt x="105" y="723"/>
                      <a:pt x="102" y="723"/>
                    </a:cubicBezTo>
                    <a:cubicBezTo>
                      <a:pt x="98" y="723"/>
                      <a:pt x="95" y="713"/>
                      <a:pt x="95" y="708"/>
                    </a:cubicBezTo>
                    <a:cubicBezTo>
                      <a:pt x="95" y="699"/>
                      <a:pt x="98" y="696"/>
                      <a:pt x="100" y="688"/>
                    </a:cubicBezTo>
                    <a:cubicBezTo>
                      <a:pt x="103" y="688"/>
                      <a:pt x="104" y="687"/>
                      <a:pt x="104" y="685"/>
                    </a:cubicBezTo>
                    <a:cubicBezTo>
                      <a:pt x="104" y="683"/>
                      <a:pt x="102" y="680"/>
                      <a:pt x="102" y="680"/>
                    </a:cubicBezTo>
                    <a:cubicBezTo>
                      <a:pt x="100" y="680"/>
                      <a:pt x="99" y="668"/>
                      <a:pt x="99" y="665"/>
                    </a:cubicBezTo>
                    <a:cubicBezTo>
                      <a:pt x="99" y="655"/>
                      <a:pt x="106" y="645"/>
                      <a:pt x="109" y="639"/>
                    </a:cubicBezTo>
                    <a:cubicBezTo>
                      <a:pt x="111" y="635"/>
                      <a:pt x="112" y="629"/>
                      <a:pt x="114" y="626"/>
                    </a:cubicBezTo>
                    <a:cubicBezTo>
                      <a:pt x="116" y="624"/>
                      <a:pt x="118" y="625"/>
                      <a:pt x="118" y="623"/>
                    </a:cubicBezTo>
                    <a:cubicBezTo>
                      <a:pt x="121" y="613"/>
                      <a:pt x="121" y="605"/>
                      <a:pt x="124" y="595"/>
                    </a:cubicBezTo>
                    <a:cubicBezTo>
                      <a:pt x="124" y="562"/>
                      <a:pt x="124" y="562"/>
                      <a:pt x="124" y="562"/>
                    </a:cubicBezTo>
                    <a:cubicBezTo>
                      <a:pt x="121" y="554"/>
                      <a:pt x="126" y="548"/>
                      <a:pt x="126" y="541"/>
                    </a:cubicBezTo>
                    <a:cubicBezTo>
                      <a:pt x="126" y="524"/>
                      <a:pt x="136" y="513"/>
                      <a:pt x="136" y="498"/>
                    </a:cubicBezTo>
                    <a:cubicBezTo>
                      <a:pt x="136" y="497"/>
                      <a:pt x="136" y="495"/>
                      <a:pt x="136" y="494"/>
                    </a:cubicBezTo>
                    <a:cubicBezTo>
                      <a:pt x="136" y="491"/>
                      <a:pt x="138" y="483"/>
                      <a:pt x="139" y="478"/>
                    </a:cubicBezTo>
                    <a:cubicBezTo>
                      <a:pt x="139" y="465"/>
                      <a:pt x="139" y="465"/>
                      <a:pt x="139" y="459"/>
                    </a:cubicBezTo>
                    <a:cubicBezTo>
                      <a:pt x="139" y="453"/>
                      <a:pt x="143" y="441"/>
                      <a:pt x="143" y="434"/>
                    </a:cubicBezTo>
                    <a:cubicBezTo>
                      <a:pt x="143" y="429"/>
                      <a:pt x="141" y="403"/>
                      <a:pt x="140" y="399"/>
                    </a:cubicBezTo>
                    <a:cubicBezTo>
                      <a:pt x="136" y="388"/>
                      <a:pt x="128" y="381"/>
                      <a:pt x="121" y="377"/>
                    </a:cubicBezTo>
                    <a:cubicBezTo>
                      <a:pt x="114" y="374"/>
                      <a:pt x="109" y="375"/>
                      <a:pt x="104" y="370"/>
                    </a:cubicBezTo>
                    <a:cubicBezTo>
                      <a:pt x="99" y="365"/>
                      <a:pt x="96" y="363"/>
                      <a:pt x="90" y="362"/>
                    </a:cubicBezTo>
                    <a:cubicBezTo>
                      <a:pt x="78" y="358"/>
                      <a:pt x="72" y="351"/>
                      <a:pt x="64" y="343"/>
                    </a:cubicBezTo>
                    <a:cubicBezTo>
                      <a:pt x="60" y="340"/>
                      <a:pt x="62" y="335"/>
                      <a:pt x="62" y="330"/>
                    </a:cubicBezTo>
                    <a:cubicBezTo>
                      <a:pt x="62" y="323"/>
                      <a:pt x="55" y="319"/>
                      <a:pt x="53" y="313"/>
                    </a:cubicBezTo>
                    <a:cubicBezTo>
                      <a:pt x="50" y="302"/>
                      <a:pt x="41" y="294"/>
                      <a:pt x="38" y="285"/>
                    </a:cubicBezTo>
                    <a:cubicBezTo>
                      <a:pt x="35" y="275"/>
                      <a:pt x="32" y="269"/>
                      <a:pt x="28" y="261"/>
                    </a:cubicBezTo>
                    <a:cubicBezTo>
                      <a:pt x="27" y="258"/>
                      <a:pt x="24" y="259"/>
                      <a:pt x="23" y="257"/>
                    </a:cubicBezTo>
                    <a:cubicBezTo>
                      <a:pt x="20" y="254"/>
                      <a:pt x="19" y="248"/>
                      <a:pt x="17" y="245"/>
                    </a:cubicBezTo>
                    <a:cubicBezTo>
                      <a:pt x="16" y="242"/>
                      <a:pt x="12" y="243"/>
                      <a:pt x="11" y="242"/>
                    </a:cubicBezTo>
                    <a:cubicBezTo>
                      <a:pt x="6" y="237"/>
                      <a:pt x="0" y="228"/>
                      <a:pt x="0" y="220"/>
                    </a:cubicBezTo>
                    <a:cubicBezTo>
                      <a:pt x="0" y="215"/>
                      <a:pt x="3" y="209"/>
                      <a:pt x="5" y="207"/>
                    </a:cubicBezTo>
                    <a:cubicBezTo>
                      <a:pt x="8" y="200"/>
                      <a:pt x="16" y="198"/>
                      <a:pt x="18" y="191"/>
                    </a:cubicBezTo>
                    <a:cubicBezTo>
                      <a:pt x="14" y="189"/>
                      <a:pt x="15" y="191"/>
                      <a:pt x="12" y="191"/>
                    </a:cubicBezTo>
                    <a:cubicBezTo>
                      <a:pt x="5" y="191"/>
                      <a:pt x="5" y="182"/>
                      <a:pt x="5" y="176"/>
                    </a:cubicBezTo>
                    <a:cubicBezTo>
                      <a:pt x="5" y="166"/>
                      <a:pt x="16" y="168"/>
                      <a:pt x="14" y="148"/>
                    </a:cubicBezTo>
                    <a:cubicBezTo>
                      <a:pt x="26" y="148"/>
                      <a:pt x="29" y="136"/>
                      <a:pt x="32" y="129"/>
                    </a:cubicBezTo>
                    <a:cubicBezTo>
                      <a:pt x="37" y="119"/>
                      <a:pt x="49" y="123"/>
                      <a:pt x="51" y="111"/>
                    </a:cubicBezTo>
                    <a:cubicBezTo>
                      <a:pt x="49" y="110"/>
                      <a:pt x="47" y="107"/>
                      <a:pt x="47" y="106"/>
                    </a:cubicBezTo>
                    <a:cubicBezTo>
                      <a:pt x="49" y="103"/>
                      <a:pt x="49" y="103"/>
                      <a:pt x="49" y="103"/>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grpSp>
        <p:grpSp>
          <p:nvGrpSpPr>
            <p:cNvPr id="7" name="Group 277"/>
            <p:cNvGrpSpPr/>
            <p:nvPr/>
          </p:nvGrpSpPr>
          <p:grpSpPr>
            <a:xfrm>
              <a:off x="3247261" y="2131898"/>
              <a:ext cx="2470321" cy="1721052"/>
              <a:chOff x="1585913" y="960438"/>
              <a:chExt cx="2590800" cy="1804987"/>
            </a:xfrm>
            <a:grpFill/>
          </p:grpSpPr>
          <p:sp>
            <p:nvSpPr>
              <p:cNvPr id="111" name="Freeform 21"/>
              <p:cNvSpPr/>
              <p:nvPr/>
            </p:nvSpPr>
            <p:spPr bwMode="auto">
              <a:xfrm>
                <a:off x="3359150" y="2703513"/>
                <a:ext cx="12700" cy="14288"/>
              </a:xfrm>
              <a:custGeom>
                <a:avLst/>
                <a:gdLst/>
                <a:ahLst/>
                <a:cxnLst>
                  <a:cxn ang="0">
                    <a:pos x="9" y="4"/>
                  </a:cxn>
                  <a:cxn ang="0">
                    <a:pos x="9" y="0"/>
                  </a:cxn>
                  <a:cxn ang="0">
                    <a:pos x="5" y="0"/>
                  </a:cxn>
                  <a:cxn ang="0">
                    <a:pos x="0" y="9"/>
                  </a:cxn>
                  <a:cxn ang="0">
                    <a:pos x="4" y="9"/>
                  </a:cxn>
                  <a:cxn ang="0">
                    <a:pos x="9" y="4"/>
                  </a:cxn>
                </a:cxnLst>
                <a:rect l="0" t="0" r="r" b="b"/>
                <a:pathLst>
                  <a:path w="9" h="11">
                    <a:moveTo>
                      <a:pt x="9" y="4"/>
                    </a:moveTo>
                    <a:cubicBezTo>
                      <a:pt x="9" y="0"/>
                      <a:pt x="9" y="0"/>
                      <a:pt x="9" y="0"/>
                    </a:cubicBezTo>
                    <a:cubicBezTo>
                      <a:pt x="8" y="0"/>
                      <a:pt x="6" y="0"/>
                      <a:pt x="5" y="0"/>
                    </a:cubicBezTo>
                    <a:cubicBezTo>
                      <a:pt x="2" y="0"/>
                      <a:pt x="0" y="5"/>
                      <a:pt x="0" y="9"/>
                    </a:cubicBezTo>
                    <a:cubicBezTo>
                      <a:pt x="0" y="11"/>
                      <a:pt x="2" y="9"/>
                      <a:pt x="4" y="9"/>
                    </a:cubicBezTo>
                    <a:cubicBezTo>
                      <a:pt x="6" y="9"/>
                      <a:pt x="8" y="5"/>
                      <a:pt x="9" y="4"/>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12" name="Freeform 39"/>
              <p:cNvSpPr/>
              <p:nvPr/>
            </p:nvSpPr>
            <p:spPr bwMode="auto">
              <a:xfrm>
                <a:off x="3989388" y="1552575"/>
                <a:ext cx="169863" cy="77788"/>
              </a:xfrm>
              <a:custGeom>
                <a:avLst/>
                <a:gdLst/>
                <a:ahLst/>
                <a:cxnLst>
                  <a:cxn ang="0">
                    <a:pos x="127" y="31"/>
                  </a:cxn>
                  <a:cxn ang="0">
                    <a:pos x="108" y="47"/>
                  </a:cxn>
                  <a:cxn ang="0">
                    <a:pos x="74" y="58"/>
                  </a:cxn>
                  <a:cxn ang="0">
                    <a:pos x="34" y="50"/>
                  </a:cxn>
                  <a:cxn ang="0">
                    <a:pos x="14" y="42"/>
                  </a:cxn>
                  <a:cxn ang="0">
                    <a:pos x="18" y="40"/>
                  </a:cxn>
                  <a:cxn ang="0">
                    <a:pos x="21" y="27"/>
                  </a:cxn>
                  <a:cxn ang="0">
                    <a:pos x="2" y="25"/>
                  </a:cxn>
                  <a:cxn ang="0">
                    <a:pos x="25" y="21"/>
                  </a:cxn>
                  <a:cxn ang="0">
                    <a:pos x="23" y="18"/>
                  </a:cxn>
                  <a:cxn ang="0">
                    <a:pos x="0" y="8"/>
                  </a:cxn>
                  <a:cxn ang="0">
                    <a:pos x="9" y="9"/>
                  </a:cxn>
                  <a:cxn ang="0">
                    <a:pos x="9" y="5"/>
                  </a:cxn>
                  <a:cxn ang="0">
                    <a:pos x="17" y="0"/>
                  </a:cxn>
                  <a:cxn ang="0">
                    <a:pos x="21" y="0"/>
                  </a:cxn>
                  <a:cxn ang="0">
                    <a:pos x="23" y="7"/>
                  </a:cxn>
                  <a:cxn ang="0">
                    <a:pos x="30" y="16"/>
                  </a:cxn>
                  <a:cxn ang="0">
                    <a:pos x="38" y="13"/>
                  </a:cxn>
                  <a:cxn ang="0">
                    <a:pos x="38" y="8"/>
                  </a:cxn>
                  <a:cxn ang="0">
                    <a:pos x="44" y="12"/>
                  </a:cxn>
                  <a:cxn ang="0">
                    <a:pos x="54" y="9"/>
                  </a:cxn>
                  <a:cxn ang="0">
                    <a:pos x="60" y="12"/>
                  </a:cxn>
                  <a:cxn ang="0">
                    <a:pos x="60" y="8"/>
                  </a:cxn>
                  <a:cxn ang="0">
                    <a:pos x="74" y="9"/>
                  </a:cxn>
                  <a:cxn ang="0">
                    <a:pos x="89" y="8"/>
                  </a:cxn>
                  <a:cxn ang="0">
                    <a:pos x="91" y="1"/>
                  </a:cxn>
                  <a:cxn ang="0">
                    <a:pos x="96" y="1"/>
                  </a:cxn>
                  <a:cxn ang="0">
                    <a:pos x="104" y="7"/>
                  </a:cxn>
                  <a:cxn ang="0">
                    <a:pos x="115" y="4"/>
                  </a:cxn>
                  <a:cxn ang="0">
                    <a:pos x="112" y="8"/>
                  </a:cxn>
                  <a:cxn ang="0">
                    <a:pos x="128" y="30"/>
                  </a:cxn>
                  <a:cxn ang="0">
                    <a:pos x="127" y="31"/>
                  </a:cxn>
                </a:cxnLst>
                <a:rect l="0" t="0" r="r" b="b"/>
                <a:pathLst>
                  <a:path w="128" h="58">
                    <a:moveTo>
                      <a:pt x="127" y="31"/>
                    </a:moveTo>
                    <a:cubicBezTo>
                      <a:pt x="124" y="38"/>
                      <a:pt x="113" y="45"/>
                      <a:pt x="108" y="47"/>
                    </a:cubicBezTo>
                    <a:cubicBezTo>
                      <a:pt x="97" y="51"/>
                      <a:pt x="89" y="58"/>
                      <a:pt x="74" y="58"/>
                    </a:cubicBezTo>
                    <a:cubicBezTo>
                      <a:pt x="57" y="58"/>
                      <a:pt x="46" y="54"/>
                      <a:pt x="34" y="50"/>
                    </a:cubicBezTo>
                    <a:cubicBezTo>
                      <a:pt x="28" y="49"/>
                      <a:pt x="24" y="42"/>
                      <a:pt x="14" y="42"/>
                    </a:cubicBezTo>
                    <a:cubicBezTo>
                      <a:pt x="16" y="41"/>
                      <a:pt x="17" y="40"/>
                      <a:pt x="18" y="40"/>
                    </a:cubicBezTo>
                    <a:cubicBezTo>
                      <a:pt x="18" y="34"/>
                      <a:pt x="20" y="32"/>
                      <a:pt x="21" y="27"/>
                    </a:cubicBezTo>
                    <a:cubicBezTo>
                      <a:pt x="14" y="25"/>
                      <a:pt x="6" y="30"/>
                      <a:pt x="2" y="25"/>
                    </a:cubicBezTo>
                    <a:cubicBezTo>
                      <a:pt x="8" y="25"/>
                      <a:pt x="20" y="23"/>
                      <a:pt x="25" y="21"/>
                    </a:cubicBezTo>
                    <a:cubicBezTo>
                      <a:pt x="23" y="20"/>
                      <a:pt x="23" y="19"/>
                      <a:pt x="23" y="18"/>
                    </a:cubicBezTo>
                    <a:cubicBezTo>
                      <a:pt x="18" y="18"/>
                      <a:pt x="1" y="13"/>
                      <a:pt x="0" y="8"/>
                    </a:cubicBezTo>
                    <a:cubicBezTo>
                      <a:pt x="4" y="7"/>
                      <a:pt x="7" y="8"/>
                      <a:pt x="9" y="9"/>
                    </a:cubicBezTo>
                    <a:cubicBezTo>
                      <a:pt x="9" y="8"/>
                      <a:pt x="9" y="7"/>
                      <a:pt x="9" y="5"/>
                    </a:cubicBezTo>
                    <a:cubicBezTo>
                      <a:pt x="13" y="5"/>
                      <a:pt x="14" y="0"/>
                      <a:pt x="17" y="0"/>
                    </a:cubicBezTo>
                    <a:cubicBezTo>
                      <a:pt x="18" y="0"/>
                      <a:pt x="19" y="0"/>
                      <a:pt x="21" y="0"/>
                    </a:cubicBezTo>
                    <a:cubicBezTo>
                      <a:pt x="21" y="3"/>
                      <a:pt x="23" y="4"/>
                      <a:pt x="23" y="7"/>
                    </a:cubicBezTo>
                    <a:cubicBezTo>
                      <a:pt x="23" y="10"/>
                      <a:pt x="27" y="16"/>
                      <a:pt x="30" y="16"/>
                    </a:cubicBezTo>
                    <a:cubicBezTo>
                      <a:pt x="33" y="16"/>
                      <a:pt x="36" y="14"/>
                      <a:pt x="38" y="13"/>
                    </a:cubicBezTo>
                    <a:cubicBezTo>
                      <a:pt x="37" y="10"/>
                      <a:pt x="37" y="9"/>
                      <a:pt x="38" y="8"/>
                    </a:cubicBezTo>
                    <a:cubicBezTo>
                      <a:pt x="40" y="9"/>
                      <a:pt x="41" y="12"/>
                      <a:pt x="44" y="12"/>
                    </a:cubicBezTo>
                    <a:cubicBezTo>
                      <a:pt x="54" y="9"/>
                      <a:pt x="54" y="9"/>
                      <a:pt x="54" y="9"/>
                    </a:cubicBezTo>
                    <a:cubicBezTo>
                      <a:pt x="58" y="10"/>
                      <a:pt x="59" y="11"/>
                      <a:pt x="60" y="12"/>
                    </a:cubicBezTo>
                    <a:cubicBezTo>
                      <a:pt x="60" y="11"/>
                      <a:pt x="60" y="9"/>
                      <a:pt x="60" y="8"/>
                    </a:cubicBezTo>
                    <a:cubicBezTo>
                      <a:pt x="67" y="8"/>
                      <a:pt x="70" y="9"/>
                      <a:pt x="74" y="9"/>
                    </a:cubicBezTo>
                    <a:cubicBezTo>
                      <a:pt x="80" y="9"/>
                      <a:pt x="85" y="4"/>
                      <a:pt x="89" y="8"/>
                    </a:cubicBezTo>
                    <a:cubicBezTo>
                      <a:pt x="89" y="4"/>
                      <a:pt x="90" y="3"/>
                      <a:pt x="91" y="1"/>
                    </a:cubicBezTo>
                    <a:cubicBezTo>
                      <a:pt x="94" y="2"/>
                      <a:pt x="94" y="2"/>
                      <a:pt x="96" y="1"/>
                    </a:cubicBezTo>
                    <a:cubicBezTo>
                      <a:pt x="96" y="6"/>
                      <a:pt x="100" y="7"/>
                      <a:pt x="104" y="7"/>
                    </a:cubicBezTo>
                    <a:cubicBezTo>
                      <a:pt x="108" y="7"/>
                      <a:pt x="111" y="4"/>
                      <a:pt x="115" y="4"/>
                    </a:cubicBezTo>
                    <a:cubicBezTo>
                      <a:pt x="113" y="5"/>
                      <a:pt x="112" y="7"/>
                      <a:pt x="112" y="8"/>
                    </a:cubicBezTo>
                    <a:cubicBezTo>
                      <a:pt x="112" y="21"/>
                      <a:pt x="128" y="18"/>
                      <a:pt x="128" y="30"/>
                    </a:cubicBezTo>
                    <a:lnTo>
                      <a:pt x="127" y="31"/>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13" name="Freeform 40"/>
              <p:cNvSpPr/>
              <p:nvPr/>
            </p:nvSpPr>
            <p:spPr bwMode="auto">
              <a:xfrm>
                <a:off x="2971800" y="2487613"/>
                <a:ext cx="174625" cy="60325"/>
              </a:xfrm>
              <a:custGeom>
                <a:avLst/>
                <a:gdLst/>
                <a:ahLst/>
                <a:cxnLst>
                  <a:cxn ang="0">
                    <a:pos x="131" y="40"/>
                  </a:cxn>
                  <a:cxn ang="0">
                    <a:pos x="114" y="45"/>
                  </a:cxn>
                  <a:cxn ang="0">
                    <a:pos x="88" y="42"/>
                  </a:cxn>
                  <a:cxn ang="0">
                    <a:pos x="88" y="39"/>
                  </a:cxn>
                  <a:cxn ang="0">
                    <a:pos x="93" y="35"/>
                  </a:cxn>
                  <a:cxn ang="0">
                    <a:pos x="78" y="26"/>
                  </a:cxn>
                  <a:cxn ang="0">
                    <a:pos x="73" y="22"/>
                  </a:cxn>
                  <a:cxn ang="0">
                    <a:pos x="64" y="22"/>
                  </a:cxn>
                  <a:cxn ang="0">
                    <a:pos x="48" y="15"/>
                  </a:cxn>
                  <a:cxn ang="0">
                    <a:pos x="35" y="15"/>
                  </a:cxn>
                  <a:cxn ang="0">
                    <a:pos x="34" y="10"/>
                  </a:cxn>
                  <a:cxn ang="0">
                    <a:pos x="28" y="9"/>
                  </a:cxn>
                  <a:cxn ang="0">
                    <a:pos x="4" y="20"/>
                  </a:cxn>
                  <a:cxn ang="0">
                    <a:pos x="0" y="20"/>
                  </a:cxn>
                  <a:cxn ang="0">
                    <a:pos x="36" y="0"/>
                  </a:cxn>
                  <a:cxn ang="0">
                    <a:pos x="79" y="11"/>
                  </a:cxn>
                  <a:cxn ang="0">
                    <a:pos x="86" y="17"/>
                  </a:cxn>
                  <a:cxn ang="0">
                    <a:pos x="114" y="28"/>
                  </a:cxn>
                  <a:cxn ang="0">
                    <a:pos x="114" y="31"/>
                  </a:cxn>
                  <a:cxn ang="0">
                    <a:pos x="120" y="31"/>
                  </a:cxn>
                  <a:cxn ang="0">
                    <a:pos x="131" y="40"/>
                  </a:cxn>
                </a:cxnLst>
                <a:rect l="0" t="0" r="r" b="b"/>
                <a:pathLst>
                  <a:path w="131" h="45">
                    <a:moveTo>
                      <a:pt x="131" y="40"/>
                    </a:moveTo>
                    <a:cubicBezTo>
                      <a:pt x="127" y="45"/>
                      <a:pt x="119" y="45"/>
                      <a:pt x="114" y="45"/>
                    </a:cubicBezTo>
                    <a:cubicBezTo>
                      <a:pt x="104" y="45"/>
                      <a:pt x="97" y="42"/>
                      <a:pt x="88" y="42"/>
                    </a:cubicBezTo>
                    <a:cubicBezTo>
                      <a:pt x="88" y="41"/>
                      <a:pt x="88" y="40"/>
                      <a:pt x="88" y="39"/>
                    </a:cubicBezTo>
                    <a:cubicBezTo>
                      <a:pt x="90" y="39"/>
                      <a:pt x="92" y="38"/>
                      <a:pt x="93" y="35"/>
                    </a:cubicBezTo>
                    <a:cubicBezTo>
                      <a:pt x="86" y="32"/>
                      <a:pt x="79" y="33"/>
                      <a:pt x="78" y="26"/>
                    </a:cubicBezTo>
                    <a:cubicBezTo>
                      <a:pt x="74" y="26"/>
                      <a:pt x="75" y="23"/>
                      <a:pt x="73" y="22"/>
                    </a:cubicBezTo>
                    <a:cubicBezTo>
                      <a:pt x="69" y="20"/>
                      <a:pt x="67" y="22"/>
                      <a:pt x="64" y="22"/>
                    </a:cubicBezTo>
                    <a:cubicBezTo>
                      <a:pt x="57" y="22"/>
                      <a:pt x="54" y="15"/>
                      <a:pt x="48" y="15"/>
                    </a:cubicBezTo>
                    <a:cubicBezTo>
                      <a:pt x="35" y="15"/>
                      <a:pt x="35" y="15"/>
                      <a:pt x="35" y="15"/>
                    </a:cubicBezTo>
                    <a:cubicBezTo>
                      <a:pt x="33" y="13"/>
                      <a:pt x="33" y="12"/>
                      <a:pt x="34" y="10"/>
                    </a:cubicBezTo>
                    <a:cubicBezTo>
                      <a:pt x="33" y="9"/>
                      <a:pt x="30" y="9"/>
                      <a:pt x="28" y="9"/>
                    </a:cubicBezTo>
                    <a:cubicBezTo>
                      <a:pt x="20" y="9"/>
                      <a:pt x="8" y="15"/>
                      <a:pt x="4" y="20"/>
                    </a:cubicBezTo>
                    <a:cubicBezTo>
                      <a:pt x="0" y="20"/>
                      <a:pt x="0" y="20"/>
                      <a:pt x="0" y="20"/>
                    </a:cubicBezTo>
                    <a:cubicBezTo>
                      <a:pt x="7" y="8"/>
                      <a:pt x="16" y="0"/>
                      <a:pt x="36" y="0"/>
                    </a:cubicBezTo>
                    <a:cubicBezTo>
                      <a:pt x="55" y="0"/>
                      <a:pt x="64" y="11"/>
                      <a:pt x="79" y="11"/>
                    </a:cubicBezTo>
                    <a:cubicBezTo>
                      <a:pt x="82" y="11"/>
                      <a:pt x="86" y="16"/>
                      <a:pt x="86" y="17"/>
                    </a:cubicBezTo>
                    <a:cubicBezTo>
                      <a:pt x="93" y="23"/>
                      <a:pt x="104" y="28"/>
                      <a:pt x="114" y="28"/>
                    </a:cubicBezTo>
                    <a:cubicBezTo>
                      <a:pt x="114" y="28"/>
                      <a:pt x="113" y="30"/>
                      <a:pt x="114" y="31"/>
                    </a:cubicBezTo>
                    <a:cubicBezTo>
                      <a:pt x="120" y="31"/>
                      <a:pt x="120" y="31"/>
                      <a:pt x="120" y="31"/>
                    </a:cubicBezTo>
                    <a:cubicBezTo>
                      <a:pt x="125" y="32"/>
                      <a:pt x="127" y="39"/>
                      <a:pt x="131" y="40"/>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14" name="Freeform 41"/>
              <p:cNvSpPr/>
              <p:nvPr/>
            </p:nvSpPr>
            <p:spPr bwMode="auto">
              <a:xfrm>
                <a:off x="2995613" y="2509838"/>
                <a:ext cx="9525" cy="11113"/>
              </a:xfrm>
              <a:custGeom>
                <a:avLst/>
                <a:gdLst/>
                <a:ahLst/>
                <a:cxnLst>
                  <a:cxn ang="0">
                    <a:pos x="6" y="0"/>
                  </a:cxn>
                  <a:cxn ang="0">
                    <a:pos x="6" y="7"/>
                  </a:cxn>
                  <a:cxn ang="0">
                    <a:pos x="0" y="7"/>
                  </a:cxn>
                  <a:cxn ang="0">
                    <a:pos x="4" y="3"/>
                  </a:cxn>
                  <a:cxn ang="0">
                    <a:pos x="4" y="0"/>
                  </a:cxn>
                  <a:cxn ang="0">
                    <a:pos x="5" y="0"/>
                  </a:cxn>
                  <a:cxn ang="0">
                    <a:pos x="6" y="0"/>
                  </a:cxn>
                </a:cxnLst>
                <a:rect l="0" t="0" r="r" b="b"/>
                <a:pathLst>
                  <a:path w="7" h="8">
                    <a:moveTo>
                      <a:pt x="6" y="0"/>
                    </a:moveTo>
                    <a:cubicBezTo>
                      <a:pt x="6" y="3"/>
                      <a:pt x="7" y="5"/>
                      <a:pt x="6" y="7"/>
                    </a:cubicBezTo>
                    <a:cubicBezTo>
                      <a:pt x="5" y="7"/>
                      <a:pt x="0" y="8"/>
                      <a:pt x="0" y="7"/>
                    </a:cubicBezTo>
                    <a:cubicBezTo>
                      <a:pt x="0" y="4"/>
                      <a:pt x="2" y="3"/>
                      <a:pt x="4" y="3"/>
                    </a:cubicBezTo>
                    <a:cubicBezTo>
                      <a:pt x="4" y="0"/>
                      <a:pt x="4" y="0"/>
                      <a:pt x="4" y="0"/>
                    </a:cubicBezTo>
                    <a:cubicBezTo>
                      <a:pt x="5" y="0"/>
                      <a:pt x="5" y="0"/>
                      <a:pt x="5" y="0"/>
                    </a:cubicBezTo>
                    <a:lnTo>
                      <a:pt x="6" y="0"/>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15" name="Freeform 42"/>
              <p:cNvSpPr/>
              <p:nvPr/>
            </p:nvSpPr>
            <p:spPr bwMode="auto">
              <a:xfrm>
                <a:off x="3082925" y="2568575"/>
                <a:ext cx="28575" cy="14288"/>
              </a:xfrm>
              <a:custGeom>
                <a:avLst/>
                <a:gdLst/>
                <a:ahLst/>
                <a:cxnLst>
                  <a:cxn ang="0">
                    <a:pos x="18" y="3"/>
                  </a:cxn>
                  <a:cxn ang="0">
                    <a:pos x="22" y="7"/>
                  </a:cxn>
                  <a:cxn ang="0">
                    <a:pos x="7" y="10"/>
                  </a:cxn>
                  <a:cxn ang="0">
                    <a:pos x="0" y="3"/>
                  </a:cxn>
                  <a:cxn ang="0">
                    <a:pos x="5" y="0"/>
                  </a:cxn>
                  <a:cxn ang="0">
                    <a:pos x="19" y="4"/>
                  </a:cxn>
                  <a:cxn ang="0">
                    <a:pos x="18" y="3"/>
                  </a:cxn>
                </a:cxnLst>
                <a:rect l="0" t="0" r="r" b="b"/>
                <a:pathLst>
                  <a:path w="22" h="10">
                    <a:moveTo>
                      <a:pt x="18" y="3"/>
                    </a:moveTo>
                    <a:cubicBezTo>
                      <a:pt x="21" y="4"/>
                      <a:pt x="22" y="5"/>
                      <a:pt x="22" y="7"/>
                    </a:cubicBezTo>
                    <a:cubicBezTo>
                      <a:pt x="17" y="8"/>
                      <a:pt x="13" y="10"/>
                      <a:pt x="7" y="10"/>
                    </a:cubicBezTo>
                    <a:cubicBezTo>
                      <a:pt x="4" y="10"/>
                      <a:pt x="0" y="7"/>
                      <a:pt x="0" y="3"/>
                    </a:cubicBezTo>
                    <a:cubicBezTo>
                      <a:pt x="0" y="1"/>
                      <a:pt x="3" y="0"/>
                      <a:pt x="5" y="0"/>
                    </a:cubicBezTo>
                    <a:cubicBezTo>
                      <a:pt x="10" y="0"/>
                      <a:pt x="16" y="3"/>
                      <a:pt x="19" y="4"/>
                    </a:cubicBezTo>
                    <a:lnTo>
                      <a:pt x="18" y="3"/>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16" name="Freeform 43"/>
              <p:cNvSpPr/>
              <p:nvPr/>
            </p:nvSpPr>
            <p:spPr bwMode="auto">
              <a:xfrm>
                <a:off x="3267075" y="2568575"/>
                <a:ext cx="23813" cy="9525"/>
              </a:xfrm>
              <a:custGeom>
                <a:avLst/>
                <a:gdLst/>
                <a:ahLst/>
                <a:cxnLst>
                  <a:cxn ang="0">
                    <a:pos x="18" y="4"/>
                  </a:cxn>
                  <a:cxn ang="0">
                    <a:pos x="11" y="7"/>
                  </a:cxn>
                  <a:cxn ang="0">
                    <a:pos x="0" y="2"/>
                  </a:cxn>
                  <a:cxn ang="0">
                    <a:pos x="5" y="0"/>
                  </a:cxn>
                  <a:cxn ang="0">
                    <a:pos x="18" y="4"/>
                  </a:cxn>
                </a:cxnLst>
                <a:rect l="0" t="0" r="r" b="b"/>
                <a:pathLst>
                  <a:path w="18" h="7">
                    <a:moveTo>
                      <a:pt x="18" y="4"/>
                    </a:moveTo>
                    <a:cubicBezTo>
                      <a:pt x="17" y="7"/>
                      <a:pt x="14" y="7"/>
                      <a:pt x="11" y="7"/>
                    </a:cubicBezTo>
                    <a:cubicBezTo>
                      <a:pt x="6" y="7"/>
                      <a:pt x="0" y="7"/>
                      <a:pt x="0" y="2"/>
                    </a:cubicBezTo>
                    <a:cubicBezTo>
                      <a:pt x="0" y="0"/>
                      <a:pt x="4" y="0"/>
                      <a:pt x="5" y="0"/>
                    </a:cubicBezTo>
                    <a:cubicBezTo>
                      <a:pt x="6" y="0"/>
                      <a:pt x="17" y="2"/>
                      <a:pt x="18" y="4"/>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17" name="Freeform 44"/>
              <p:cNvSpPr/>
              <p:nvPr/>
            </p:nvSpPr>
            <p:spPr bwMode="auto">
              <a:xfrm>
                <a:off x="3146425" y="2543175"/>
                <a:ext cx="100013" cy="39688"/>
              </a:xfrm>
              <a:custGeom>
                <a:avLst/>
                <a:gdLst/>
                <a:ahLst/>
                <a:cxnLst>
                  <a:cxn ang="0">
                    <a:pos x="64" y="11"/>
                  </a:cxn>
                  <a:cxn ang="0">
                    <a:pos x="75" y="21"/>
                  </a:cxn>
                  <a:cxn ang="0">
                    <a:pos x="59" y="21"/>
                  </a:cxn>
                  <a:cxn ang="0">
                    <a:pos x="51" y="24"/>
                  </a:cxn>
                  <a:cxn ang="0">
                    <a:pos x="47" y="22"/>
                  </a:cxn>
                  <a:cxn ang="0">
                    <a:pos x="37" y="30"/>
                  </a:cxn>
                  <a:cxn ang="0">
                    <a:pos x="31" y="24"/>
                  </a:cxn>
                  <a:cxn ang="0">
                    <a:pos x="11" y="23"/>
                  </a:cxn>
                  <a:cxn ang="0">
                    <a:pos x="6" y="23"/>
                  </a:cxn>
                  <a:cxn ang="0">
                    <a:pos x="6" y="27"/>
                  </a:cxn>
                  <a:cxn ang="0">
                    <a:pos x="0" y="19"/>
                  </a:cxn>
                  <a:cxn ang="0">
                    <a:pos x="3" y="18"/>
                  </a:cxn>
                  <a:cxn ang="0">
                    <a:pos x="22" y="17"/>
                  </a:cxn>
                  <a:cxn ang="0">
                    <a:pos x="19" y="8"/>
                  </a:cxn>
                  <a:cxn ang="0">
                    <a:pos x="14" y="3"/>
                  </a:cxn>
                  <a:cxn ang="0">
                    <a:pos x="17" y="0"/>
                  </a:cxn>
                  <a:cxn ang="0">
                    <a:pos x="28" y="3"/>
                  </a:cxn>
                  <a:cxn ang="0">
                    <a:pos x="41" y="1"/>
                  </a:cxn>
                  <a:cxn ang="0">
                    <a:pos x="66" y="13"/>
                  </a:cxn>
                  <a:cxn ang="0">
                    <a:pos x="64" y="11"/>
                  </a:cxn>
                </a:cxnLst>
                <a:rect l="0" t="0" r="r" b="b"/>
                <a:pathLst>
                  <a:path w="75" h="30">
                    <a:moveTo>
                      <a:pt x="64" y="11"/>
                    </a:moveTo>
                    <a:cubicBezTo>
                      <a:pt x="68" y="15"/>
                      <a:pt x="72" y="16"/>
                      <a:pt x="75" y="21"/>
                    </a:cubicBezTo>
                    <a:cubicBezTo>
                      <a:pt x="59" y="21"/>
                      <a:pt x="59" y="21"/>
                      <a:pt x="59" y="21"/>
                    </a:cubicBezTo>
                    <a:cubicBezTo>
                      <a:pt x="56" y="23"/>
                      <a:pt x="54" y="24"/>
                      <a:pt x="51" y="24"/>
                    </a:cubicBezTo>
                    <a:cubicBezTo>
                      <a:pt x="49" y="24"/>
                      <a:pt x="49" y="22"/>
                      <a:pt x="47" y="22"/>
                    </a:cubicBezTo>
                    <a:cubicBezTo>
                      <a:pt x="41" y="22"/>
                      <a:pt x="41" y="30"/>
                      <a:pt x="37" y="30"/>
                    </a:cubicBezTo>
                    <a:cubicBezTo>
                      <a:pt x="33" y="30"/>
                      <a:pt x="34" y="26"/>
                      <a:pt x="31" y="24"/>
                    </a:cubicBezTo>
                    <a:cubicBezTo>
                      <a:pt x="27" y="22"/>
                      <a:pt x="17" y="23"/>
                      <a:pt x="11" y="23"/>
                    </a:cubicBezTo>
                    <a:cubicBezTo>
                      <a:pt x="8" y="23"/>
                      <a:pt x="8" y="24"/>
                      <a:pt x="6" y="23"/>
                    </a:cubicBezTo>
                    <a:cubicBezTo>
                      <a:pt x="6" y="24"/>
                      <a:pt x="6" y="25"/>
                      <a:pt x="6" y="27"/>
                    </a:cubicBezTo>
                    <a:cubicBezTo>
                      <a:pt x="3" y="26"/>
                      <a:pt x="0" y="22"/>
                      <a:pt x="0" y="19"/>
                    </a:cubicBezTo>
                    <a:cubicBezTo>
                      <a:pt x="1" y="19"/>
                      <a:pt x="2" y="18"/>
                      <a:pt x="3" y="18"/>
                    </a:cubicBezTo>
                    <a:cubicBezTo>
                      <a:pt x="13" y="18"/>
                      <a:pt x="17" y="20"/>
                      <a:pt x="22" y="17"/>
                    </a:cubicBezTo>
                    <a:cubicBezTo>
                      <a:pt x="20" y="15"/>
                      <a:pt x="19" y="12"/>
                      <a:pt x="19" y="8"/>
                    </a:cubicBezTo>
                    <a:cubicBezTo>
                      <a:pt x="17" y="8"/>
                      <a:pt x="14" y="6"/>
                      <a:pt x="14" y="3"/>
                    </a:cubicBezTo>
                    <a:cubicBezTo>
                      <a:pt x="14" y="2"/>
                      <a:pt x="16" y="0"/>
                      <a:pt x="17" y="0"/>
                    </a:cubicBezTo>
                    <a:cubicBezTo>
                      <a:pt x="21" y="0"/>
                      <a:pt x="24" y="3"/>
                      <a:pt x="28" y="3"/>
                    </a:cubicBezTo>
                    <a:cubicBezTo>
                      <a:pt x="34" y="3"/>
                      <a:pt x="36" y="1"/>
                      <a:pt x="41" y="1"/>
                    </a:cubicBezTo>
                    <a:cubicBezTo>
                      <a:pt x="55" y="1"/>
                      <a:pt x="58" y="9"/>
                      <a:pt x="66" y="13"/>
                    </a:cubicBezTo>
                    <a:lnTo>
                      <a:pt x="64" y="11"/>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18" name="Freeform 45"/>
              <p:cNvSpPr/>
              <p:nvPr/>
            </p:nvSpPr>
            <p:spPr bwMode="auto">
              <a:xfrm>
                <a:off x="3076575" y="2455863"/>
                <a:ext cx="9525" cy="11113"/>
              </a:xfrm>
              <a:custGeom>
                <a:avLst/>
                <a:gdLst/>
                <a:ahLst/>
                <a:cxnLst>
                  <a:cxn ang="0">
                    <a:pos x="2" y="0"/>
                  </a:cxn>
                  <a:cxn ang="0">
                    <a:pos x="7" y="6"/>
                  </a:cxn>
                  <a:cxn ang="0">
                    <a:pos x="5" y="8"/>
                  </a:cxn>
                  <a:cxn ang="0">
                    <a:pos x="0" y="0"/>
                  </a:cxn>
                  <a:cxn ang="0">
                    <a:pos x="2" y="0"/>
                  </a:cxn>
                </a:cxnLst>
                <a:rect l="0" t="0" r="r" b="b"/>
                <a:pathLst>
                  <a:path w="7" h="8">
                    <a:moveTo>
                      <a:pt x="2" y="0"/>
                    </a:moveTo>
                    <a:cubicBezTo>
                      <a:pt x="6" y="0"/>
                      <a:pt x="7" y="3"/>
                      <a:pt x="7" y="6"/>
                    </a:cubicBezTo>
                    <a:cubicBezTo>
                      <a:pt x="7" y="7"/>
                      <a:pt x="6" y="8"/>
                      <a:pt x="5" y="8"/>
                    </a:cubicBezTo>
                    <a:cubicBezTo>
                      <a:pt x="0" y="8"/>
                      <a:pt x="0" y="3"/>
                      <a:pt x="0" y="0"/>
                    </a:cubicBezTo>
                    <a:cubicBezTo>
                      <a:pt x="0" y="0"/>
                      <a:pt x="2" y="0"/>
                      <a:pt x="2" y="0"/>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19" name="Freeform 46"/>
              <p:cNvSpPr/>
              <p:nvPr/>
            </p:nvSpPr>
            <p:spPr bwMode="auto">
              <a:xfrm>
                <a:off x="3068638" y="2422525"/>
                <a:ext cx="14288" cy="4763"/>
              </a:xfrm>
              <a:custGeom>
                <a:avLst/>
                <a:gdLst/>
                <a:ahLst/>
                <a:cxnLst>
                  <a:cxn ang="0">
                    <a:pos x="0" y="3"/>
                  </a:cxn>
                  <a:cxn ang="0">
                    <a:pos x="6" y="0"/>
                  </a:cxn>
                  <a:cxn ang="0">
                    <a:pos x="11" y="3"/>
                  </a:cxn>
                  <a:cxn ang="0">
                    <a:pos x="0" y="3"/>
                  </a:cxn>
                </a:cxnLst>
                <a:rect l="0" t="0" r="r" b="b"/>
                <a:pathLst>
                  <a:path w="11" h="4">
                    <a:moveTo>
                      <a:pt x="0" y="3"/>
                    </a:moveTo>
                    <a:cubicBezTo>
                      <a:pt x="1" y="2"/>
                      <a:pt x="4" y="0"/>
                      <a:pt x="6" y="0"/>
                    </a:cubicBezTo>
                    <a:cubicBezTo>
                      <a:pt x="9" y="0"/>
                      <a:pt x="10" y="2"/>
                      <a:pt x="11" y="3"/>
                    </a:cubicBezTo>
                    <a:cubicBezTo>
                      <a:pt x="7" y="4"/>
                      <a:pt x="2" y="3"/>
                      <a:pt x="0" y="3"/>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20" name="Freeform 47"/>
              <p:cNvSpPr/>
              <p:nvPr/>
            </p:nvSpPr>
            <p:spPr bwMode="auto">
              <a:xfrm>
                <a:off x="3094038" y="2428875"/>
                <a:ext cx="4763" cy="6350"/>
              </a:xfrm>
              <a:custGeom>
                <a:avLst/>
                <a:gdLst/>
                <a:ahLst/>
                <a:cxnLst>
                  <a:cxn ang="0">
                    <a:pos x="3" y="4"/>
                  </a:cxn>
                  <a:cxn ang="0">
                    <a:pos x="1" y="0"/>
                  </a:cxn>
                  <a:cxn ang="0">
                    <a:pos x="3" y="4"/>
                  </a:cxn>
                </a:cxnLst>
                <a:rect l="0" t="0" r="r" b="b"/>
                <a:pathLst>
                  <a:path w="3" h="4">
                    <a:moveTo>
                      <a:pt x="3" y="4"/>
                    </a:moveTo>
                    <a:cubicBezTo>
                      <a:pt x="2" y="4"/>
                      <a:pt x="0" y="1"/>
                      <a:pt x="1" y="0"/>
                    </a:cubicBezTo>
                    <a:lnTo>
                      <a:pt x="3" y="4"/>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21" name="Freeform 48"/>
              <p:cNvSpPr/>
              <p:nvPr/>
            </p:nvSpPr>
            <p:spPr bwMode="auto">
              <a:xfrm>
                <a:off x="3154363" y="2517775"/>
                <a:ext cx="11113" cy="7938"/>
              </a:xfrm>
              <a:custGeom>
                <a:avLst/>
                <a:gdLst/>
                <a:ahLst/>
                <a:cxnLst>
                  <a:cxn ang="0">
                    <a:pos x="0" y="4"/>
                  </a:cxn>
                  <a:cxn ang="0">
                    <a:pos x="0" y="7"/>
                  </a:cxn>
                  <a:cxn ang="0">
                    <a:pos x="2" y="7"/>
                  </a:cxn>
                  <a:cxn ang="0">
                    <a:pos x="9" y="4"/>
                  </a:cxn>
                  <a:cxn ang="0">
                    <a:pos x="9" y="0"/>
                  </a:cxn>
                  <a:cxn ang="0">
                    <a:pos x="0" y="4"/>
                  </a:cxn>
                </a:cxnLst>
                <a:rect l="0" t="0" r="r" b="b"/>
                <a:pathLst>
                  <a:path w="9" h="7">
                    <a:moveTo>
                      <a:pt x="0" y="4"/>
                    </a:moveTo>
                    <a:cubicBezTo>
                      <a:pt x="0" y="5"/>
                      <a:pt x="0" y="6"/>
                      <a:pt x="0" y="7"/>
                    </a:cubicBezTo>
                    <a:cubicBezTo>
                      <a:pt x="0" y="7"/>
                      <a:pt x="1" y="7"/>
                      <a:pt x="2" y="7"/>
                    </a:cubicBezTo>
                    <a:cubicBezTo>
                      <a:pt x="4" y="7"/>
                      <a:pt x="7" y="6"/>
                      <a:pt x="9" y="4"/>
                    </a:cubicBezTo>
                    <a:cubicBezTo>
                      <a:pt x="9" y="0"/>
                      <a:pt x="9" y="0"/>
                      <a:pt x="9" y="0"/>
                    </a:cubicBezTo>
                    <a:cubicBezTo>
                      <a:pt x="7" y="3"/>
                      <a:pt x="4" y="5"/>
                      <a:pt x="0" y="4"/>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22" name="Freeform 49"/>
              <p:cNvSpPr/>
              <p:nvPr/>
            </p:nvSpPr>
            <p:spPr bwMode="auto">
              <a:xfrm>
                <a:off x="2301875" y="1979613"/>
                <a:ext cx="966788" cy="473075"/>
              </a:xfrm>
              <a:custGeom>
                <a:avLst/>
                <a:gdLst/>
                <a:ahLst/>
                <a:cxnLst>
                  <a:cxn ang="0">
                    <a:pos x="543" y="285"/>
                  </a:cxn>
                  <a:cxn ang="0">
                    <a:pos x="555" y="317"/>
                  </a:cxn>
                  <a:cxn ang="0">
                    <a:pos x="560" y="338"/>
                  </a:cxn>
                  <a:cxn ang="0">
                    <a:pos x="542" y="345"/>
                  </a:cxn>
                  <a:cxn ang="0">
                    <a:pos x="507" y="287"/>
                  </a:cxn>
                  <a:cxn ang="0">
                    <a:pos x="474" y="283"/>
                  </a:cxn>
                  <a:cxn ang="0">
                    <a:pos x="460" y="283"/>
                  </a:cxn>
                  <a:cxn ang="0">
                    <a:pos x="443" y="286"/>
                  </a:cxn>
                  <a:cxn ang="0">
                    <a:pos x="412" y="292"/>
                  </a:cxn>
                  <a:cxn ang="0">
                    <a:pos x="393" y="291"/>
                  </a:cxn>
                  <a:cxn ang="0">
                    <a:pos x="357" y="309"/>
                  </a:cxn>
                  <a:cxn ang="0">
                    <a:pos x="343" y="342"/>
                  </a:cxn>
                  <a:cxn ang="0">
                    <a:pos x="282" y="290"/>
                  </a:cxn>
                  <a:cxn ang="0">
                    <a:pos x="246" y="281"/>
                  </a:cxn>
                  <a:cxn ang="0">
                    <a:pos x="207" y="262"/>
                  </a:cxn>
                  <a:cxn ang="0">
                    <a:pos x="170" y="268"/>
                  </a:cxn>
                  <a:cxn ang="0">
                    <a:pos x="95" y="252"/>
                  </a:cxn>
                  <a:cxn ang="0">
                    <a:pos x="47" y="214"/>
                  </a:cxn>
                  <a:cxn ang="0">
                    <a:pos x="4" y="141"/>
                  </a:cxn>
                  <a:cxn ang="0">
                    <a:pos x="4" y="95"/>
                  </a:cxn>
                  <a:cxn ang="0">
                    <a:pos x="0" y="23"/>
                  </a:cxn>
                  <a:cxn ang="0">
                    <a:pos x="20" y="27"/>
                  </a:cxn>
                  <a:cxn ang="0">
                    <a:pos x="20" y="5"/>
                  </a:cxn>
                  <a:cxn ang="0">
                    <a:pos x="373" y="0"/>
                  </a:cxn>
                  <a:cxn ang="0">
                    <a:pos x="406" y="11"/>
                  </a:cxn>
                  <a:cxn ang="0">
                    <a:pos x="408" y="45"/>
                  </a:cxn>
                  <a:cxn ang="0">
                    <a:pos x="423" y="42"/>
                  </a:cxn>
                  <a:cxn ang="0">
                    <a:pos x="441" y="40"/>
                  </a:cxn>
                  <a:cxn ang="0">
                    <a:pos x="456" y="42"/>
                  </a:cxn>
                  <a:cxn ang="0">
                    <a:pos x="472" y="47"/>
                  </a:cxn>
                  <a:cxn ang="0">
                    <a:pos x="510" y="48"/>
                  </a:cxn>
                  <a:cxn ang="0">
                    <a:pos x="490" y="54"/>
                  </a:cxn>
                  <a:cxn ang="0">
                    <a:pos x="472" y="69"/>
                  </a:cxn>
                  <a:cxn ang="0">
                    <a:pos x="471" y="121"/>
                  </a:cxn>
                  <a:cxn ang="0">
                    <a:pos x="480" y="88"/>
                  </a:cxn>
                  <a:cxn ang="0">
                    <a:pos x="501" y="57"/>
                  </a:cxn>
                  <a:cxn ang="0">
                    <a:pos x="516" y="87"/>
                  </a:cxn>
                  <a:cxn ang="0">
                    <a:pos x="531" y="97"/>
                  </a:cxn>
                  <a:cxn ang="0">
                    <a:pos x="527" y="123"/>
                  </a:cxn>
                  <a:cxn ang="0">
                    <a:pos x="564" y="97"/>
                  </a:cxn>
                  <a:cxn ang="0">
                    <a:pos x="610" y="84"/>
                  </a:cxn>
                  <a:cxn ang="0">
                    <a:pos x="653" y="65"/>
                  </a:cxn>
                  <a:cxn ang="0">
                    <a:pos x="675" y="63"/>
                  </a:cxn>
                  <a:cxn ang="0">
                    <a:pos x="699" y="28"/>
                  </a:cxn>
                  <a:cxn ang="0">
                    <a:pos x="726" y="73"/>
                  </a:cxn>
                  <a:cxn ang="0">
                    <a:pos x="701" y="80"/>
                  </a:cxn>
                  <a:cxn ang="0">
                    <a:pos x="681" y="113"/>
                  </a:cxn>
                  <a:cxn ang="0">
                    <a:pos x="690" y="118"/>
                  </a:cxn>
                  <a:cxn ang="0">
                    <a:pos x="676" y="122"/>
                  </a:cxn>
                  <a:cxn ang="0">
                    <a:pos x="648" y="132"/>
                  </a:cxn>
                  <a:cxn ang="0">
                    <a:pos x="642" y="134"/>
                  </a:cxn>
                  <a:cxn ang="0">
                    <a:pos x="635" y="137"/>
                  </a:cxn>
                  <a:cxn ang="0">
                    <a:pos x="627" y="161"/>
                  </a:cxn>
                  <a:cxn ang="0">
                    <a:pos x="622" y="159"/>
                  </a:cxn>
                  <a:cxn ang="0">
                    <a:pos x="615" y="186"/>
                  </a:cxn>
                  <a:cxn ang="0">
                    <a:pos x="614" y="178"/>
                  </a:cxn>
                  <a:cxn ang="0">
                    <a:pos x="608" y="170"/>
                  </a:cxn>
                  <a:cxn ang="0">
                    <a:pos x="611" y="192"/>
                  </a:cxn>
                  <a:cxn ang="0">
                    <a:pos x="614" y="196"/>
                  </a:cxn>
                  <a:cxn ang="0">
                    <a:pos x="614" y="205"/>
                  </a:cxn>
                  <a:cxn ang="0">
                    <a:pos x="607" y="213"/>
                  </a:cxn>
                  <a:cxn ang="0">
                    <a:pos x="607" y="221"/>
                  </a:cxn>
                  <a:cxn ang="0">
                    <a:pos x="589" y="232"/>
                  </a:cxn>
                </a:cxnLst>
                <a:rect l="0" t="0" r="r" b="b"/>
                <a:pathLst>
                  <a:path w="726" h="356">
                    <a:moveTo>
                      <a:pt x="590" y="233"/>
                    </a:moveTo>
                    <a:cubicBezTo>
                      <a:pt x="569" y="245"/>
                      <a:pt x="543" y="253"/>
                      <a:pt x="543" y="285"/>
                    </a:cubicBezTo>
                    <a:cubicBezTo>
                      <a:pt x="543" y="300"/>
                      <a:pt x="555" y="304"/>
                      <a:pt x="555" y="318"/>
                    </a:cubicBezTo>
                    <a:cubicBezTo>
                      <a:pt x="555" y="317"/>
                      <a:pt x="555" y="317"/>
                      <a:pt x="555" y="317"/>
                    </a:cubicBezTo>
                    <a:cubicBezTo>
                      <a:pt x="555" y="320"/>
                      <a:pt x="555" y="320"/>
                      <a:pt x="555" y="320"/>
                    </a:cubicBezTo>
                    <a:cubicBezTo>
                      <a:pt x="556" y="326"/>
                      <a:pt x="560" y="330"/>
                      <a:pt x="560" y="338"/>
                    </a:cubicBezTo>
                    <a:cubicBezTo>
                      <a:pt x="560" y="347"/>
                      <a:pt x="558" y="356"/>
                      <a:pt x="551" y="356"/>
                    </a:cubicBezTo>
                    <a:cubicBezTo>
                      <a:pt x="544" y="356"/>
                      <a:pt x="544" y="349"/>
                      <a:pt x="542" y="345"/>
                    </a:cubicBezTo>
                    <a:cubicBezTo>
                      <a:pt x="537" y="338"/>
                      <a:pt x="532" y="335"/>
                      <a:pt x="529" y="328"/>
                    </a:cubicBezTo>
                    <a:cubicBezTo>
                      <a:pt x="522" y="314"/>
                      <a:pt x="527" y="287"/>
                      <a:pt x="507" y="287"/>
                    </a:cubicBezTo>
                    <a:cubicBezTo>
                      <a:pt x="503" y="287"/>
                      <a:pt x="502" y="293"/>
                      <a:pt x="498" y="293"/>
                    </a:cubicBezTo>
                    <a:cubicBezTo>
                      <a:pt x="490" y="293"/>
                      <a:pt x="485" y="283"/>
                      <a:pt x="474" y="283"/>
                    </a:cubicBezTo>
                    <a:cubicBezTo>
                      <a:pt x="468" y="283"/>
                      <a:pt x="467" y="286"/>
                      <a:pt x="463" y="286"/>
                    </a:cubicBezTo>
                    <a:cubicBezTo>
                      <a:pt x="462" y="286"/>
                      <a:pt x="460" y="284"/>
                      <a:pt x="460" y="283"/>
                    </a:cubicBezTo>
                    <a:cubicBezTo>
                      <a:pt x="453" y="285"/>
                      <a:pt x="444" y="284"/>
                      <a:pt x="436" y="286"/>
                    </a:cubicBezTo>
                    <a:cubicBezTo>
                      <a:pt x="441" y="288"/>
                      <a:pt x="440" y="288"/>
                      <a:pt x="443" y="286"/>
                    </a:cubicBezTo>
                    <a:cubicBezTo>
                      <a:pt x="442" y="293"/>
                      <a:pt x="438" y="297"/>
                      <a:pt x="443" y="301"/>
                    </a:cubicBezTo>
                    <a:cubicBezTo>
                      <a:pt x="431" y="307"/>
                      <a:pt x="421" y="292"/>
                      <a:pt x="412" y="292"/>
                    </a:cubicBezTo>
                    <a:cubicBezTo>
                      <a:pt x="409" y="292"/>
                      <a:pt x="408" y="295"/>
                      <a:pt x="405" y="295"/>
                    </a:cubicBezTo>
                    <a:cubicBezTo>
                      <a:pt x="400" y="295"/>
                      <a:pt x="398" y="291"/>
                      <a:pt x="393" y="291"/>
                    </a:cubicBezTo>
                    <a:cubicBezTo>
                      <a:pt x="380" y="291"/>
                      <a:pt x="374" y="302"/>
                      <a:pt x="368" y="307"/>
                    </a:cubicBezTo>
                    <a:cubicBezTo>
                      <a:pt x="365" y="311"/>
                      <a:pt x="361" y="308"/>
                      <a:pt x="357" y="309"/>
                    </a:cubicBezTo>
                    <a:cubicBezTo>
                      <a:pt x="347" y="313"/>
                      <a:pt x="341" y="325"/>
                      <a:pt x="341" y="338"/>
                    </a:cubicBezTo>
                    <a:cubicBezTo>
                      <a:pt x="341" y="339"/>
                      <a:pt x="343" y="341"/>
                      <a:pt x="343" y="342"/>
                    </a:cubicBezTo>
                    <a:cubicBezTo>
                      <a:pt x="336" y="342"/>
                      <a:pt x="325" y="339"/>
                      <a:pt x="321" y="336"/>
                    </a:cubicBezTo>
                    <a:cubicBezTo>
                      <a:pt x="307" y="322"/>
                      <a:pt x="308" y="290"/>
                      <a:pt x="282" y="290"/>
                    </a:cubicBezTo>
                    <a:cubicBezTo>
                      <a:pt x="272" y="290"/>
                      <a:pt x="275" y="302"/>
                      <a:pt x="266" y="302"/>
                    </a:cubicBezTo>
                    <a:cubicBezTo>
                      <a:pt x="257" y="302"/>
                      <a:pt x="250" y="287"/>
                      <a:pt x="246" y="281"/>
                    </a:cubicBezTo>
                    <a:cubicBezTo>
                      <a:pt x="239" y="268"/>
                      <a:pt x="230" y="266"/>
                      <a:pt x="215" y="262"/>
                    </a:cubicBezTo>
                    <a:cubicBezTo>
                      <a:pt x="207" y="262"/>
                      <a:pt x="207" y="262"/>
                      <a:pt x="207" y="262"/>
                    </a:cubicBezTo>
                    <a:cubicBezTo>
                      <a:pt x="207" y="268"/>
                      <a:pt x="207" y="268"/>
                      <a:pt x="207" y="268"/>
                    </a:cubicBezTo>
                    <a:cubicBezTo>
                      <a:pt x="170" y="268"/>
                      <a:pt x="170" y="268"/>
                      <a:pt x="170" y="268"/>
                    </a:cubicBezTo>
                    <a:cubicBezTo>
                      <a:pt x="123" y="252"/>
                      <a:pt x="123" y="252"/>
                      <a:pt x="123" y="252"/>
                    </a:cubicBezTo>
                    <a:cubicBezTo>
                      <a:pt x="95" y="252"/>
                      <a:pt x="95" y="252"/>
                      <a:pt x="95" y="252"/>
                    </a:cubicBezTo>
                    <a:cubicBezTo>
                      <a:pt x="88" y="239"/>
                      <a:pt x="66" y="230"/>
                      <a:pt x="50" y="223"/>
                    </a:cubicBezTo>
                    <a:cubicBezTo>
                      <a:pt x="47" y="222"/>
                      <a:pt x="48" y="217"/>
                      <a:pt x="47" y="214"/>
                    </a:cubicBezTo>
                    <a:cubicBezTo>
                      <a:pt x="40" y="198"/>
                      <a:pt x="28" y="193"/>
                      <a:pt x="30" y="175"/>
                    </a:cubicBezTo>
                    <a:cubicBezTo>
                      <a:pt x="21" y="174"/>
                      <a:pt x="11" y="154"/>
                      <a:pt x="4" y="141"/>
                    </a:cubicBezTo>
                    <a:cubicBezTo>
                      <a:pt x="2" y="137"/>
                      <a:pt x="6" y="134"/>
                      <a:pt x="8" y="133"/>
                    </a:cubicBezTo>
                    <a:cubicBezTo>
                      <a:pt x="3" y="123"/>
                      <a:pt x="8" y="107"/>
                      <a:pt x="4" y="95"/>
                    </a:cubicBezTo>
                    <a:cubicBezTo>
                      <a:pt x="0" y="85"/>
                      <a:pt x="11" y="60"/>
                      <a:pt x="11" y="46"/>
                    </a:cubicBezTo>
                    <a:cubicBezTo>
                      <a:pt x="11" y="36"/>
                      <a:pt x="0" y="32"/>
                      <a:pt x="0" y="23"/>
                    </a:cubicBezTo>
                    <a:cubicBezTo>
                      <a:pt x="0" y="20"/>
                      <a:pt x="5" y="20"/>
                      <a:pt x="7" y="20"/>
                    </a:cubicBezTo>
                    <a:cubicBezTo>
                      <a:pt x="13" y="20"/>
                      <a:pt x="17" y="23"/>
                      <a:pt x="20" y="27"/>
                    </a:cubicBezTo>
                    <a:cubicBezTo>
                      <a:pt x="22" y="24"/>
                      <a:pt x="26" y="19"/>
                      <a:pt x="26" y="15"/>
                    </a:cubicBezTo>
                    <a:cubicBezTo>
                      <a:pt x="26" y="11"/>
                      <a:pt x="22" y="10"/>
                      <a:pt x="20" y="5"/>
                    </a:cubicBezTo>
                    <a:cubicBezTo>
                      <a:pt x="373" y="5"/>
                      <a:pt x="373" y="5"/>
                      <a:pt x="373" y="5"/>
                    </a:cubicBezTo>
                    <a:cubicBezTo>
                      <a:pt x="373" y="0"/>
                      <a:pt x="373" y="0"/>
                      <a:pt x="373" y="0"/>
                    </a:cubicBezTo>
                    <a:cubicBezTo>
                      <a:pt x="379" y="4"/>
                      <a:pt x="378" y="8"/>
                      <a:pt x="384" y="11"/>
                    </a:cubicBezTo>
                    <a:cubicBezTo>
                      <a:pt x="406" y="11"/>
                      <a:pt x="406" y="11"/>
                      <a:pt x="406" y="11"/>
                    </a:cubicBezTo>
                    <a:cubicBezTo>
                      <a:pt x="415" y="20"/>
                      <a:pt x="426" y="20"/>
                      <a:pt x="443" y="20"/>
                    </a:cubicBezTo>
                    <a:cubicBezTo>
                      <a:pt x="431" y="28"/>
                      <a:pt x="418" y="32"/>
                      <a:pt x="408" y="45"/>
                    </a:cubicBezTo>
                    <a:cubicBezTo>
                      <a:pt x="415" y="45"/>
                      <a:pt x="415" y="45"/>
                      <a:pt x="415" y="45"/>
                    </a:cubicBezTo>
                    <a:cubicBezTo>
                      <a:pt x="418" y="43"/>
                      <a:pt x="420" y="42"/>
                      <a:pt x="423" y="42"/>
                    </a:cubicBezTo>
                    <a:cubicBezTo>
                      <a:pt x="425" y="46"/>
                      <a:pt x="426" y="46"/>
                      <a:pt x="429" y="46"/>
                    </a:cubicBezTo>
                    <a:cubicBezTo>
                      <a:pt x="437" y="46"/>
                      <a:pt x="437" y="40"/>
                      <a:pt x="441" y="40"/>
                    </a:cubicBezTo>
                    <a:cubicBezTo>
                      <a:pt x="446" y="40"/>
                      <a:pt x="454" y="32"/>
                      <a:pt x="461" y="31"/>
                    </a:cubicBezTo>
                    <a:cubicBezTo>
                      <a:pt x="461" y="37"/>
                      <a:pt x="458" y="38"/>
                      <a:pt x="456" y="42"/>
                    </a:cubicBezTo>
                    <a:cubicBezTo>
                      <a:pt x="465" y="42"/>
                      <a:pt x="465" y="42"/>
                      <a:pt x="465" y="42"/>
                    </a:cubicBezTo>
                    <a:cubicBezTo>
                      <a:pt x="465" y="45"/>
                      <a:pt x="469" y="47"/>
                      <a:pt x="472" y="47"/>
                    </a:cubicBezTo>
                    <a:cubicBezTo>
                      <a:pt x="478" y="47"/>
                      <a:pt x="480" y="43"/>
                      <a:pt x="484" y="43"/>
                    </a:cubicBezTo>
                    <a:cubicBezTo>
                      <a:pt x="495" y="43"/>
                      <a:pt x="500" y="48"/>
                      <a:pt x="510" y="48"/>
                    </a:cubicBezTo>
                    <a:cubicBezTo>
                      <a:pt x="510" y="54"/>
                      <a:pt x="510" y="54"/>
                      <a:pt x="510" y="54"/>
                    </a:cubicBezTo>
                    <a:cubicBezTo>
                      <a:pt x="503" y="56"/>
                      <a:pt x="493" y="54"/>
                      <a:pt x="490" y="54"/>
                    </a:cubicBezTo>
                    <a:cubicBezTo>
                      <a:pt x="480" y="54"/>
                      <a:pt x="462" y="66"/>
                      <a:pt x="462" y="75"/>
                    </a:cubicBezTo>
                    <a:cubicBezTo>
                      <a:pt x="466" y="72"/>
                      <a:pt x="468" y="69"/>
                      <a:pt x="472" y="69"/>
                    </a:cubicBezTo>
                    <a:cubicBezTo>
                      <a:pt x="465" y="78"/>
                      <a:pt x="461" y="101"/>
                      <a:pt x="461" y="112"/>
                    </a:cubicBezTo>
                    <a:cubicBezTo>
                      <a:pt x="461" y="117"/>
                      <a:pt x="466" y="121"/>
                      <a:pt x="471" y="121"/>
                    </a:cubicBezTo>
                    <a:cubicBezTo>
                      <a:pt x="478" y="121"/>
                      <a:pt x="480" y="108"/>
                      <a:pt x="480" y="102"/>
                    </a:cubicBezTo>
                    <a:cubicBezTo>
                      <a:pt x="480" y="97"/>
                      <a:pt x="480" y="88"/>
                      <a:pt x="480" y="88"/>
                    </a:cubicBezTo>
                    <a:cubicBezTo>
                      <a:pt x="480" y="82"/>
                      <a:pt x="480" y="69"/>
                      <a:pt x="485" y="69"/>
                    </a:cubicBezTo>
                    <a:cubicBezTo>
                      <a:pt x="501" y="68"/>
                      <a:pt x="494" y="57"/>
                      <a:pt x="501" y="57"/>
                    </a:cubicBezTo>
                    <a:cubicBezTo>
                      <a:pt x="504" y="57"/>
                      <a:pt x="521" y="65"/>
                      <a:pt x="521" y="70"/>
                    </a:cubicBezTo>
                    <a:cubicBezTo>
                      <a:pt x="521" y="77"/>
                      <a:pt x="517" y="81"/>
                      <a:pt x="516" y="87"/>
                    </a:cubicBezTo>
                    <a:cubicBezTo>
                      <a:pt x="521" y="87"/>
                      <a:pt x="520" y="85"/>
                      <a:pt x="525" y="84"/>
                    </a:cubicBezTo>
                    <a:cubicBezTo>
                      <a:pt x="526" y="91"/>
                      <a:pt x="526" y="94"/>
                      <a:pt x="531" y="97"/>
                    </a:cubicBezTo>
                    <a:cubicBezTo>
                      <a:pt x="526" y="103"/>
                      <a:pt x="521" y="106"/>
                      <a:pt x="521" y="112"/>
                    </a:cubicBezTo>
                    <a:cubicBezTo>
                      <a:pt x="521" y="117"/>
                      <a:pt x="523" y="123"/>
                      <a:pt x="527" y="123"/>
                    </a:cubicBezTo>
                    <a:cubicBezTo>
                      <a:pt x="539" y="123"/>
                      <a:pt x="559" y="112"/>
                      <a:pt x="568" y="108"/>
                    </a:cubicBezTo>
                    <a:cubicBezTo>
                      <a:pt x="567" y="103"/>
                      <a:pt x="565" y="99"/>
                      <a:pt x="564" y="97"/>
                    </a:cubicBezTo>
                    <a:cubicBezTo>
                      <a:pt x="567" y="97"/>
                      <a:pt x="567" y="97"/>
                      <a:pt x="569" y="97"/>
                    </a:cubicBezTo>
                    <a:cubicBezTo>
                      <a:pt x="582" y="97"/>
                      <a:pt x="610" y="101"/>
                      <a:pt x="610" y="84"/>
                    </a:cubicBezTo>
                    <a:cubicBezTo>
                      <a:pt x="611" y="84"/>
                      <a:pt x="627" y="68"/>
                      <a:pt x="630" y="66"/>
                    </a:cubicBezTo>
                    <a:cubicBezTo>
                      <a:pt x="632" y="64"/>
                      <a:pt x="643" y="65"/>
                      <a:pt x="653" y="65"/>
                    </a:cubicBezTo>
                    <a:cubicBezTo>
                      <a:pt x="657" y="65"/>
                      <a:pt x="660" y="65"/>
                      <a:pt x="664" y="65"/>
                    </a:cubicBezTo>
                    <a:cubicBezTo>
                      <a:pt x="668" y="65"/>
                      <a:pt x="672" y="63"/>
                      <a:pt x="675" y="63"/>
                    </a:cubicBezTo>
                    <a:cubicBezTo>
                      <a:pt x="680" y="62"/>
                      <a:pt x="678" y="61"/>
                      <a:pt x="680" y="59"/>
                    </a:cubicBezTo>
                    <a:cubicBezTo>
                      <a:pt x="688" y="51"/>
                      <a:pt x="688" y="36"/>
                      <a:pt x="699" y="28"/>
                    </a:cubicBezTo>
                    <a:cubicBezTo>
                      <a:pt x="704" y="35"/>
                      <a:pt x="712" y="25"/>
                      <a:pt x="716" y="32"/>
                    </a:cubicBezTo>
                    <a:cubicBezTo>
                      <a:pt x="723" y="44"/>
                      <a:pt x="717" y="62"/>
                      <a:pt x="726" y="73"/>
                    </a:cubicBezTo>
                    <a:cubicBezTo>
                      <a:pt x="723" y="77"/>
                      <a:pt x="718" y="80"/>
                      <a:pt x="712" y="80"/>
                    </a:cubicBezTo>
                    <a:cubicBezTo>
                      <a:pt x="706" y="80"/>
                      <a:pt x="706" y="78"/>
                      <a:pt x="701" y="80"/>
                    </a:cubicBezTo>
                    <a:cubicBezTo>
                      <a:pt x="694" y="87"/>
                      <a:pt x="679" y="92"/>
                      <a:pt x="679" y="109"/>
                    </a:cubicBezTo>
                    <a:cubicBezTo>
                      <a:pt x="679" y="110"/>
                      <a:pt x="680" y="112"/>
                      <a:pt x="681" y="113"/>
                    </a:cubicBezTo>
                    <a:cubicBezTo>
                      <a:pt x="681" y="115"/>
                      <a:pt x="683" y="121"/>
                      <a:pt x="686" y="121"/>
                    </a:cubicBezTo>
                    <a:cubicBezTo>
                      <a:pt x="687" y="121"/>
                      <a:pt x="690" y="118"/>
                      <a:pt x="690" y="118"/>
                    </a:cubicBezTo>
                    <a:cubicBezTo>
                      <a:pt x="690" y="121"/>
                      <a:pt x="690" y="121"/>
                      <a:pt x="690" y="121"/>
                    </a:cubicBezTo>
                    <a:cubicBezTo>
                      <a:pt x="685" y="122"/>
                      <a:pt x="678" y="124"/>
                      <a:pt x="676" y="122"/>
                    </a:cubicBezTo>
                    <a:cubicBezTo>
                      <a:pt x="667" y="129"/>
                      <a:pt x="652" y="126"/>
                      <a:pt x="643" y="132"/>
                    </a:cubicBezTo>
                    <a:cubicBezTo>
                      <a:pt x="648" y="132"/>
                      <a:pt x="648" y="132"/>
                      <a:pt x="648" y="132"/>
                    </a:cubicBezTo>
                    <a:cubicBezTo>
                      <a:pt x="652" y="132"/>
                      <a:pt x="656" y="129"/>
                      <a:pt x="659" y="132"/>
                    </a:cubicBezTo>
                    <a:cubicBezTo>
                      <a:pt x="653" y="134"/>
                      <a:pt x="648" y="134"/>
                      <a:pt x="642" y="134"/>
                    </a:cubicBezTo>
                    <a:cubicBezTo>
                      <a:pt x="641" y="134"/>
                      <a:pt x="639" y="133"/>
                      <a:pt x="638" y="133"/>
                    </a:cubicBezTo>
                    <a:cubicBezTo>
                      <a:pt x="637" y="134"/>
                      <a:pt x="635" y="135"/>
                      <a:pt x="635" y="137"/>
                    </a:cubicBezTo>
                    <a:cubicBezTo>
                      <a:pt x="635" y="139"/>
                      <a:pt x="639" y="142"/>
                      <a:pt x="639" y="142"/>
                    </a:cubicBezTo>
                    <a:cubicBezTo>
                      <a:pt x="638" y="145"/>
                      <a:pt x="630" y="161"/>
                      <a:pt x="627" y="161"/>
                    </a:cubicBezTo>
                    <a:cubicBezTo>
                      <a:pt x="626" y="161"/>
                      <a:pt x="625" y="158"/>
                      <a:pt x="624" y="157"/>
                    </a:cubicBezTo>
                    <a:cubicBezTo>
                      <a:pt x="622" y="159"/>
                      <a:pt x="622" y="159"/>
                      <a:pt x="622" y="159"/>
                    </a:cubicBezTo>
                    <a:cubicBezTo>
                      <a:pt x="623" y="163"/>
                      <a:pt x="626" y="164"/>
                      <a:pt x="626" y="168"/>
                    </a:cubicBezTo>
                    <a:cubicBezTo>
                      <a:pt x="626" y="170"/>
                      <a:pt x="617" y="186"/>
                      <a:pt x="615" y="186"/>
                    </a:cubicBezTo>
                    <a:cubicBezTo>
                      <a:pt x="615" y="186"/>
                      <a:pt x="614" y="184"/>
                      <a:pt x="614" y="183"/>
                    </a:cubicBezTo>
                    <a:cubicBezTo>
                      <a:pt x="614" y="181"/>
                      <a:pt x="614" y="180"/>
                      <a:pt x="614" y="178"/>
                    </a:cubicBezTo>
                    <a:cubicBezTo>
                      <a:pt x="614" y="175"/>
                      <a:pt x="610" y="168"/>
                      <a:pt x="609" y="164"/>
                    </a:cubicBezTo>
                    <a:cubicBezTo>
                      <a:pt x="608" y="166"/>
                      <a:pt x="608" y="170"/>
                      <a:pt x="608" y="170"/>
                    </a:cubicBezTo>
                    <a:cubicBezTo>
                      <a:pt x="608" y="173"/>
                      <a:pt x="611" y="181"/>
                      <a:pt x="611" y="185"/>
                    </a:cubicBezTo>
                    <a:cubicBezTo>
                      <a:pt x="611" y="189"/>
                      <a:pt x="608" y="189"/>
                      <a:pt x="611" y="192"/>
                    </a:cubicBezTo>
                    <a:cubicBezTo>
                      <a:pt x="612" y="192"/>
                      <a:pt x="613" y="192"/>
                      <a:pt x="614" y="192"/>
                    </a:cubicBezTo>
                    <a:cubicBezTo>
                      <a:pt x="614" y="193"/>
                      <a:pt x="614" y="195"/>
                      <a:pt x="614" y="196"/>
                    </a:cubicBezTo>
                    <a:cubicBezTo>
                      <a:pt x="614" y="200"/>
                      <a:pt x="610" y="201"/>
                      <a:pt x="608" y="201"/>
                    </a:cubicBezTo>
                    <a:cubicBezTo>
                      <a:pt x="610" y="205"/>
                      <a:pt x="612" y="205"/>
                      <a:pt x="614" y="205"/>
                    </a:cubicBezTo>
                    <a:cubicBezTo>
                      <a:pt x="613" y="210"/>
                      <a:pt x="611" y="210"/>
                      <a:pt x="607" y="210"/>
                    </a:cubicBezTo>
                    <a:cubicBezTo>
                      <a:pt x="607" y="213"/>
                      <a:pt x="607" y="213"/>
                      <a:pt x="607" y="213"/>
                    </a:cubicBezTo>
                    <a:cubicBezTo>
                      <a:pt x="612" y="216"/>
                      <a:pt x="612" y="216"/>
                      <a:pt x="612" y="216"/>
                    </a:cubicBezTo>
                    <a:cubicBezTo>
                      <a:pt x="611" y="218"/>
                      <a:pt x="610" y="221"/>
                      <a:pt x="607" y="221"/>
                    </a:cubicBezTo>
                    <a:cubicBezTo>
                      <a:pt x="602" y="222"/>
                      <a:pt x="600" y="226"/>
                      <a:pt x="596" y="226"/>
                    </a:cubicBezTo>
                    <a:cubicBezTo>
                      <a:pt x="591" y="228"/>
                      <a:pt x="591" y="230"/>
                      <a:pt x="589" y="232"/>
                    </a:cubicBezTo>
                    <a:lnTo>
                      <a:pt x="590" y="233"/>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23" name="Freeform 50"/>
              <p:cNvSpPr/>
              <p:nvPr/>
            </p:nvSpPr>
            <p:spPr bwMode="auto">
              <a:xfrm>
                <a:off x="2030413" y="1400175"/>
                <a:ext cx="1425575" cy="736600"/>
              </a:xfrm>
              <a:custGeom>
                <a:avLst/>
                <a:gdLst/>
                <a:ahLst/>
                <a:cxnLst>
                  <a:cxn ang="0">
                    <a:pos x="950" y="501"/>
                  </a:cxn>
                  <a:cxn ang="0">
                    <a:pos x="950" y="527"/>
                  </a:cxn>
                  <a:cxn ang="0">
                    <a:pos x="955" y="469"/>
                  </a:cxn>
                  <a:cxn ang="0">
                    <a:pos x="944" y="436"/>
                  </a:cxn>
                  <a:cxn ang="0">
                    <a:pos x="982" y="418"/>
                  </a:cxn>
                  <a:cxn ang="0">
                    <a:pos x="1060" y="356"/>
                  </a:cxn>
                  <a:cxn ang="0">
                    <a:pos x="1050" y="346"/>
                  </a:cxn>
                  <a:cxn ang="0">
                    <a:pos x="991" y="310"/>
                  </a:cxn>
                  <a:cxn ang="0">
                    <a:pos x="965" y="247"/>
                  </a:cxn>
                  <a:cxn ang="0">
                    <a:pos x="908" y="267"/>
                  </a:cxn>
                  <a:cxn ang="0">
                    <a:pos x="831" y="204"/>
                  </a:cxn>
                  <a:cxn ang="0">
                    <a:pos x="794" y="247"/>
                  </a:cxn>
                  <a:cxn ang="0">
                    <a:pos x="783" y="387"/>
                  </a:cxn>
                  <a:cxn ang="0">
                    <a:pos x="726" y="334"/>
                  </a:cxn>
                  <a:cxn ang="0">
                    <a:pos x="607" y="306"/>
                  </a:cxn>
                  <a:cxn ang="0">
                    <a:pos x="595" y="216"/>
                  </a:cxn>
                  <a:cxn ang="0">
                    <a:pos x="633" y="178"/>
                  </a:cxn>
                  <a:cxn ang="0">
                    <a:pos x="675" y="146"/>
                  </a:cxn>
                  <a:cxn ang="0">
                    <a:pos x="686" y="127"/>
                  </a:cxn>
                  <a:cxn ang="0">
                    <a:pos x="722" y="120"/>
                  </a:cxn>
                  <a:cxn ang="0">
                    <a:pos x="746" y="61"/>
                  </a:cxn>
                  <a:cxn ang="0">
                    <a:pos x="702" y="67"/>
                  </a:cxn>
                  <a:cxn ang="0">
                    <a:pos x="665" y="74"/>
                  </a:cxn>
                  <a:cxn ang="0">
                    <a:pos x="625" y="55"/>
                  </a:cxn>
                  <a:cxn ang="0">
                    <a:pos x="574" y="0"/>
                  </a:cxn>
                  <a:cxn ang="0">
                    <a:pos x="555" y="38"/>
                  </a:cxn>
                  <a:cxn ang="0">
                    <a:pos x="567" y="98"/>
                  </a:cxn>
                  <a:cxn ang="0">
                    <a:pos x="492" y="92"/>
                  </a:cxn>
                  <a:cxn ang="0">
                    <a:pos x="430" y="75"/>
                  </a:cxn>
                  <a:cxn ang="0">
                    <a:pos x="387" y="89"/>
                  </a:cxn>
                  <a:cxn ang="0">
                    <a:pos x="333" y="81"/>
                  </a:cxn>
                  <a:cxn ang="0">
                    <a:pos x="202" y="42"/>
                  </a:cxn>
                  <a:cxn ang="0">
                    <a:pos x="138" y="40"/>
                  </a:cxn>
                  <a:cxn ang="0">
                    <a:pos x="61" y="70"/>
                  </a:cxn>
                  <a:cxn ang="0">
                    <a:pos x="0" y="242"/>
                  </a:cxn>
                  <a:cxn ang="0">
                    <a:pos x="67" y="253"/>
                  </a:cxn>
                  <a:cxn ang="0">
                    <a:pos x="124" y="316"/>
                  </a:cxn>
                  <a:cxn ang="0">
                    <a:pos x="136" y="366"/>
                  </a:cxn>
                  <a:cxn ang="0">
                    <a:pos x="181" y="413"/>
                  </a:cxn>
                  <a:cxn ang="0">
                    <a:pos x="224" y="440"/>
                  </a:cxn>
                  <a:cxn ang="0">
                    <a:pos x="610" y="446"/>
                  </a:cxn>
                  <a:cxn ang="0">
                    <a:pos x="676" y="453"/>
                  </a:cxn>
                  <a:cxn ang="0">
                    <a:pos x="705" y="477"/>
                  </a:cxn>
                  <a:cxn ang="0">
                    <a:pos x="759" y="512"/>
                  </a:cxn>
                  <a:cxn ang="0">
                    <a:pos x="732" y="553"/>
                  </a:cxn>
                  <a:cxn ang="0">
                    <a:pos x="772" y="543"/>
                  </a:cxn>
                  <a:cxn ang="0">
                    <a:pos x="814" y="519"/>
                  </a:cxn>
                  <a:cxn ang="0">
                    <a:pos x="879" y="498"/>
                  </a:cxn>
                  <a:cxn ang="0">
                    <a:pos x="928" y="505"/>
                  </a:cxn>
                </a:cxnLst>
                <a:rect l="0" t="0" r="r" b="b"/>
                <a:pathLst>
                  <a:path w="1071" h="553">
                    <a:moveTo>
                      <a:pt x="928" y="503"/>
                    </a:moveTo>
                    <a:cubicBezTo>
                      <a:pt x="928" y="502"/>
                      <a:pt x="928" y="502"/>
                      <a:pt x="928" y="502"/>
                    </a:cubicBezTo>
                    <a:cubicBezTo>
                      <a:pt x="928" y="502"/>
                      <a:pt x="931" y="502"/>
                      <a:pt x="932" y="502"/>
                    </a:cubicBezTo>
                    <a:cubicBezTo>
                      <a:pt x="935" y="502"/>
                      <a:pt x="946" y="504"/>
                      <a:pt x="950" y="501"/>
                    </a:cubicBezTo>
                    <a:cubicBezTo>
                      <a:pt x="954" y="498"/>
                      <a:pt x="954" y="493"/>
                      <a:pt x="960" y="492"/>
                    </a:cubicBezTo>
                    <a:cubicBezTo>
                      <a:pt x="960" y="498"/>
                      <a:pt x="960" y="499"/>
                      <a:pt x="967" y="499"/>
                    </a:cubicBezTo>
                    <a:cubicBezTo>
                      <a:pt x="957" y="500"/>
                      <a:pt x="941" y="507"/>
                      <a:pt x="941" y="516"/>
                    </a:cubicBezTo>
                    <a:cubicBezTo>
                      <a:pt x="941" y="520"/>
                      <a:pt x="947" y="527"/>
                      <a:pt x="950" y="527"/>
                    </a:cubicBezTo>
                    <a:cubicBezTo>
                      <a:pt x="953" y="527"/>
                      <a:pt x="961" y="516"/>
                      <a:pt x="970" y="513"/>
                    </a:cubicBezTo>
                    <a:cubicBezTo>
                      <a:pt x="972" y="513"/>
                      <a:pt x="1003" y="501"/>
                      <a:pt x="1003" y="497"/>
                    </a:cubicBezTo>
                    <a:cubicBezTo>
                      <a:pt x="1003" y="493"/>
                      <a:pt x="991" y="492"/>
                      <a:pt x="988" y="492"/>
                    </a:cubicBezTo>
                    <a:cubicBezTo>
                      <a:pt x="976" y="492"/>
                      <a:pt x="955" y="480"/>
                      <a:pt x="955" y="469"/>
                    </a:cubicBezTo>
                    <a:cubicBezTo>
                      <a:pt x="955" y="466"/>
                      <a:pt x="959" y="463"/>
                      <a:pt x="960" y="458"/>
                    </a:cubicBezTo>
                    <a:cubicBezTo>
                      <a:pt x="958" y="458"/>
                      <a:pt x="953" y="457"/>
                      <a:pt x="949" y="457"/>
                    </a:cubicBezTo>
                    <a:cubicBezTo>
                      <a:pt x="951" y="453"/>
                      <a:pt x="967" y="451"/>
                      <a:pt x="967" y="442"/>
                    </a:cubicBezTo>
                    <a:cubicBezTo>
                      <a:pt x="967" y="434"/>
                      <a:pt x="954" y="436"/>
                      <a:pt x="944" y="436"/>
                    </a:cubicBezTo>
                    <a:cubicBezTo>
                      <a:pt x="925" y="436"/>
                      <a:pt x="916" y="449"/>
                      <a:pt x="903" y="451"/>
                    </a:cubicBezTo>
                    <a:cubicBezTo>
                      <a:pt x="909" y="439"/>
                      <a:pt x="918" y="443"/>
                      <a:pt x="928" y="433"/>
                    </a:cubicBezTo>
                    <a:cubicBezTo>
                      <a:pt x="934" y="427"/>
                      <a:pt x="929" y="423"/>
                      <a:pt x="939" y="420"/>
                    </a:cubicBezTo>
                    <a:cubicBezTo>
                      <a:pt x="955" y="415"/>
                      <a:pt x="965" y="418"/>
                      <a:pt x="982" y="418"/>
                    </a:cubicBezTo>
                    <a:cubicBezTo>
                      <a:pt x="1004" y="418"/>
                      <a:pt x="1016" y="425"/>
                      <a:pt x="1029" y="408"/>
                    </a:cubicBezTo>
                    <a:cubicBezTo>
                      <a:pt x="1035" y="400"/>
                      <a:pt x="1071" y="398"/>
                      <a:pt x="1071" y="384"/>
                    </a:cubicBezTo>
                    <a:cubicBezTo>
                      <a:pt x="1071" y="374"/>
                      <a:pt x="1067" y="370"/>
                      <a:pt x="1063" y="363"/>
                    </a:cubicBezTo>
                    <a:cubicBezTo>
                      <a:pt x="1060" y="363"/>
                      <a:pt x="1065" y="359"/>
                      <a:pt x="1060" y="356"/>
                    </a:cubicBezTo>
                    <a:cubicBezTo>
                      <a:pt x="1060" y="351"/>
                      <a:pt x="1060" y="351"/>
                      <a:pt x="1060" y="351"/>
                    </a:cubicBezTo>
                    <a:cubicBezTo>
                      <a:pt x="1050" y="357"/>
                      <a:pt x="1029" y="364"/>
                      <a:pt x="1018" y="364"/>
                    </a:cubicBezTo>
                    <a:cubicBezTo>
                      <a:pt x="1017" y="364"/>
                      <a:pt x="1014" y="363"/>
                      <a:pt x="1014" y="362"/>
                    </a:cubicBezTo>
                    <a:cubicBezTo>
                      <a:pt x="1022" y="358"/>
                      <a:pt x="1047" y="354"/>
                      <a:pt x="1050" y="346"/>
                    </a:cubicBezTo>
                    <a:cubicBezTo>
                      <a:pt x="1050" y="344"/>
                      <a:pt x="1046" y="343"/>
                      <a:pt x="1046" y="341"/>
                    </a:cubicBezTo>
                    <a:cubicBezTo>
                      <a:pt x="1035" y="342"/>
                      <a:pt x="1013" y="337"/>
                      <a:pt x="1013" y="322"/>
                    </a:cubicBezTo>
                    <a:cubicBezTo>
                      <a:pt x="1013" y="321"/>
                      <a:pt x="1013" y="321"/>
                      <a:pt x="1013" y="321"/>
                    </a:cubicBezTo>
                    <a:cubicBezTo>
                      <a:pt x="1003" y="321"/>
                      <a:pt x="997" y="315"/>
                      <a:pt x="991" y="310"/>
                    </a:cubicBezTo>
                    <a:cubicBezTo>
                      <a:pt x="994" y="309"/>
                      <a:pt x="998" y="308"/>
                      <a:pt x="998" y="302"/>
                    </a:cubicBezTo>
                    <a:cubicBezTo>
                      <a:pt x="998" y="298"/>
                      <a:pt x="994" y="295"/>
                      <a:pt x="995" y="290"/>
                    </a:cubicBezTo>
                    <a:cubicBezTo>
                      <a:pt x="991" y="289"/>
                      <a:pt x="977" y="280"/>
                      <a:pt x="980" y="272"/>
                    </a:cubicBezTo>
                    <a:cubicBezTo>
                      <a:pt x="985" y="262"/>
                      <a:pt x="966" y="259"/>
                      <a:pt x="965" y="247"/>
                    </a:cubicBezTo>
                    <a:cubicBezTo>
                      <a:pt x="964" y="247"/>
                      <a:pt x="959" y="243"/>
                      <a:pt x="958" y="242"/>
                    </a:cubicBezTo>
                    <a:cubicBezTo>
                      <a:pt x="954" y="244"/>
                      <a:pt x="947" y="248"/>
                      <a:pt x="947" y="254"/>
                    </a:cubicBezTo>
                    <a:cubicBezTo>
                      <a:pt x="947" y="261"/>
                      <a:pt x="933" y="277"/>
                      <a:pt x="922" y="277"/>
                    </a:cubicBezTo>
                    <a:cubicBezTo>
                      <a:pt x="914" y="277"/>
                      <a:pt x="913" y="267"/>
                      <a:pt x="908" y="267"/>
                    </a:cubicBezTo>
                    <a:cubicBezTo>
                      <a:pt x="900" y="267"/>
                      <a:pt x="897" y="246"/>
                      <a:pt x="896" y="236"/>
                    </a:cubicBezTo>
                    <a:cubicBezTo>
                      <a:pt x="894" y="224"/>
                      <a:pt x="870" y="233"/>
                      <a:pt x="870" y="216"/>
                    </a:cubicBezTo>
                    <a:cubicBezTo>
                      <a:pt x="858" y="215"/>
                      <a:pt x="855" y="200"/>
                      <a:pt x="843" y="200"/>
                    </a:cubicBezTo>
                    <a:cubicBezTo>
                      <a:pt x="837" y="200"/>
                      <a:pt x="837" y="204"/>
                      <a:pt x="831" y="204"/>
                    </a:cubicBezTo>
                    <a:cubicBezTo>
                      <a:pt x="818" y="204"/>
                      <a:pt x="810" y="197"/>
                      <a:pt x="797" y="197"/>
                    </a:cubicBezTo>
                    <a:cubicBezTo>
                      <a:pt x="791" y="197"/>
                      <a:pt x="784" y="200"/>
                      <a:pt x="784" y="208"/>
                    </a:cubicBezTo>
                    <a:cubicBezTo>
                      <a:pt x="784" y="212"/>
                      <a:pt x="800" y="218"/>
                      <a:pt x="786" y="227"/>
                    </a:cubicBezTo>
                    <a:cubicBezTo>
                      <a:pt x="780" y="231"/>
                      <a:pt x="794" y="241"/>
                      <a:pt x="794" y="247"/>
                    </a:cubicBezTo>
                    <a:cubicBezTo>
                      <a:pt x="796" y="260"/>
                      <a:pt x="783" y="264"/>
                      <a:pt x="778" y="266"/>
                    </a:cubicBezTo>
                    <a:cubicBezTo>
                      <a:pt x="788" y="283"/>
                      <a:pt x="803" y="289"/>
                      <a:pt x="803" y="318"/>
                    </a:cubicBezTo>
                    <a:cubicBezTo>
                      <a:pt x="803" y="326"/>
                      <a:pt x="777" y="346"/>
                      <a:pt x="768" y="347"/>
                    </a:cubicBezTo>
                    <a:cubicBezTo>
                      <a:pt x="783" y="355"/>
                      <a:pt x="777" y="379"/>
                      <a:pt x="783" y="387"/>
                    </a:cubicBezTo>
                    <a:cubicBezTo>
                      <a:pt x="782" y="389"/>
                      <a:pt x="776" y="392"/>
                      <a:pt x="775" y="397"/>
                    </a:cubicBezTo>
                    <a:cubicBezTo>
                      <a:pt x="770" y="397"/>
                      <a:pt x="766" y="406"/>
                      <a:pt x="762" y="403"/>
                    </a:cubicBezTo>
                    <a:cubicBezTo>
                      <a:pt x="751" y="394"/>
                      <a:pt x="736" y="380"/>
                      <a:pt x="736" y="367"/>
                    </a:cubicBezTo>
                    <a:cubicBezTo>
                      <a:pt x="736" y="353"/>
                      <a:pt x="738" y="342"/>
                      <a:pt x="726" y="334"/>
                    </a:cubicBezTo>
                    <a:cubicBezTo>
                      <a:pt x="697" y="334"/>
                      <a:pt x="697" y="334"/>
                      <a:pt x="697" y="334"/>
                    </a:cubicBezTo>
                    <a:cubicBezTo>
                      <a:pt x="681" y="322"/>
                      <a:pt x="662" y="315"/>
                      <a:pt x="643" y="308"/>
                    </a:cubicBezTo>
                    <a:cubicBezTo>
                      <a:pt x="640" y="306"/>
                      <a:pt x="629" y="299"/>
                      <a:pt x="623" y="299"/>
                    </a:cubicBezTo>
                    <a:cubicBezTo>
                      <a:pt x="617" y="299"/>
                      <a:pt x="614" y="306"/>
                      <a:pt x="607" y="306"/>
                    </a:cubicBezTo>
                    <a:cubicBezTo>
                      <a:pt x="607" y="295"/>
                      <a:pt x="600" y="270"/>
                      <a:pt x="590" y="270"/>
                    </a:cubicBezTo>
                    <a:cubicBezTo>
                      <a:pt x="586" y="270"/>
                      <a:pt x="584" y="274"/>
                      <a:pt x="579" y="275"/>
                    </a:cubicBezTo>
                    <a:cubicBezTo>
                      <a:pt x="581" y="269"/>
                      <a:pt x="579" y="268"/>
                      <a:pt x="579" y="255"/>
                    </a:cubicBezTo>
                    <a:cubicBezTo>
                      <a:pt x="579" y="237"/>
                      <a:pt x="584" y="227"/>
                      <a:pt x="595" y="216"/>
                    </a:cubicBezTo>
                    <a:cubicBezTo>
                      <a:pt x="598" y="213"/>
                      <a:pt x="606" y="196"/>
                      <a:pt x="609" y="194"/>
                    </a:cubicBezTo>
                    <a:cubicBezTo>
                      <a:pt x="617" y="192"/>
                      <a:pt x="630" y="196"/>
                      <a:pt x="630" y="186"/>
                    </a:cubicBezTo>
                    <a:cubicBezTo>
                      <a:pt x="630" y="179"/>
                      <a:pt x="613" y="178"/>
                      <a:pt x="607" y="175"/>
                    </a:cubicBezTo>
                    <a:cubicBezTo>
                      <a:pt x="611" y="176"/>
                      <a:pt x="597" y="167"/>
                      <a:pt x="633" y="178"/>
                    </a:cubicBezTo>
                    <a:cubicBezTo>
                      <a:pt x="643" y="181"/>
                      <a:pt x="637" y="169"/>
                      <a:pt x="642" y="169"/>
                    </a:cubicBezTo>
                    <a:cubicBezTo>
                      <a:pt x="643" y="169"/>
                      <a:pt x="647" y="169"/>
                      <a:pt x="652" y="169"/>
                    </a:cubicBezTo>
                    <a:cubicBezTo>
                      <a:pt x="662" y="169"/>
                      <a:pt x="668" y="158"/>
                      <a:pt x="675" y="153"/>
                    </a:cubicBezTo>
                    <a:cubicBezTo>
                      <a:pt x="675" y="146"/>
                      <a:pt x="675" y="146"/>
                      <a:pt x="675" y="146"/>
                    </a:cubicBezTo>
                    <a:cubicBezTo>
                      <a:pt x="660" y="142"/>
                      <a:pt x="645" y="145"/>
                      <a:pt x="639" y="131"/>
                    </a:cubicBezTo>
                    <a:cubicBezTo>
                      <a:pt x="639" y="131"/>
                      <a:pt x="643" y="131"/>
                      <a:pt x="647" y="131"/>
                    </a:cubicBezTo>
                    <a:cubicBezTo>
                      <a:pt x="652" y="135"/>
                      <a:pt x="658" y="141"/>
                      <a:pt x="666" y="141"/>
                    </a:cubicBezTo>
                    <a:cubicBezTo>
                      <a:pt x="673" y="141"/>
                      <a:pt x="686" y="132"/>
                      <a:pt x="686" y="127"/>
                    </a:cubicBezTo>
                    <a:cubicBezTo>
                      <a:pt x="686" y="125"/>
                      <a:pt x="680" y="117"/>
                      <a:pt x="683" y="117"/>
                    </a:cubicBezTo>
                    <a:cubicBezTo>
                      <a:pt x="693" y="117"/>
                      <a:pt x="696" y="126"/>
                      <a:pt x="703" y="126"/>
                    </a:cubicBezTo>
                    <a:cubicBezTo>
                      <a:pt x="707" y="126"/>
                      <a:pt x="709" y="123"/>
                      <a:pt x="717" y="123"/>
                    </a:cubicBezTo>
                    <a:cubicBezTo>
                      <a:pt x="715" y="120"/>
                      <a:pt x="717" y="112"/>
                      <a:pt x="722" y="120"/>
                    </a:cubicBezTo>
                    <a:cubicBezTo>
                      <a:pt x="725" y="125"/>
                      <a:pt x="748" y="105"/>
                      <a:pt x="748" y="100"/>
                    </a:cubicBezTo>
                    <a:cubicBezTo>
                      <a:pt x="748" y="96"/>
                      <a:pt x="738" y="91"/>
                      <a:pt x="738" y="89"/>
                    </a:cubicBezTo>
                    <a:cubicBezTo>
                      <a:pt x="738" y="85"/>
                      <a:pt x="732" y="78"/>
                      <a:pt x="746" y="72"/>
                    </a:cubicBezTo>
                    <a:cubicBezTo>
                      <a:pt x="748" y="68"/>
                      <a:pt x="746" y="68"/>
                      <a:pt x="746" y="61"/>
                    </a:cubicBezTo>
                    <a:cubicBezTo>
                      <a:pt x="732" y="61"/>
                      <a:pt x="735" y="50"/>
                      <a:pt x="717" y="50"/>
                    </a:cubicBezTo>
                    <a:cubicBezTo>
                      <a:pt x="713" y="49"/>
                      <a:pt x="710" y="47"/>
                      <a:pt x="706" y="47"/>
                    </a:cubicBezTo>
                    <a:cubicBezTo>
                      <a:pt x="701" y="47"/>
                      <a:pt x="695" y="50"/>
                      <a:pt x="695" y="55"/>
                    </a:cubicBezTo>
                    <a:cubicBezTo>
                      <a:pt x="695" y="61"/>
                      <a:pt x="702" y="63"/>
                      <a:pt x="702" y="67"/>
                    </a:cubicBezTo>
                    <a:cubicBezTo>
                      <a:pt x="702" y="72"/>
                      <a:pt x="692" y="72"/>
                      <a:pt x="689" y="76"/>
                    </a:cubicBezTo>
                    <a:cubicBezTo>
                      <a:pt x="686" y="84"/>
                      <a:pt x="687" y="90"/>
                      <a:pt x="681" y="98"/>
                    </a:cubicBezTo>
                    <a:cubicBezTo>
                      <a:pt x="671" y="110"/>
                      <a:pt x="658" y="90"/>
                      <a:pt x="658" y="85"/>
                    </a:cubicBezTo>
                    <a:cubicBezTo>
                      <a:pt x="658" y="79"/>
                      <a:pt x="665" y="81"/>
                      <a:pt x="665" y="74"/>
                    </a:cubicBezTo>
                    <a:cubicBezTo>
                      <a:pt x="665" y="71"/>
                      <a:pt x="652" y="59"/>
                      <a:pt x="649" y="59"/>
                    </a:cubicBezTo>
                    <a:cubicBezTo>
                      <a:pt x="636" y="59"/>
                      <a:pt x="645" y="78"/>
                      <a:pt x="631" y="78"/>
                    </a:cubicBezTo>
                    <a:cubicBezTo>
                      <a:pt x="631" y="70"/>
                      <a:pt x="630" y="65"/>
                      <a:pt x="621" y="60"/>
                    </a:cubicBezTo>
                    <a:cubicBezTo>
                      <a:pt x="622" y="58"/>
                      <a:pt x="623" y="57"/>
                      <a:pt x="625" y="55"/>
                    </a:cubicBezTo>
                    <a:cubicBezTo>
                      <a:pt x="618" y="51"/>
                      <a:pt x="609" y="55"/>
                      <a:pt x="603" y="48"/>
                    </a:cubicBezTo>
                    <a:cubicBezTo>
                      <a:pt x="606" y="47"/>
                      <a:pt x="614" y="44"/>
                      <a:pt x="614" y="38"/>
                    </a:cubicBezTo>
                    <a:cubicBezTo>
                      <a:pt x="614" y="29"/>
                      <a:pt x="601" y="30"/>
                      <a:pt x="601" y="23"/>
                    </a:cubicBezTo>
                    <a:cubicBezTo>
                      <a:pt x="601" y="10"/>
                      <a:pt x="591" y="1"/>
                      <a:pt x="574" y="0"/>
                    </a:cubicBezTo>
                    <a:cubicBezTo>
                      <a:pt x="565" y="0"/>
                      <a:pt x="569" y="6"/>
                      <a:pt x="569" y="10"/>
                    </a:cubicBezTo>
                    <a:cubicBezTo>
                      <a:pt x="564" y="11"/>
                      <a:pt x="557" y="10"/>
                      <a:pt x="557" y="17"/>
                    </a:cubicBezTo>
                    <a:cubicBezTo>
                      <a:pt x="557" y="21"/>
                      <a:pt x="561" y="23"/>
                      <a:pt x="561" y="28"/>
                    </a:cubicBezTo>
                    <a:cubicBezTo>
                      <a:pt x="561" y="32"/>
                      <a:pt x="555" y="32"/>
                      <a:pt x="555" y="38"/>
                    </a:cubicBezTo>
                    <a:cubicBezTo>
                      <a:pt x="555" y="52"/>
                      <a:pt x="585" y="44"/>
                      <a:pt x="585" y="59"/>
                    </a:cubicBezTo>
                    <a:cubicBezTo>
                      <a:pt x="585" y="61"/>
                      <a:pt x="581" y="72"/>
                      <a:pt x="581" y="72"/>
                    </a:cubicBezTo>
                    <a:cubicBezTo>
                      <a:pt x="584" y="70"/>
                      <a:pt x="587" y="69"/>
                      <a:pt x="591" y="67"/>
                    </a:cubicBezTo>
                    <a:cubicBezTo>
                      <a:pt x="596" y="85"/>
                      <a:pt x="567" y="77"/>
                      <a:pt x="567" y="98"/>
                    </a:cubicBezTo>
                    <a:cubicBezTo>
                      <a:pt x="553" y="102"/>
                      <a:pt x="564" y="88"/>
                      <a:pt x="561" y="83"/>
                    </a:cubicBezTo>
                    <a:cubicBezTo>
                      <a:pt x="559" y="81"/>
                      <a:pt x="547" y="78"/>
                      <a:pt x="541" y="78"/>
                    </a:cubicBezTo>
                    <a:cubicBezTo>
                      <a:pt x="533" y="78"/>
                      <a:pt x="530" y="82"/>
                      <a:pt x="530" y="92"/>
                    </a:cubicBezTo>
                    <a:cubicBezTo>
                      <a:pt x="522" y="91"/>
                      <a:pt x="517" y="92"/>
                      <a:pt x="492" y="92"/>
                    </a:cubicBezTo>
                    <a:cubicBezTo>
                      <a:pt x="468" y="92"/>
                      <a:pt x="441" y="83"/>
                      <a:pt x="435" y="65"/>
                    </a:cubicBezTo>
                    <a:cubicBezTo>
                      <a:pt x="427" y="67"/>
                      <a:pt x="400" y="68"/>
                      <a:pt x="400" y="78"/>
                    </a:cubicBezTo>
                    <a:cubicBezTo>
                      <a:pt x="400" y="81"/>
                      <a:pt x="403" y="82"/>
                      <a:pt x="406" y="82"/>
                    </a:cubicBezTo>
                    <a:cubicBezTo>
                      <a:pt x="413" y="82"/>
                      <a:pt x="425" y="79"/>
                      <a:pt x="430" y="75"/>
                    </a:cubicBezTo>
                    <a:cubicBezTo>
                      <a:pt x="432" y="90"/>
                      <a:pt x="409" y="78"/>
                      <a:pt x="409" y="93"/>
                    </a:cubicBezTo>
                    <a:cubicBezTo>
                      <a:pt x="409" y="96"/>
                      <a:pt x="414" y="106"/>
                      <a:pt x="412" y="106"/>
                    </a:cubicBezTo>
                    <a:cubicBezTo>
                      <a:pt x="403" y="106"/>
                      <a:pt x="401" y="95"/>
                      <a:pt x="394" y="92"/>
                    </a:cubicBezTo>
                    <a:cubicBezTo>
                      <a:pt x="387" y="89"/>
                      <a:pt x="387" y="89"/>
                      <a:pt x="387" y="89"/>
                    </a:cubicBezTo>
                    <a:cubicBezTo>
                      <a:pt x="377" y="89"/>
                      <a:pt x="370" y="89"/>
                      <a:pt x="359" y="89"/>
                    </a:cubicBezTo>
                    <a:cubicBezTo>
                      <a:pt x="350" y="89"/>
                      <a:pt x="344" y="92"/>
                      <a:pt x="335" y="93"/>
                    </a:cubicBezTo>
                    <a:cubicBezTo>
                      <a:pt x="317" y="93"/>
                      <a:pt x="317" y="87"/>
                      <a:pt x="317" y="86"/>
                    </a:cubicBezTo>
                    <a:cubicBezTo>
                      <a:pt x="317" y="82"/>
                      <a:pt x="331" y="83"/>
                      <a:pt x="333" y="81"/>
                    </a:cubicBezTo>
                    <a:cubicBezTo>
                      <a:pt x="321" y="64"/>
                      <a:pt x="323" y="66"/>
                      <a:pt x="298" y="68"/>
                    </a:cubicBezTo>
                    <a:cubicBezTo>
                      <a:pt x="271" y="70"/>
                      <a:pt x="258" y="48"/>
                      <a:pt x="231" y="48"/>
                    </a:cubicBezTo>
                    <a:cubicBezTo>
                      <a:pt x="223" y="48"/>
                      <a:pt x="219" y="54"/>
                      <a:pt x="212" y="54"/>
                    </a:cubicBezTo>
                    <a:cubicBezTo>
                      <a:pt x="207" y="54"/>
                      <a:pt x="202" y="46"/>
                      <a:pt x="202" y="42"/>
                    </a:cubicBezTo>
                    <a:cubicBezTo>
                      <a:pt x="193" y="44"/>
                      <a:pt x="193" y="54"/>
                      <a:pt x="184" y="54"/>
                    </a:cubicBezTo>
                    <a:cubicBezTo>
                      <a:pt x="176" y="54"/>
                      <a:pt x="164" y="34"/>
                      <a:pt x="161" y="34"/>
                    </a:cubicBezTo>
                    <a:cubicBezTo>
                      <a:pt x="153" y="34"/>
                      <a:pt x="156" y="47"/>
                      <a:pt x="146" y="47"/>
                    </a:cubicBezTo>
                    <a:cubicBezTo>
                      <a:pt x="143" y="47"/>
                      <a:pt x="140" y="44"/>
                      <a:pt x="138" y="40"/>
                    </a:cubicBezTo>
                    <a:cubicBezTo>
                      <a:pt x="125" y="44"/>
                      <a:pt x="120" y="44"/>
                      <a:pt x="108" y="49"/>
                    </a:cubicBezTo>
                    <a:cubicBezTo>
                      <a:pt x="103" y="50"/>
                      <a:pt x="91" y="59"/>
                      <a:pt x="87" y="55"/>
                    </a:cubicBezTo>
                    <a:cubicBezTo>
                      <a:pt x="76" y="44"/>
                      <a:pt x="78" y="58"/>
                      <a:pt x="74" y="58"/>
                    </a:cubicBezTo>
                    <a:cubicBezTo>
                      <a:pt x="45" y="59"/>
                      <a:pt x="65" y="70"/>
                      <a:pt x="61" y="70"/>
                    </a:cubicBezTo>
                    <a:cubicBezTo>
                      <a:pt x="50" y="70"/>
                      <a:pt x="30" y="67"/>
                      <a:pt x="12" y="56"/>
                    </a:cubicBezTo>
                    <a:cubicBezTo>
                      <a:pt x="11" y="56"/>
                      <a:pt x="6" y="52"/>
                      <a:pt x="6" y="51"/>
                    </a:cubicBezTo>
                    <a:cubicBezTo>
                      <a:pt x="3" y="52"/>
                      <a:pt x="5" y="52"/>
                      <a:pt x="0" y="51"/>
                    </a:cubicBezTo>
                    <a:cubicBezTo>
                      <a:pt x="0" y="242"/>
                      <a:pt x="0" y="242"/>
                      <a:pt x="0" y="242"/>
                    </a:cubicBezTo>
                    <a:cubicBezTo>
                      <a:pt x="6" y="247"/>
                      <a:pt x="19" y="240"/>
                      <a:pt x="25" y="248"/>
                    </a:cubicBezTo>
                    <a:cubicBezTo>
                      <a:pt x="29" y="254"/>
                      <a:pt x="38" y="266"/>
                      <a:pt x="47" y="266"/>
                    </a:cubicBezTo>
                    <a:cubicBezTo>
                      <a:pt x="53" y="266"/>
                      <a:pt x="53" y="257"/>
                      <a:pt x="59" y="255"/>
                    </a:cubicBezTo>
                    <a:cubicBezTo>
                      <a:pt x="62" y="254"/>
                      <a:pt x="64" y="255"/>
                      <a:pt x="67" y="253"/>
                    </a:cubicBezTo>
                    <a:cubicBezTo>
                      <a:pt x="81" y="266"/>
                      <a:pt x="87" y="271"/>
                      <a:pt x="99" y="288"/>
                    </a:cubicBezTo>
                    <a:cubicBezTo>
                      <a:pt x="100" y="290"/>
                      <a:pt x="103" y="291"/>
                      <a:pt x="105" y="295"/>
                    </a:cubicBezTo>
                    <a:cubicBezTo>
                      <a:pt x="106" y="300"/>
                      <a:pt x="108" y="306"/>
                      <a:pt x="113" y="311"/>
                    </a:cubicBezTo>
                    <a:cubicBezTo>
                      <a:pt x="116" y="314"/>
                      <a:pt x="121" y="313"/>
                      <a:pt x="124" y="316"/>
                    </a:cubicBezTo>
                    <a:cubicBezTo>
                      <a:pt x="128" y="320"/>
                      <a:pt x="135" y="322"/>
                      <a:pt x="135" y="332"/>
                    </a:cubicBezTo>
                    <a:cubicBezTo>
                      <a:pt x="135" y="336"/>
                      <a:pt x="129" y="337"/>
                      <a:pt x="129" y="340"/>
                    </a:cubicBezTo>
                    <a:cubicBezTo>
                      <a:pt x="129" y="343"/>
                      <a:pt x="132" y="344"/>
                      <a:pt x="132" y="347"/>
                    </a:cubicBezTo>
                    <a:cubicBezTo>
                      <a:pt x="132" y="352"/>
                      <a:pt x="130" y="364"/>
                      <a:pt x="136" y="366"/>
                    </a:cubicBezTo>
                    <a:cubicBezTo>
                      <a:pt x="140" y="367"/>
                      <a:pt x="143" y="367"/>
                      <a:pt x="146" y="370"/>
                    </a:cubicBezTo>
                    <a:cubicBezTo>
                      <a:pt x="150" y="373"/>
                      <a:pt x="145" y="379"/>
                      <a:pt x="150" y="383"/>
                    </a:cubicBezTo>
                    <a:cubicBezTo>
                      <a:pt x="150" y="383"/>
                      <a:pt x="162" y="390"/>
                      <a:pt x="162" y="391"/>
                    </a:cubicBezTo>
                    <a:cubicBezTo>
                      <a:pt x="165" y="401"/>
                      <a:pt x="166" y="413"/>
                      <a:pt x="181" y="413"/>
                    </a:cubicBezTo>
                    <a:cubicBezTo>
                      <a:pt x="183" y="422"/>
                      <a:pt x="199" y="416"/>
                      <a:pt x="202" y="428"/>
                    </a:cubicBezTo>
                    <a:cubicBezTo>
                      <a:pt x="204" y="432"/>
                      <a:pt x="215" y="433"/>
                      <a:pt x="219" y="437"/>
                    </a:cubicBezTo>
                    <a:cubicBezTo>
                      <a:pt x="220" y="438"/>
                      <a:pt x="222" y="439"/>
                      <a:pt x="224" y="440"/>
                    </a:cubicBezTo>
                    <a:cubicBezTo>
                      <a:pt x="224" y="440"/>
                      <a:pt x="224" y="440"/>
                      <a:pt x="224" y="440"/>
                    </a:cubicBezTo>
                    <a:cubicBezTo>
                      <a:pt x="577" y="440"/>
                      <a:pt x="577" y="440"/>
                      <a:pt x="577" y="440"/>
                    </a:cubicBezTo>
                    <a:cubicBezTo>
                      <a:pt x="577" y="435"/>
                      <a:pt x="577" y="435"/>
                      <a:pt x="577" y="435"/>
                    </a:cubicBezTo>
                    <a:cubicBezTo>
                      <a:pt x="583" y="439"/>
                      <a:pt x="582" y="443"/>
                      <a:pt x="588" y="446"/>
                    </a:cubicBezTo>
                    <a:cubicBezTo>
                      <a:pt x="610" y="446"/>
                      <a:pt x="610" y="446"/>
                      <a:pt x="610" y="446"/>
                    </a:cubicBezTo>
                    <a:cubicBezTo>
                      <a:pt x="619" y="455"/>
                      <a:pt x="630" y="455"/>
                      <a:pt x="647" y="455"/>
                    </a:cubicBezTo>
                    <a:cubicBezTo>
                      <a:pt x="652" y="453"/>
                      <a:pt x="653" y="455"/>
                      <a:pt x="658" y="452"/>
                    </a:cubicBezTo>
                    <a:cubicBezTo>
                      <a:pt x="662" y="450"/>
                      <a:pt x="661" y="443"/>
                      <a:pt x="665" y="443"/>
                    </a:cubicBezTo>
                    <a:cubicBezTo>
                      <a:pt x="670" y="443"/>
                      <a:pt x="674" y="451"/>
                      <a:pt x="676" y="453"/>
                    </a:cubicBezTo>
                    <a:cubicBezTo>
                      <a:pt x="677" y="451"/>
                      <a:pt x="676" y="448"/>
                      <a:pt x="676" y="447"/>
                    </a:cubicBezTo>
                    <a:cubicBezTo>
                      <a:pt x="677" y="447"/>
                      <a:pt x="678" y="447"/>
                      <a:pt x="680" y="447"/>
                    </a:cubicBezTo>
                    <a:cubicBezTo>
                      <a:pt x="682" y="447"/>
                      <a:pt x="701" y="462"/>
                      <a:pt x="702" y="463"/>
                    </a:cubicBezTo>
                    <a:cubicBezTo>
                      <a:pt x="704" y="469"/>
                      <a:pt x="702" y="473"/>
                      <a:pt x="705" y="477"/>
                    </a:cubicBezTo>
                    <a:cubicBezTo>
                      <a:pt x="715" y="487"/>
                      <a:pt x="729" y="485"/>
                      <a:pt x="740" y="492"/>
                    </a:cubicBezTo>
                    <a:cubicBezTo>
                      <a:pt x="752" y="492"/>
                      <a:pt x="752" y="492"/>
                      <a:pt x="752" y="492"/>
                    </a:cubicBezTo>
                    <a:cubicBezTo>
                      <a:pt x="757" y="495"/>
                      <a:pt x="763" y="500"/>
                      <a:pt x="763" y="506"/>
                    </a:cubicBezTo>
                    <a:cubicBezTo>
                      <a:pt x="763" y="509"/>
                      <a:pt x="762" y="512"/>
                      <a:pt x="759" y="512"/>
                    </a:cubicBezTo>
                    <a:cubicBezTo>
                      <a:pt x="754" y="512"/>
                      <a:pt x="748" y="506"/>
                      <a:pt x="747" y="504"/>
                    </a:cubicBezTo>
                    <a:cubicBezTo>
                      <a:pt x="745" y="511"/>
                      <a:pt x="741" y="532"/>
                      <a:pt x="735" y="532"/>
                    </a:cubicBezTo>
                    <a:cubicBezTo>
                      <a:pt x="730" y="538"/>
                      <a:pt x="725" y="541"/>
                      <a:pt x="725" y="547"/>
                    </a:cubicBezTo>
                    <a:cubicBezTo>
                      <a:pt x="726" y="549"/>
                      <a:pt x="729" y="553"/>
                      <a:pt x="732" y="553"/>
                    </a:cubicBezTo>
                    <a:cubicBezTo>
                      <a:pt x="736" y="553"/>
                      <a:pt x="736" y="550"/>
                      <a:pt x="738" y="548"/>
                    </a:cubicBezTo>
                    <a:cubicBezTo>
                      <a:pt x="742" y="544"/>
                      <a:pt x="748" y="545"/>
                      <a:pt x="755" y="545"/>
                    </a:cubicBezTo>
                    <a:cubicBezTo>
                      <a:pt x="760" y="545"/>
                      <a:pt x="763" y="548"/>
                      <a:pt x="765" y="546"/>
                    </a:cubicBezTo>
                    <a:cubicBezTo>
                      <a:pt x="768" y="545"/>
                      <a:pt x="770" y="544"/>
                      <a:pt x="772" y="543"/>
                    </a:cubicBezTo>
                    <a:cubicBezTo>
                      <a:pt x="772" y="540"/>
                      <a:pt x="771" y="538"/>
                      <a:pt x="770" y="536"/>
                    </a:cubicBezTo>
                    <a:cubicBezTo>
                      <a:pt x="769" y="534"/>
                      <a:pt x="767" y="533"/>
                      <a:pt x="767" y="531"/>
                    </a:cubicBezTo>
                    <a:cubicBezTo>
                      <a:pt x="767" y="529"/>
                      <a:pt x="771" y="528"/>
                      <a:pt x="773" y="528"/>
                    </a:cubicBezTo>
                    <a:cubicBezTo>
                      <a:pt x="782" y="525"/>
                      <a:pt x="803" y="519"/>
                      <a:pt x="814" y="519"/>
                    </a:cubicBezTo>
                    <a:cubicBezTo>
                      <a:pt x="815" y="519"/>
                      <a:pt x="831" y="503"/>
                      <a:pt x="834" y="501"/>
                    </a:cubicBezTo>
                    <a:cubicBezTo>
                      <a:pt x="836" y="499"/>
                      <a:pt x="847" y="500"/>
                      <a:pt x="857" y="500"/>
                    </a:cubicBezTo>
                    <a:cubicBezTo>
                      <a:pt x="861" y="500"/>
                      <a:pt x="864" y="500"/>
                      <a:pt x="868" y="500"/>
                    </a:cubicBezTo>
                    <a:cubicBezTo>
                      <a:pt x="872" y="500"/>
                      <a:pt x="876" y="498"/>
                      <a:pt x="879" y="498"/>
                    </a:cubicBezTo>
                    <a:cubicBezTo>
                      <a:pt x="884" y="497"/>
                      <a:pt x="882" y="496"/>
                      <a:pt x="884" y="494"/>
                    </a:cubicBezTo>
                    <a:cubicBezTo>
                      <a:pt x="892" y="486"/>
                      <a:pt x="892" y="471"/>
                      <a:pt x="903" y="463"/>
                    </a:cubicBezTo>
                    <a:cubicBezTo>
                      <a:pt x="908" y="470"/>
                      <a:pt x="916" y="460"/>
                      <a:pt x="920" y="467"/>
                    </a:cubicBezTo>
                    <a:cubicBezTo>
                      <a:pt x="926" y="478"/>
                      <a:pt x="922" y="494"/>
                      <a:pt x="928" y="505"/>
                    </a:cubicBezTo>
                    <a:lnTo>
                      <a:pt x="928" y="503"/>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24" name="Freeform 51"/>
              <p:cNvSpPr/>
              <p:nvPr/>
            </p:nvSpPr>
            <p:spPr bwMode="auto">
              <a:xfrm>
                <a:off x="1585913" y="1417638"/>
                <a:ext cx="623888" cy="457200"/>
              </a:xfrm>
              <a:custGeom>
                <a:avLst/>
                <a:gdLst/>
                <a:ahLst/>
                <a:cxnLst>
                  <a:cxn ang="0">
                    <a:pos x="334" y="228"/>
                  </a:cxn>
                  <a:cxn ang="0">
                    <a:pos x="381" y="252"/>
                  </a:cxn>
                  <a:cxn ang="0">
                    <a:pos x="401" y="239"/>
                  </a:cxn>
                  <a:cxn ang="0">
                    <a:pos x="439" y="281"/>
                  </a:cxn>
                  <a:cxn ang="0">
                    <a:pos x="458" y="302"/>
                  </a:cxn>
                  <a:cxn ang="0">
                    <a:pos x="463" y="326"/>
                  </a:cxn>
                  <a:cxn ang="0">
                    <a:pos x="440" y="314"/>
                  </a:cxn>
                  <a:cxn ang="0">
                    <a:pos x="427" y="300"/>
                  </a:cxn>
                  <a:cxn ang="0">
                    <a:pos x="426" y="286"/>
                  </a:cxn>
                  <a:cxn ang="0">
                    <a:pos x="414" y="286"/>
                  </a:cxn>
                  <a:cxn ang="0">
                    <a:pos x="412" y="270"/>
                  </a:cxn>
                  <a:cxn ang="0">
                    <a:pos x="390" y="261"/>
                  </a:cxn>
                  <a:cxn ang="0">
                    <a:pos x="363" y="252"/>
                  </a:cxn>
                  <a:cxn ang="0">
                    <a:pos x="299" y="236"/>
                  </a:cxn>
                  <a:cxn ang="0">
                    <a:pos x="240" y="221"/>
                  </a:cxn>
                  <a:cxn ang="0">
                    <a:pos x="200" y="252"/>
                  </a:cxn>
                  <a:cxn ang="0">
                    <a:pos x="199" y="245"/>
                  </a:cxn>
                  <a:cxn ang="0">
                    <a:pos x="218" y="219"/>
                  </a:cxn>
                  <a:cxn ang="0">
                    <a:pos x="213" y="214"/>
                  </a:cxn>
                  <a:cxn ang="0">
                    <a:pos x="173" y="260"/>
                  </a:cxn>
                  <a:cxn ang="0">
                    <a:pos x="143" y="288"/>
                  </a:cxn>
                  <a:cxn ang="0">
                    <a:pos x="79" y="322"/>
                  </a:cxn>
                  <a:cxn ang="0">
                    <a:pos x="57" y="328"/>
                  </a:cxn>
                  <a:cxn ang="0">
                    <a:pos x="92" y="307"/>
                  </a:cxn>
                  <a:cxn ang="0">
                    <a:pos x="148" y="256"/>
                  </a:cxn>
                  <a:cxn ang="0">
                    <a:pos x="125" y="262"/>
                  </a:cxn>
                  <a:cxn ang="0">
                    <a:pos x="110" y="266"/>
                  </a:cxn>
                  <a:cxn ang="0">
                    <a:pos x="88" y="261"/>
                  </a:cxn>
                  <a:cxn ang="0">
                    <a:pos x="76" y="264"/>
                  </a:cxn>
                  <a:cxn ang="0">
                    <a:pos x="72" y="244"/>
                  </a:cxn>
                  <a:cxn ang="0">
                    <a:pos x="60" y="245"/>
                  </a:cxn>
                  <a:cxn ang="0">
                    <a:pos x="37" y="224"/>
                  </a:cxn>
                  <a:cxn ang="0">
                    <a:pos x="52" y="180"/>
                  </a:cxn>
                  <a:cxn ang="0">
                    <a:pos x="79" y="152"/>
                  </a:cxn>
                  <a:cxn ang="0">
                    <a:pos x="85" y="145"/>
                  </a:cxn>
                  <a:cxn ang="0">
                    <a:pos x="60" y="153"/>
                  </a:cxn>
                  <a:cxn ang="0">
                    <a:pos x="18" y="150"/>
                  </a:cxn>
                  <a:cxn ang="0">
                    <a:pos x="13" y="133"/>
                  </a:cxn>
                  <a:cxn ang="0">
                    <a:pos x="40" y="106"/>
                  </a:cxn>
                  <a:cxn ang="0">
                    <a:pos x="64" y="116"/>
                  </a:cxn>
                  <a:cxn ang="0">
                    <a:pos x="50" y="95"/>
                  </a:cxn>
                  <a:cxn ang="0">
                    <a:pos x="13" y="68"/>
                  </a:cxn>
                  <a:cxn ang="0">
                    <a:pos x="44" y="56"/>
                  </a:cxn>
                  <a:cxn ang="0">
                    <a:pos x="117" y="13"/>
                  </a:cxn>
                  <a:cxn ang="0">
                    <a:pos x="150" y="7"/>
                  </a:cxn>
                  <a:cxn ang="0">
                    <a:pos x="157" y="7"/>
                  </a:cxn>
                  <a:cxn ang="0">
                    <a:pos x="189" y="11"/>
                  </a:cxn>
                  <a:cxn ang="0">
                    <a:pos x="236" y="20"/>
                  </a:cxn>
                  <a:cxn ang="0">
                    <a:pos x="307" y="28"/>
                  </a:cxn>
                  <a:cxn ang="0">
                    <a:pos x="334" y="36"/>
                  </a:cxn>
                </a:cxnLst>
                <a:rect l="0" t="0" r="r" b="b"/>
                <a:pathLst>
                  <a:path w="469" h="343">
                    <a:moveTo>
                      <a:pt x="334" y="37"/>
                    </a:moveTo>
                    <a:cubicBezTo>
                      <a:pt x="334" y="228"/>
                      <a:pt x="334" y="228"/>
                      <a:pt x="334" y="228"/>
                    </a:cubicBezTo>
                    <a:cubicBezTo>
                      <a:pt x="340" y="233"/>
                      <a:pt x="353" y="226"/>
                      <a:pt x="359" y="234"/>
                    </a:cubicBezTo>
                    <a:cubicBezTo>
                      <a:pt x="363" y="240"/>
                      <a:pt x="372" y="252"/>
                      <a:pt x="381" y="252"/>
                    </a:cubicBezTo>
                    <a:cubicBezTo>
                      <a:pt x="387" y="252"/>
                      <a:pt x="387" y="243"/>
                      <a:pt x="393" y="241"/>
                    </a:cubicBezTo>
                    <a:cubicBezTo>
                      <a:pt x="396" y="240"/>
                      <a:pt x="398" y="241"/>
                      <a:pt x="401" y="239"/>
                    </a:cubicBezTo>
                    <a:cubicBezTo>
                      <a:pt x="415" y="252"/>
                      <a:pt x="421" y="257"/>
                      <a:pt x="433" y="274"/>
                    </a:cubicBezTo>
                    <a:cubicBezTo>
                      <a:pt x="434" y="276"/>
                      <a:pt x="437" y="277"/>
                      <a:pt x="439" y="281"/>
                    </a:cubicBezTo>
                    <a:cubicBezTo>
                      <a:pt x="440" y="286"/>
                      <a:pt x="442" y="292"/>
                      <a:pt x="447" y="297"/>
                    </a:cubicBezTo>
                    <a:cubicBezTo>
                      <a:pt x="450" y="300"/>
                      <a:pt x="455" y="299"/>
                      <a:pt x="458" y="302"/>
                    </a:cubicBezTo>
                    <a:cubicBezTo>
                      <a:pt x="462" y="306"/>
                      <a:pt x="469" y="308"/>
                      <a:pt x="469" y="318"/>
                    </a:cubicBezTo>
                    <a:cubicBezTo>
                      <a:pt x="469" y="322"/>
                      <a:pt x="463" y="323"/>
                      <a:pt x="463" y="326"/>
                    </a:cubicBezTo>
                    <a:cubicBezTo>
                      <a:pt x="461" y="326"/>
                      <a:pt x="461" y="327"/>
                      <a:pt x="459" y="327"/>
                    </a:cubicBezTo>
                    <a:cubicBezTo>
                      <a:pt x="451" y="327"/>
                      <a:pt x="440" y="318"/>
                      <a:pt x="440" y="314"/>
                    </a:cubicBezTo>
                    <a:cubicBezTo>
                      <a:pt x="440" y="310"/>
                      <a:pt x="440" y="311"/>
                      <a:pt x="440" y="307"/>
                    </a:cubicBezTo>
                    <a:cubicBezTo>
                      <a:pt x="440" y="300"/>
                      <a:pt x="435" y="300"/>
                      <a:pt x="427" y="300"/>
                    </a:cubicBezTo>
                    <a:cubicBezTo>
                      <a:pt x="421" y="300"/>
                      <a:pt x="419" y="296"/>
                      <a:pt x="419" y="294"/>
                    </a:cubicBezTo>
                    <a:cubicBezTo>
                      <a:pt x="419" y="290"/>
                      <a:pt x="426" y="290"/>
                      <a:pt x="426" y="286"/>
                    </a:cubicBezTo>
                    <a:cubicBezTo>
                      <a:pt x="426" y="283"/>
                      <a:pt x="426" y="281"/>
                      <a:pt x="426" y="281"/>
                    </a:cubicBezTo>
                    <a:cubicBezTo>
                      <a:pt x="417" y="281"/>
                      <a:pt x="420" y="286"/>
                      <a:pt x="414" y="286"/>
                    </a:cubicBezTo>
                    <a:cubicBezTo>
                      <a:pt x="412" y="286"/>
                      <a:pt x="407" y="282"/>
                      <a:pt x="407" y="280"/>
                    </a:cubicBezTo>
                    <a:cubicBezTo>
                      <a:pt x="407" y="274"/>
                      <a:pt x="410" y="273"/>
                      <a:pt x="412" y="270"/>
                    </a:cubicBezTo>
                    <a:cubicBezTo>
                      <a:pt x="409" y="268"/>
                      <a:pt x="405" y="264"/>
                      <a:pt x="404" y="267"/>
                    </a:cubicBezTo>
                    <a:cubicBezTo>
                      <a:pt x="397" y="267"/>
                      <a:pt x="394" y="264"/>
                      <a:pt x="390" y="261"/>
                    </a:cubicBezTo>
                    <a:cubicBezTo>
                      <a:pt x="389" y="264"/>
                      <a:pt x="387" y="269"/>
                      <a:pt x="384" y="269"/>
                    </a:cubicBezTo>
                    <a:cubicBezTo>
                      <a:pt x="375" y="269"/>
                      <a:pt x="368" y="256"/>
                      <a:pt x="363" y="252"/>
                    </a:cubicBezTo>
                    <a:cubicBezTo>
                      <a:pt x="352" y="243"/>
                      <a:pt x="337" y="244"/>
                      <a:pt x="323" y="236"/>
                    </a:cubicBezTo>
                    <a:cubicBezTo>
                      <a:pt x="299" y="236"/>
                      <a:pt x="299" y="236"/>
                      <a:pt x="299" y="236"/>
                    </a:cubicBezTo>
                    <a:cubicBezTo>
                      <a:pt x="285" y="232"/>
                      <a:pt x="265" y="230"/>
                      <a:pt x="258" y="214"/>
                    </a:cubicBezTo>
                    <a:cubicBezTo>
                      <a:pt x="252" y="217"/>
                      <a:pt x="244" y="219"/>
                      <a:pt x="240" y="221"/>
                    </a:cubicBezTo>
                    <a:cubicBezTo>
                      <a:pt x="241" y="224"/>
                      <a:pt x="242" y="225"/>
                      <a:pt x="244" y="227"/>
                    </a:cubicBezTo>
                    <a:cubicBezTo>
                      <a:pt x="238" y="236"/>
                      <a:pt x="210" y="252"/>
                      <a:pt x="200" y="252"/>
                    </a:cubicBezTo>
                    <a:cubicBezTo>
                      <a:pt x="198" y="252"/>
                      <a:pt x="195" y="251"/>
                      <a:pt x="195" y="249"/>
                    </a:cubicBezTo>
                    <a:cubicBezTo>
                      <a:pt x="195" y="246"/>
                      <a:pt x="198" y="246"/>
                      <a:pt x="199" y="245"/>
                    </a:cubicBezTo>
                    <a:cubicBezTo>
                      <a:pt x="197" y="242"/>
                      <a:pt x="199" y="242"/>
                      <a:pt x="199" y="240"/>
                    </a:cubicBezTo>
                    <a:cubicBezTo>
                      <a:pt x="199" y="230"/>
                      <a:pt x="205" y="223"/>
                      <a:pt x="218" y="219"/>
                    </a:cubicBezTo>
                    <a:cubicBezTo>
                      <a:pt x="218" y="217"/>
                      <a:pt x="218" y="216"/>
                      <a:pt x="218" y="214"/>
                    </a:cubicBezTo>
                    <a:cubicBezTo>
                      <a:pt x="214" y="214"/>
                      <a:pt x="215" y="214"/>
                      <a:pt x="213" y="214"/>
                    </a:cubicBezTo>
                    <a:cubicBezTo>
                      <a:pt x="203" y="214"/>
                      <a:pt x="173" y="239"/>
                      <a:pt x="173" y="253"/>
                    </a:cubicBezTo>
                    <a:cubicBezTo>
                      <a:pt x="173" y="255"/>
                      <a:pt x="173" y="258"/>
                      <a:pt x="173" y="260"/>
                    </a:cubicBezTo>
                    <a:cubicBezTo>
                      <a:pt x="173" y="270"/>
                      <a:pt x="164" y="273"/>
                      <a:pt x="154" y="277"/>
                    </a:cubicBezTo>
                    <a:cubicBezTo>
                      <a:pt x="148" y="280"/>
                      <a:pt x="146" y="284"/>
                      <a:pt x="143" y="288"/>
                    </a:cubicBezTo>
                    <a:cubicBezTo>
                      <a:pt x="136" y="297"/>
                      <a:pt x="121" y="301"/>
                      <a:pt x="114" y="308"/>
                    </a:cubicBezTo>
                    <a:cubicBezTo>
                      <a:pt x="107" y="315"/>
                      <a:pt x="91" y="320"/>
                      <a:pt x="79" y="322"/>
                    </a:cubicBezTo>
                    <a:cubicBezTo>
                      <a:pt x="63" y="324"/>
                      <a:pt x="54" y="343"/>
                      <a:pt x="35" y="337"/>
                    </a:cubicBezTo>
                    <a:cubicBezTo>
                      <a:pt x="41" y="329"/>
                      <a:pt x="49" y="333"/>
                      <a:pt x="57" y="328"/>
                    </a:cubicBezTo>
                    <a:cubicBezTo>
                      <a:pt x="62" y="325"/>
                      <a:pt x="66" y="316"/>
                      <a:pt x="71" y="314"/>
                    </a:cubicBezTo>
                    <a:cubicBezTo>
                      <a:pt x="78" y="309"/>
                      <a:pt x="87" y="314"/>
                      <a:pt x="92" y="307"/>
                    </a:cubicBezTo>
                    <a:cubicBezTo>
                      <a:pt x="99" y="297"/>
                      <a:pt x="117" y="290"/>
                      <a:pt x="127" y="283"/>
                    </a:cubicBezTo>
                    <a:cubicBezTo>
                      <a:pt x="137" y="276"/>
                      <a:pt x="137" y="263"/>
                      <a:pt x="148" y="256"/>
                    </a:cubicBezTo>
                    <a:cubicBezTo>
                      <a:pt x="141" y="256"/>
                      <a:pt x="141" y="256"/>
                      <a:pt x="141" y="256"/>
                    </a:cubicBezTo>
                    <a:cubicBezTo>
                      <a:pt x="135" y="259"/>
                      <a:pt x="132" y="262"/>
                      <a:pt x="125" y="262"/>
                    </a:cubicBezTo>
                    <a:cubicBezTo>
                      <a:pt x="120" y="262"/>
                      <a:pt x="117" y="260"/>
                      <a:pt x="113" y="258"/>
                    </a:cubicBezTo>
                    <a:cubicBezTo>
                      <a:pt x="112" y="262"/>
                      <a:pt x="110" y="263"/>
                      <a:pt x="110" y="266"/>
                    </a:cubicBezTo>
                    <a:cubicBezTo>
                      <a:pt x="99" y="262"/>
                      <a:pt x="96" y="260"/>
                      <a:pt x="89" y="254"/>
                    </a:cubicBezTo>
                    <a:cubicBezTo>
                      <a:pt x="88" y="257"/>
                      <a:pt x="88" y="259"/>
                      <a:pt x="88" y="261"/>
                    </a:cubicBezTo>
                    <a:cubicBezTo>
                      <a:pt x="84" y="261"/>
                      <a:pt x="85" y="261"/>
                      <a:pt x="83" y="261"/>
                    </a:cubicBezTo>
                    <a:cubicBezTo>
                      <a:pt x="80" y="261"/>
                      <a:pt x="78" y="264"/>
                      <a:pt x="76" y="264"/>
                    </a:cubicBezTo>
                    <a:cubicBezTo>
                      <a:pt x="74" y="264"/>
                      <a:pt x="72" y="257"/>
                      <a:pt x="72" y="253"/>
                    </a:cubicBezTo>
                    <a:cubicBezTo>
                      <a:pt x="72" y="248"/>
                      <a:pt x="72" y="248"/>
                      <a:pt x="72" y="244"/>
                    </a:cubicBezTo>
                    <a:cubicBezTo>
                      <a:pt x="72" y="243"/>
                      <a:pt x="72" y="238"/>
                      <a:pt x="68" y="238"/>
                    </a:cubicBezTo>
                    <a:cubicBezTo>
                      <a:pt x="65" y="238"/>
                      <a:pt x="61" y="245"/>
                      <a:pt x="60" y="245"/>
                    </a:cubicBezTo>
                    <a:cubicBezTo>
                      <a:pt x="54" y="245"/>
                      <a:pt x="33" y="229"/>
                      <a:pt x="30" y="225"/>
                    </a:cubicBezTo>
                    <a:cubicBezTo>
                      <a:pt x="32" y="225"/>
                      <a:pt x="35" y="224"/>
                      <a:pt x="37" y="224"/>
                    </a:cubicBezTo>
                    <a:cubicBezTo>
                      <a:pt x="33" y="214"/>
                      <a:pt x="19" y="212"/>
                      <a:pt x="19" y="205"/>
                    </a:cubicBezTo>
                    <a:cubicBezTo>
                      <a:pt x="19" y="191"/>
                      <a:pt x="43" y="180"/>
                      <a:pt x="52" y="180"/>
                    </a:cubicBezTo>
                    <a:cubicBezTo>
                      <a:pt x="56" y="180"/>
                      <a:pt x="86" y="169"/>
                      <a:pt x="86" y="163"/>
                    </a:cubicBezTo>
                    <a:cubicBezTo>
                      <a:pt x="86" y="160"/>
                      <a:pt x="79" y="153"/>
                      <a:pt x="79" y="152"/>
                    </a:cubicBezTo>
                    <a:cubicBezTo>
                      <a:pt x="83" y="150"/>
                      <a:pt x="82" y="150"/>
                      <a:pt x="85" y="152"/>
                    </a:cubicBezTo>
                    <a:cubicBezTo>
                      <a:pt x="85" y="145"/>
                      <a:pt x="85" y="145"/>
                      <a:pt x="85" y="145"/>
                    </a:cubicBezTo>
                    <a:cubicBezTo>
                      <a:pt x="81" y="145"/>
                      <a:pt x="81" y="145"/>
                      <a:pt x="79" y="145"/>
                    </a:cubicBezTo>
                    <a:cubicBezTo>
                      <a:pt x="72" y="145"/>
                      <a:pt x="69" y="153"/>
                      <a:pt x="60" y="153"/>
                    </a:cubicBezTo>
                    <a:cubicBezTo>
                      <a:pt x="51" y="153"/>
                      <a:pt x="48" y="148"/>
                      <a:pt x="41" y="150"/>
                    </a:cubicBezTo>
                    <a:cubicBezTo>
                      <a:pt x="32" y="150"/>
                      <a:pt x="21" y="150"/>
                      <a:pt x="18" y="150"/>
                    </a:cubicBezTo>
                    <a:cubicBezTo>
                      <a:pt x="17" y="143"/>
                      <a:pt x="12" y="141"/>
                      <a:pt x="12" y="137"/>
                    </a:cubicBezTo>
                    <a:cubicBezTo>
                      <a:pt x="12" y="136"/>
                      <a:pt x="13" y="134"/>
                      <a:pt x="13" y="133"/>
                    </a:cubicBezTo>
                    <a:cubicBezTo>
                      <a:pt x="6" y="133"/>
                      <a:pt x="2" y="130"/>
                      <a:pt x="0" y="126"/>
                    </a:cubicBezTo>
                    <a:cubicBezTo>
                      <a:pt x="11" y="119"/>
                      <a:pt x="29" y="113"/>
                      <a:pt x="40" y="106"/>
                    </a:cubicBezTo>
                    <a:cubicBezTo>
                      <a:pt x="48" y="106"/>
                      <a:pt x="48" y="106"/>
                      <a:pt x="48" y="106"/>
                    </a:cubicBezTo>
                    <a:cubicBezTo>
                      <a:pt x="48" y="120"/>
                      <a:pt x="55" y="116"/>
                      <a:pt x="64" y="116"/>
                    </a:cubicBezTo>
                    <a:cubicBezTo>
                      <a:pt x="70" y="116"/>
                      <a:pt x="71" y="118"/>
                      <a:pt x="76" y="116"/>
                    </a:cubicBezTo>
                    <a:cubicBezTo>
                      <a:pt x="72" y="102"/>
                      <a:pt x="63" y="101"/>
                      <a:pt x="50" y="95"/>
                    </a:cubicBezTo>
                    <a:cubicBezTo>
                      <a:pt x="46" y="94"/>
                      <a:pt x="41" y="80"/>
                      <a:pt x="37" y="78"/>
                    </a:cubicBezTo>
                    <a:cubicBezTo>
                      <a:pt x="31" y="75"/>
                      <a:pt x="13" y="71"/>
                      <a:pt x="13" y="68"/>
                    </a:cubicBezTo>
                    <a:cubicBezTo>
                      <a:pt x="13" y="68"/>
                      <a:pt x="20" y="57"/>
                      <a:pt x="20" y="56"/>
                    </a:cubicBezTo>
                    <a:cubicBezTo>
                      <a:pt x="44" y="56"/>
                      <a:pt x="44" y="56"/>
                      <a:pt x="44" y="56"/>
                    </a:cubicBezTo>
                    <a:cubicBezTo>
                      <a:pt x="57" y="38"/>
                      <a:pt x="77" y="21"/>
                      <a:pt x="101" y="14"/>
                    </a:cubicBezTo>
                    <a:cubicBezTo>
                      <a:pt x="107" y="12"/>
                      <a:pt x="111" y="15"/>
                      <a:pt x="117" y="13"/>
                    </a:cubicBezTo>
                    <a:cubicBezTo>
                      <a:pt x="124" y="10"/>
                      <a:pt x="128" y="0"/>
                      <a:pt x="136" y="0"/>
                    </a:cubicBezTo>
                    <a:cubicBezTo>
                      <a:pt x="142" y="0"/>
                      <a:pt x="144" y="5"/>
                      <a:pt x="150" y="7"/>
                    </a:cubicBezTo>
                    <a:cubicBezTo>
                      <a:pt x="147" y="10"/>
                      <a:pt x="147" y="11"/>
                      <a:pt x="146" y="13"/>
                    </a:cubicBezTo>
                    <a:cubicBezTo>
                      <a:pt x="150" y="14"/>
                      <a:pt x="154" y="11"/>
                      <a:pt x="157" y="7"/>
                    </a:cubicBezTo>
                    <a:cubicBezTo>
                      <a:pt x="162" y="9"/>
                      <a:pt x="163" y="10"/>
                      <a:pt x="167" y="11"/>
                    </a:cubicBezTo>
                    <a:cubicBezTo>
                      <a:pt x="189" y="11"/>
                      <a:pt x="189" y="11"/>
                      <a:pt x="189" y="11"/>
                    </a:cubicBezTo>
                    <a:cubicBezTo>
                      <a:pt x="194" y="15"/>
                      <a:pt x="196" y="17"/>
                      <a:pt x="202" y="20"/>
                    </a:cubicBezTo>
                    <a:cubicBezTo>
                      <a:pt x="236" y="20"/>
                      <a:pt x="236" y="20"/>
                      <a:pt x="236" y="20"/>
                    </a:cubicBezTo>
                    <a:cubicBezTo>
                      <a:pt x="245" y="29"/>
                      <a:pt x="272" y="31"/>
                      <a:pt x="286" y="31"/>
                    </a:cubicBezTo>
                    <a:cubicBezTo>
                      <a:pt x="294" y="31"/>
                      <a:pt x="299" y="28"/>
                      <a:pt x="307" y="28"/>
                    </a:cubicBezTo>
                    <a:cubicBezTo>
                      <a:pt x="319" y="28"/>
                      <a:pt x="323" y="34"/>
                      <a:pt x="334" y="37"/>
                    </a:cubicBezTo>
                    <a:cubicBezTo>
                      <a:pt x="334" y="36"/>
                      <a:pt x="334" y="36"/>
                      <a:pt x="334" y="36"/>
                    </a:cubicBezTo>
                    <a:lnTo>
                      <a:pt x="334" y="37"/>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25" name="Freeform 52"/>
              <p:cNvSpPr/>
              <p:nvPr/>
            </p:nvSpPr>
            <p:spPr bwMode="auto">
              <a:xfrm>
                <a:off x="2149475" y="1820863"/>
                <a:ext cx="28575" cy="38100"/>
              </a:xfrm>
              <a:custGeom>
                <a:avLst/>
                <a:gdLst/>
                <a:ahLst/>
                <a:cxnLst>
                  <a:cxn ang="0">
                    <a:pos x="9" y="11"/>
                  </a:cxn>
                  <a:cxn ang="0">
                    <a:pos x="0" y="11"/>
                  </a:cxn>
                  <a:cxn ang="0">
                    <a:pos x="11" y="2"/>
                  </a:cxn>
                  <a:cxn ang="0">
                    <a:pos x="22" y="25"/>
                  </a:cxn>
                  <a:cxn ang="0">
                    <a:pos x="18" y="29"/>
                  </a:cxn>
                  <a:cxn ang="0">
                    <a:pos x="9" y="20"/>
                  </a:cxn>
                  <a:cxn ang="0">
                    <a:pos x="9" y="11"/>
                  </a:cxn>
                </a:cxnLst>
                <a:rect l="0" t="0" r="r" b="b"/>
                <a:pathLst>
                  <a:path w="22" h="29">
                    <a:moveTo>
                      <a:pt x="9" y="11"/>
                    </a:moveTo>
                    <a:cubicBezTo>
                      <a:pt x="2" y="9"/>
                      <a:pt x="5" y="7"/>
                      <a:pt x="0" y="11"/>
                    </a:cubicBezTo>
                    <a:cubicBezTo>
                      <a:pt x="0" y="0"/>
                      <a:pt x="2" y="0"/>
                      <a:pt x="11" y="2"/>
                    </a:cubicBezTo>
                    <a:cubicBezTo>
                      <a:pt x="10" y="14"/>
                      <a:pt x="22" y="15"/>
                      <a:pt x="22" y="25"/>
                    </a:cubicBezTo>
                    <a:cubicBezTo>
                      <a:pt x="22" y="28"/>
                      <a:pt x="20" y="29"/>
                      <a:pt x="18" y="29"/>
                    </a:cubicBezTo>
                    <a:cubicBezTo>
                      <a:pt x="14" y="29"/>
                      <a:pt x="9" y="20"/>
                      <a:pt x="9" y="20"/>
                    </a:cubicBezTo>
                    <a:cubicBezTo>
                      <a:pt x="9" y="16"/>
                      <a:pt x="8" y="13"/>
                      <a:pt x="9" y="11"/>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26" name="Freeform 53"/>
              <p:cNvSpPr/>
              <p:nvPr/>
            </p:nvSpPr>
            <p:spPr bwMode="auto">
              <a:xfrm>
                <a:off x="2105025" y="1776413"/>
                <a:ext cx="30163" cy="46038"/>
              </a:xfrm>
              <a:custGeom>
                <a:avLst/>
                <a:gdLst/>
                <a:ahLst/>
                <a:cxnLst>
                  <a:cxn ang="0">
                    <a:pos x="15" y="18"/>
                  </a:cxn>
                  <a:cxn ang="0">
                    <a:pos x="19" y="18"/>
                  </a:cxn>
                  <a:cxn ang="0">
                    <a:pos x="19" y="35"/>
                  </a:cxn>
                  <a:cxn ang="0">
                    <a:pos x="11" y="17"/>
                  </a:cxn>
                  <a:cxn ang="0">
                    <a:pos x="0" y="4"/>
                  </a:cxn>
                  <a:cxn ang="0">
                    <a:pos x="5" y="0"/>
                  </a:cxn>
                  <a:cxn ang="0">
                    <a:pos x="15" y="0"/>
                  </a:cxn>
                  <a:cxn ang="0">
                    <a:pos x="15" y="18"/>
                  </a:cxn>
                </a:cxnLst>
                <a:rect l="0" t="0" r="r" b="b"/>
                <a:pathLst>
                  <a:path w="23" h="35">
                    <a:moveTo>
                      <a:pt x="15" y="18"/>
                    </a:moveTo>
                    <a:cubicBezTo>
                      <a:pt x="15" y="19"/>
                      <a:pt x="19" y="19"/>
                      <a:pt x="19" y="18"/>
                    </a:cubicBezTo>
                    <a:cubicBezTo>
                      <a:pt x="19" y="24"/>
                      <a:pt x="23" y="30"/>
                      <a:pt x="19" y="35"/>
                    </a:cubicBezTo>
                    <a:cubicBezTo>
                      <a:pt x="13" y="30"/>
                      <a:pt x="11" y="24"/>
                      <a:pt x="11" y="17"/>
                    </a:cubicBezTo>
                    <a:cubicBezTo>
                      <a:pt x="5" y="16"/>
                      <a:pt x="0" y="11"/>
                      <a:pt x="0" y="4"/>
                    </a:cubicBezTo>
                    <a:cubicBezTo>
                      <a:pt x="0" y="1"/>
                      <a:pt x="3" y="0"/>
                      <a:pt x="5" y="0"/>
                    </a:cubicBezTo>
                    <a:cubicBezTo>
                      <a:pt x="13" y="0"/>
                      <a:pt x="9" y="3"/>
                      <a:pt x="15" y="0"/>
                    </a:cubicBezTo>
                    <a:cubicBezTo>
                      <a:pt x="15" y="11"/>
                      <a:pt x="13" y="11"/>
                      <a:pt x="15" y="18"/>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27" name="Freeform 54"/>
              <p:cNvSpPr/>
              <p:nvPr/>
            </p:nvSpPr>
            <p:spPr bwMode="auto">
              <a:xfrm>
                <a:off x="2389188" y="1335088"/>
                <a:ext cx="307975" cy="161925"/>
              </a:xfrm>
              <a:custGeom>
                <a:avLst/>
                <a:gdLst/>
                <a:ahLst/>
                <a:cxnLst>
                  <a:cxn ang="0">
                    <a:pos x="214" y="96"/>
                  </a:cxn>
                  <a:cxn ang="0">
                    <a:pos x="209" y="100"/>
                  </a:cxn>
                  <a:cxn ang="0">
                    <a:pos x="215" y="103"/>
                  </a:cxn>
                  <a:cxn ang="0">
                    <a:pos x="220" y="110"/>
                  </a:cxn>
                  <a:cxn ang="0">
                    <a:pos x="195" y="118"/>
                  </a:cxn>
                  <a:cxn ang="0">
                    <a:pos x="158" y="104"/>
                  </a:cxn>
                  <a:cxn ang="0">
                    <a:pos x="147" y="112"/>
                  </a:cxn>
                  <a:cxn ang="0">
                    <a:pos x="115" y="121"/>
                  </a:cxn>
                  <a:cxn ang="0">
                    <a:pos x="75" y="121"/>
                  </a:cxn>
                  <a:cxn ang="0">
                    <a:pos x="68" y="110"/>
                  </a:cxn>
                  <a:cxn ang="0">
                    <a:pos x="43" y="108"/>
                  </a:cxn>
                  <a:cxn ang="0">
                    <a:pos x="23" y="92"/>
                  </a:cxn>
                  <a:cxn ang="0">
                    <a:pos x="65" y="82"/>
                  </a:cxn>
                  <a:cxn ang="0">
                    <a:pos x="80" y="81"/>
                  </a:cxn>
                  <a:cxn ang="0">
                    <a:pos x="69" y="77"/>
                  </a:cxn>
                  <a:cxn ang="0">
                    <a:pos x="45" y="77"/>
                  </a:cxn>
                  <a:cxn ang="0">
                    <a:pos x="12" y="69"/>
                  </a:cxn>
                  <a:cxn ang="0">
                    <a:pos x="29" y="60"/>
                  </a:cxn>
                  <a:cxn ang="0">
                    <a:pos x="14" y="59"/>
                  </a:cxn>
                  <a:cxn ang="0">
                    <a:pos x="0" y="51"/>
                  </a:cxn>
                  <a:cxn ang="0">
                    <a:pos x="56" y="13"/>
                  </a:cxn>
                  <a:cxn ang="0">
                    <a:pos x="64" y="29"/>
                  </a:cxn>
                  <a:cxn ang="0">
                    <a:pos x="78" y="21"/>
                  </a:cxn>
                  <a:cxn ang="0">
                    <a:pos x="98" y="34"/>
                  </a:cxn>
                  <a:cxn ang="0">
                    <a:pos x="111" y="31"/>
                  </a:cxn>
                  <a:cxn ang="0">
                    <a:pos x="109" y="23"/>
                  </a:cxn>
                  <a:cxn ang="0">
                    <a:pos x="118" y="23"/>
                  </a:cxn>
                  <a:cxn ang="0">
                    <a:pos x="133" y="35"/>
                  </a:cxn>
                  <a:cxn ang="0">
                    <a:pos x="140" y="51"/>
                  </a:cxn>
                  <a:cxn ang="0">
                    <a:pos x="146" y="48"/>
                  </a:cxn>
                  <a:cxn ang="0">
                    <a:pos x="136" y="17"/>
                  </a:cxn>
                  <a:cxn ang="0">
                    <a:pos x="144" y="12"/>
                  </a:cxn>
                  <a:cxn ang="0">
                    <a:pos x="156" y="12"/>
                  </a:cxn>
                  <a:cxn ang="0">
                    <a:pos x="156" y="7"/>
                  </a:cxn>
                  <a:cxn ang="0">
                    <a:pos x="169" y="0"/>
                  </a:cxn>
                  <a:cxn ang="0">
                    <a:pos x="184" y="10"/>
                  </a:cxn>
                  <a:cxn ang="0">
                    <a:pos x="175" y="24"/>
                  </a:cxn>
                  <a:cxn ang="0">
                    <a:pos x="187" y="62"/>
                  </a:cxn>
                  <a:cxn ang="0">
                    <a:pos x="232" y="92"/>
                  </a:cxn>
                  <a:cxn ang="0">
                    <a:pos x="214" y="96"/>
                  </a:cxn>
                </a:cxnLst>
                <a:rect l="0" t="0" r="r" b="b"/>
                <a:pathLst>
                  <a:path w="232" h="121">
                    <a:moveTo>
                      <a:pt x="214" y="96"/>
                    </a:moveTo>
                    <a:cubicBezTo>
                      <a:pt x="211" y="96"/>
                      <a:pt x="209" y="97"/>
                      <a:pt x="209" y="100"/>
                    </a:cubicBezTo>
                    <a:cubicBezTo>
                      <a:pt x="209" y="103"/>
                      <a:pt x="214" y="103"/>
                      <a:pt x="215" y="103"/>
                    </a:cubicBezTo>
                    <a:cubicBezTo>
                      <a:pt x="216" y="107"/>
                      <a:pt x="218" y="108"/>
                      <a:pt x="220" y="110"/>
                    </a:cubicBezTo>
                    <a:cubicBezTo>
                      <a:pt x="216" y="118"/>
                      <a:pt x="206" y="118"/>
                      <a:pt x="195" y="118"/>
                    </a:cubicBezTo>
                    <a:cubicBezTo>
                      <a:pt x="177" y="118"/>
                      <a:pt x="171" y="104"/>
                      <a:pt x="158" y="104"/>
                    </a:cubicBezTo>
                    <a:cubicBezTo>
                      <a:pt x="150" y="104"/>
                      <a:pt x="154" y="109"/>
                      <a:pt x="147" y="112"/>
                    </a:cubicBezTo>
                    <a:cubicBezTo>
                      <a:pt x="135" y="118"/>
                      <a:pt x="124" y="115"/>
                      <a:pt x="115" y="121"/>
                    </a:cubicBezTo>
                    <a:cubicBezTo>
                      <a:pt x="95" y="121"/>
                      <a:pt x="87" y="121"/>
                      <a:pt x="75" y="121"/>
                    </a:cubicBezTo>
                    <a:cubicBezTo>
                      <a:pt x="68" y="121"/>
                      <a:pt x="73" y="114"/>
                      <a:pt x="68" y="110"/>
                    </a:cubicBezTo>
                    <a:cubicBezTo>
                      <a:pt x="63" y="107"/>
                      <a:pt x="49" y="108"/>
                      <a:pt x="43" y="108"/>
                    </a:cubicBezTo>
                    <a:cubicBezTo>
                      <a:pt x="34" y="108"/>
                      <a:pt x="26" y="98"/>
                      <a:pt x="23" y="92"/>
                    </a:cubicBezTo>
                    <a:cubicBezTo>
                      <a:pt x="33" y="85"/>
                      <a:pt x="47" y="82"/>
                      <a:pt x="65" y="82"/>
                    </a:cubicBezTo>
                    <a:cubicBezTo>
                      <a:pt x="72" y="82"/>
                      <a:pt x="75" y="82"/>
                      <a:pt x="80" y="81"/>
                    </a:cubicBezTo>
                    <a:cubicBezTo>
                      <a:pt x="77" y="80"/>
                      <a:pt x="73" y="77"/>
                      <a:pt x="69" y="77"/>
                    </a:cubicBezTo>
                    <a:cubicBezTo>
                      <a:pt x="60" y="77"/>
                      <a:pt x="50" y="77"/>
                      <a:pt x="45" y="77"/>
                    </a:cubicBezTo>
                    <a:cubicBezTo>
                      <a:pt x="36" y="77"/>
                      <a:pt x="12" y="81"/>
                      <a:pt x="12" y="69"/>
                    </a:cubicBezTo>
                    <a:cubicBezTo>
                      <a:pt x="12" y="59"/>
                      <a:pt x="24" y="63"/>
                      <a:pt x="29" y="60"/>
                    </a:cubicBezTo>
                    <a:cubicBezTo>
                      <a:pt x="22" y="58"/>
                      <a:pt x="19" y="59"/>
                      <a:pt x="14" y="59"/>
                    </a:cubicBezTo>
                    <a:cubicBezTo>
                      <a:pt x="9" y="59"/>
                      <a:pt x="0" y="53"/>
                      <a:pt x="0" y="51"/>
                    </a:cubicBezTo>
                    <a:cubicBezTo>
                      <a:pt x="0" y="29"/>
                      <a:pt x="41" y="13"/>
                      <a:pt x="56" y="13"/>
                    </a:cubicBezTo>
                    <a:cubicBezTo>
                      <a:pt x="63" y="13"/>
                      <a:pt x="62" y="26"/>
                      <a:pt x="64" y="29"/>
                    </a:cubicBezTo>
                    <a:cubicBezTo>
                      <a:pt x="68" y="26"/>
                      <a:pt x="71" y="21"/>
                      <a:pt x="78" y="21"/>
                    </a:cubicBezTo>
                    <a:cubicBezTo>
                      <a:pt x="90" y="21"/>
                      <a:pt x="94" y="26"/>
                      <a:pt x="98" y="34"/>
                    </a:cubicBezTo>
                    <a:cubicBezTo>
                      <a:pt x="102" y="33"/>
                      <a:pt x="106" y="32"/>
                      <a:pt x="111" y="31"/>
                    </a:cubicBezTo>
                    <a:cubicBezTo>
                      <a:pt x="110" y="27"/>
                      <a:pt x="109" y="25"/>
                      <a:pt x="109" y="23"/>
                    </a:cubicBezTo>
                    <a:cubicBezTo>
                      <a:pt x="118" y="23"/>
                      <a:pt x="118" y="23"/>
                      <a:pt x="118" y="23"/>
                    </a:cubicBezTo>
                    <a:cubicBezTo>
                      <a:pt x="124" y="25"/>
                      <a:pt x="131" y="30"/>
                      <a:pt x="133" y="35"/>
                    </a:cubicBezTo>
                    <a:cubicBezTo>
                      <a:pt x="135" y="40"/>
                      <a:pt x="132" y="51"/>
                      <a:pt x="140" y="51"/>
                    </a:cubicBezTo>
                    <a:cubicBezTo>
                      <a:pt x="144" y="51"/>
                      <a:pt x="144" y="50"/>
                      <a:pt x="146" y="48"/>
                    </a:cubicBezTo>
                    <a:cubicBezTo>
                      <a:pt x="142" y="42"/>
                      <a:pt x="136" y="21"/>
                      <a:pt x="136" y="17"/>
                    </a:cubicBezTo>
                    <a:cubicBezTo>
                      <a:pt x="136" y="14"/>
                      <a:pt x="140" y="12"/>
                      <a:pt x="144" y="12"/>
                    </a:cubicBezTo>
                    <a:cubicBezTo>
                      <a:pt x="152" y="12"/>
                      <a:pt x="149" y="15"/>
                      <a:pt x="156" y="12"/>
                    </a:cubicBezTo>
                    <a:cubicBezTo>
                      <a:pt x="156" y="10"/>
                      <a:pt x="156" y="9"/>
                      <a:pt x="156" y="7"/>
                    </a:cubicBezTo>
                    <a:cubicBezTo>
                      <a:pt x="156" y="3"/>
                      <a:pt x="162" y="0"/>
                      <a:pt x="169" y="0"/>
                    </a:cubicBezTo>
                    <a:cubicBezTo>
                      <a:pt x="177" y="0"/>
                      <a:pt x="184" y="3"/>
                      <a:pt x="184" y="10"/>
                    </a:cubicBezTo>
                    <a:cubicBezTo>
                      <a:pt x="184" y="16"/>
                      <a:pt x="175" y="20"/>
                      <a:pt x="175" y="24"/>
                    </a:cubicBezTo>
                    <a:cubicBezTo>
                      <a:pt x="175" y="40"/>
                      <a:pt x="187" y="50"/>
                      <a:pt x="187" y="62"/>
                    </a:cubicBezTo>
                    <a:cubicBezTo>
                      <a:pt x="187" y="76"/>
                      <a:pt x="224" y="85"/>
                      <a:pt x="232" y="92"/>
                    </a:cubicBezTo>
                    <a:cubicBezTo>
                      <a:pt x="224" y="97"/>
                      <a:pt x="222" y="96"/>
                      <a:pt x="214" y="96"/>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28" name="Freeform 55"/>
              <p:cNvSpPr/>
              <p:nvPr/>
            </p:nvSpPr>
            <p:spPr bwMode="auto">
              <a:xfrm>
                <a:off x="2274888" y="1309688"/>
                <a:ext cx="173038" cy="114300"/>
              </a:xfrm>
              <a:custGeom>
                <a:avLst/>
                <a:gdLst/>
                <a:ahLst/>
                <a:cxnLst>
                  <a:cxn ang="0">
                    <a:pos x="28" y="82"/>
                  </a:cxn>
                  <a:cxn ang="0">
                    <a:pos x="22" y="73"/>
                  </a:cxn>
                  <a:cxn ang="0">
                    <a:pos x="0" y="64"/>
                  </a:cxn>
                  <a:cxn ang="0">
                    <a:pos x="22" y="21"/>
                  </a:cxn>
                  <a:cxn ang="0">
                    <a:pos x="16" y="5"/>
                  </a:cxn>
                  <a:cxn ang="0">
                    <a:pos x="42" y="5"/>
                  </a:cxn>
                  <a:cxn ang="0">
                    <a:pos x="60" y="2"/>
                  </a:cxn>
                  <a:cxn ang="0">
                    <a:pos x="84" y="11"/>
                  </a:cxn>
                  <a:cxn ang="0">
                    <a:pos x="99" y="10"/>
                  </a:cxn>
                  <a:cxn ang="0">
                    <a:pos x="130" y="29"/>
                  </a:cxn>
                  <a:cxn ang="0">
                    <a:pos x="102" y="38"/>
                  </a:cxn>
                  <a:cxn ang="0">
                    <a:pos x="69" y="71"/>
                  </a:cxn>
                  <a:cxn ang="0">
                    <a:pos x="35" y="86"/>
                  </a:cxn>
                  <a:cxn ang="0">
                    <a:pos x="28" y="82"/>
                  </a:cxn>
                </a:cxnLst>
                <a:rect l="0" t="0" r="r" b="b"/>
                <a:pathLst>
                  <a:path w="130" h="86">
                    <a:moveTo>
                      <a:pt x="28" y="82"/>
                    </a:moveTo>
                    <a:cubicBezTo>
                      <a:pt x="26" y="82"/>
                      <a:pt x="23" y="75"/>
                      <a:pt x="22" y="73"/>
                    </a:cubicBezTo>
                    <a:cubicBezTo>
                      <a:pt x="18" y="68"/>
                      <a:pt x="0" y="69"/>
                      <a:pt x="0" y="64"/>
                    </a:cubicBezTo>
                    <a:cubicBezTo>
                      <a:pt x="0" y="49"/>
                      <a:pt x="22" y="37"/>
                      <a:pt x="22" y="21"/>
                    </a:cubicBezTo>
                    <a:cubicBezTo>
                      <a:pt x="22" y="17"/>
                      <a:pt x="16" y="10"/>
                      <a:pt x="16" y="5"/>
                    </a:cubicBezTo>
                    <a:cubicBezTo>
                      <a:pt x="27" y="1"/>
                      <a:pt x="32" y="5"/>
                      <a:pt x="42" y="5"/>
                    </a:cubicBezTo>
                    <a:cubicBezTo>
                      <a:pt x="48" y="5"/>
                      <a:pt x="52" y="0"/>
                      <a:pt x="60" y="2"/>
                    </a:cubicBezTo>
                    <a:cubicBezTo>
                      <a:pt x="70" y="5"/>
                      <a:pt x="74" y="10"/>
                      <a:pt x="84" y="11"/>
                    </a:cubicBezTo>
                    <a:cubicBezTo>
                      <a:pt x="88" y="15"/>
                      <a:pt x="93" y="10"/>
                      <a:pt x="99" y="10"/>
                    </a:cubicBezTo>
                    <a:cubicBezTo>
                      <a:pt x="108" y="10"/>
                      <a:pt x="130" y="19"/>
                      <a:pt x="130" y="29"/>
                    </a:cubicBezTo>
                    <a:cubicBezTo>
                      <a:pt x="130" y="34"/>
                      <a:pt x="106" y="37"/>
                      <a:pt x="102" y="38"/>
                    </a:cubicBezTo>
                    <a:cubicBezTo>
                      <a:pt x="88" y="43"/>
                      <a:pt x="69" y="61"/>
                      <a:pt x="69" y="71"/>
                    </a:cubicBezTo>
                    <a:cubicBezTo>
                      <a:pt x="69" y="75"/>
                      <a:pt x="38" y="86"/>
                      <a:pt x="35" y="86"/>
                    </a:cubicBezTo>
                    <a:cubicBezTo>
                      <a:pt x="32" y="86"/>
                      <a:pt x="30" y="82"/>
                      <a:pt x="28" y="82"/>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29" name="Freeform 56"/>
              <p:cNvSpPr/>
              <p:nvPr/>
            </p:nvSpPr>
            <p:spPr bwMode="auto">
              <a:xfrm>
                <a:off x="2413000" y="1228725"/>
                <a:ext cx="204788" cy="87313"/>
              </a:xfrm>
              <a:custGeom>
                <a:avLst/>
                <a:gdLst/>
                <a:ahLst/>
                <a:cxnLst>
                  <a:cxn ang="0">
                    <a:pos x="53" y="65"/>
                  </a:cxn>
                  <a:cxn ang="0">
                    <a:pos x="41" y="59"/>
                  </a:cxn>
                  <a:cxn ang="0">
                    <a:pos x="53" y="53"/>
                  </a:cxn>
                  <a:cxn ang="0">
                    <a:pos x="46" y="43"/>
                  </a:cxn>
                  <a:cxn ang="0">
                    <a:pos x="41" y="49"/>
                  </a:cxn>
                  <a:cxn ang="0">
                    <a:pos x="22" y="52"/>
                  </a:cxn>
                  <a:cxn ang="0">
                    <a:pos x="7" y="49"/>
                  </a:cxn>
                  <a:cxn ang="0">
                    <a:pos x="0" y="42"/>
                  </a:cxn>
                  <a:cxn ang="0">
                    <a:pos x="0" y="36"/>
                  </a:cxn>
                  <a:cxn ang="0">
                    <a:pos x="11" y="31"/>
                  </a:cxn>
                  <a:cxn ang="0">
                    <a:pos x="31" y="36"/>
                  </a:cxn>
                  <a:cxn ang="0">
                    <a:pos x="11" y="30"/>
                  </a:cxn>
                  <a:cxn ang="0">
                    <a:pos x="11" y="23"/>
                  </a:cxn>
                  <a:cxn ang="0">
                    <a:pos x="19" y="23"/>
                  </a:cxn>
                  <a:cxn ang="0">
                    <a:pos x="38" y="26"/>
                  </a:cxn>
                  <a:cxn ang="0">
                    <a:pos x="16" y="22"/>
                  </a:cxn>
                  <a:cxn ang="0">
                    <a:pos x="25" y="17"/>
                  </a:cxn>
                  <a:cxn ang="0">
                    <a:pos x="36" y="18"/>
                  </a:cxn>
                  <a:cxn ang="0">
                    <a:pos x="23" y="12"/>
                  </a:cxn>
                  <a:cxn ang="0">
                    <a:pos x="38" y="12"/>
                  </a:cxn>
                  <a:cxn ang="0">
                    <a:pos x="45" y="19"/>
                  </a:cxn>
                  <a:cxn ang="0">
                    <a:pos x="55" y="19"/>
                  </a:cxn>
                  <a:cxn ang="0">
                    <a:pos x="97" y="36"/>
                  </a:cxn>
                  <a:cxn ang="0">
                    <a:pos x="107" y="30"/>
                  </a:cxn>
                  <a:cxn ang="0">
                    <a:pos x="98" y="29"/>
                  </a:cxn>
                  <a:cxn ang="0">
                    <a:pos x="102" y="27"/>
                  </a:cxn>
                  <a:cxn ang="0">
                    <a:pos x="102" y="21"/>
                  </a:cxn>
                  <a:cxn ang="0">
                    <a:pos x="91" y="15"/>
                  </a:cxn>
                  <a:cxn ang="0">
                    <a:pos x="107" y="0"/>
                  </a:cxn>
                  <a:cxn ang="0">
                    <a:pos x="116" y="4"/>
                  </a:cxn>
                  <a:cxn ang="0">
                    <a:pos x="116" y="9"/>
                  </a:cxn>
                  <a:cxn ang="0">
                    <a:pos x="132" y="26"/>
                  </a:cxn>
                  <a:cxn ang="0">
                    <a:pos x="144" y="20"/>
                  </a:cxn>
                  <a:cxn ang="0">
                    <a:pos x="154" y="31"/>
                  </a:cxn>
                  <a:cxn ang="0">
                    <a:pos x="140" y="52"/>
                  </a:cxn>
                  <a:cxn ang="0">
                    <a:pos x="111" y="51"/>
                  </a:cxn>
                  <a:cxn ang="0">
                    <a:pos x="82" y="59"/>
                  </a:cxn>
                  <a:cxn ang="0">
                    <a:pos x="53" y="65"/>
                  </a:cxn>
                </a:cxnLst>
                <a:rect l="0" t="0" r="r" b="b"/>
                <a:pathLst>
                  <a:path w="154" h="65">
                    <a:moveTo>
                      <a:pt x="53" y="65"/>
                    </a:moveTo>
                    <a:cubicBezTo>
                      <a:pt x="48" y="65"/>
                      <a:pt x="41" y="61"/>
                      <a:pt x="41" y="59"/>
                    </a:cubicBezTo>
                    <a:cubicBezTo>
                      <a:pt x="41" y="52"/>
                      <a:pt x="47" y="53"/>
                      <a:pt x="53" y="53"/>
                    </a:cubicBezTo>
                    <a:cubicBezTo>
                      <a:pt x="50" y="50"/>
                      <a:pt x="46" y="48"/>
                      <a:pt x="46" y="43"/>
                    </a:cubicBezTo>
                    <a:cubicBezTo>
                      <a:pt x="43" y="44"/>
                      <a:pt x="41" y="46"/>
                      <a:pt x="41" y="49"/>
                    </a:cubicBezTo>
                    <a:cubicBezTo>
                      <a:pt x="33" y="50"/>
                      <a:pt x="27" y="52"/>
                      <a:pt x="22" y="52"/>
                    </a:cubicBezTo>
                    <a:cubicBezTo>
                      <a:pt x="16" y="52"/>
                      <a:pt x="10" y="49"/>
                      <a:pt x="7" y="49"/>
                    </a:cubicBezTo>
                    <a:cubicBezTo>
                      <a:pt x="3" y="49"/>
                      <a:pt x="0" y="46"/>
                      <a:pt x="0" y="42"/>
                    </a:cubicBezTo>
                    <a:cubicBezTo>
                      <a:pt x="0" y="38"/>
                      <a:pt x="2" y="39"/>
                      <a:pt x="0" y="36"/>
                    </a:cubicBezTo>
                    <a:cubicBezTo>
                      <a:pt x="5" y="35"/>
                      <a:pt x="7" y="31"/>
                      <a:pt x="11" y="31"/>
                    </a:cubicBezTo>
                    <a:cubicBezTo>
                      <a:pt x="20" y="31"/>
                      <a:pt x="24" y="35"/>
                      <a:pt x="31" y="36"/>
                    </a:cubicBezTo>
                    <a:cubicBezTo>
                      <a:pt x="24" y="35"/>
                      <a:pt x="17" y="32"/>
                      <a:pt x="11" y="30"/>
                    </a:cubicBezTo>
                    <a:cubicBezTo>
                      <a:pt x="11" y="23"/>
                      <a:pt x="11" y="23"/>
                      <a:pt x="11" y="23"/>
                    </a:cubicBezTo>
                    <a:cubicBezTo>
                      <a:pt x="15" y="23"/>
                      <a:pt x="19" y="23"/>
                      <a:pt x="19" y="23"/>
                    </a:cubicBezTo>
                    <a:cubicBezTo>
                      <a:pt x="20" y="23"/>
                      <a:pt x="34" y="26"/>
                      <a:pt x="38" y="26"/>
                    </a:cubicBezTo>
                    <a:cubicBezTo>
                      <a:pt x="30" y="25"/>
                      <a:pt x="23" y="26"/>
                      <a:pt x="16" y="22"/>
                    </a:cubicBezTo>
                    <a:cubicBezTo>
                      <a:pt x="18" y="19"/>
                      <a:pt x="22" y="17"/>
                      <a:pt x="25" y="17"/>
                    </a:cubicBezTo>
                    <a:cubicBezTo>
                      <a:pt x="31" y="17"/>
                      <a:pt x="32" y="19"/>
                      <a:pt x="36" y="18"/>
                    </a:cubicBezTo>
                    <a:cubicBezTo>
                      <a:pt x="31" y="19"/>
                      <a:pt x="23" y="18"/>
                      <a:pt x="23" y="12"/>
                    </a:cubicBezTo>
                    <a:cubicBezTo>
                      <a:pt x="31" y="11"/>
                      <a:pt x="34" y="12"/>
                      <a:pt x="38" y="12"/>
                    </a:cubicBezTo>
                    <a:cubicBezTo>
                      <a:pt x="39" y="12"/>
                      <a:pt x="45" y="14"/>
                      <a:pt x="45" y="19"/>
                    </a:cubicBezTo>
                    <a:cubicBezTo>
                      <a:pt x="50" y="19"/>
                      <a:pt x="54" y="19"/>
                      <a:pt x="55" y="19"/>
                    </a:cubicBezTo>
                    <a:cubicBezTo>
                      <a:pt x="68" y="19"/>
                      <a:pt x="78" y="36"/>
                      <a:pt x="97" y="36"/>
                    </a:cubicBezTo>
                    <a:cubicBezTo>
                      <a:pt x="103" y="36"/>
                      <a:pt x="105" y="34"/>
                      <a:pt x="107" y="30"/>
                    </a:cubicBezTo>
                    <a:cubicBezTo>
                      <a:pt x="102" y="30"/>
                      <a:pt x="100" y="30"/>
                      <a:pt x="98" y="29"/>
                    </a:cubicBezTo>
                    <a:cubicBezTo>
                      <a:pt x="98" y="28"/>
                      <a:pt x="101" y="27"/>
                      <a:pt x="102" y="27"/>
                    </a:cubicBezTo>
                    <a:cubicBezTo>
                      <a:pt x="102" y="21"/>
                      <a:pt x="102" y="21"/>
                      <a:pt x="102" y="21"/>
                    </a:cubicBezTo>
                    <a:cubicBezTo>
                      <a:pt x="99" y="21"/>
                      <a:pt x="91" y="19"/>
                      <a:pt x="91" y="15"/>
                    </a:cubicBezTo>
                    <a:cubicBezTo>
                      <a:pt x="91" y="7"/>
                      <a:pt x="103" y="4"/>
                      <a:pt x="107" y="0"/>
                    </a:cubicBezTo>
                    <a:cubicBezTo>
                      <a:pt x="110" y="2"/>
                      <a:pt x="113" y="4"/>
                      <a:pt x="116" y="4"/>
                    </a:cubicBezTo>
                    <a:cubicBezTo>
                      <a:pt x="115" y="7"/>
                      <a:pt x="116" y="8"/>
                      <a:pt x="116" y="9"/>
                    </a:cubicBezTo>
                    <a:cubicBezTo>
                      <a:pt x="116" y="16"/>
                      <a:pt x="124" y="26"/>
                      <a:pt x="132" y="26"/>
                    </a:cubicBezTo>
                    <a:cubicBezTo>
                      <a:pt x="136" y="26"/>
                      <a:pt x="139" y="20"/>
                      <a:pt x="144" y="20"/>
                    </a:cubicBezTo>
                    <a:cubicBezTo>
                      <a:pt x="150" y="20"/>
                      <a:pt x="154" y="26"/>
                      <a:pt x="154" y="31"/>
                    </a:cubicBezTo>
                    <a:cubicBezTo>
                      <a:pt x="154" y="37"/>
                      <a:pt x="144" y="51"/>
                      <a:pt x="140" y="52"/>
                    </a:cubicBezTo>
                    <a:cubicBezTo>
                      <a:pt x="137" y="53"/>
                      <a:pt x="111" y="50"/>
                      <a:pt x="111" y="51"/>
                    </a:cubicBezTo>
                    <a:cubicBezTo>
                      <a:pt x="111" y="52"/>
                      <a:pt x="83" y="58"/>
                      <a:pt x="82" y="59"/>
                    </a:cubicBezTo>
                    <a:cubicBezTo>
                      <a:pt x="73" y="62"/>
                      <a:pt x="64" y="65"/>
                      <a:pt x="53" y="65"/>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30" name="Freeform 57"/>
              <p:cNvSpPr/>
              <p:nvPr/>
            </p:nvSpPr>
            <p:spPr bwMode="auto">
              <a:xfrm>
                <a:off x="2382838" y="1260475"/>
                <a:ext cx="28575" cy="20638"/>
              </a:xfrm>
              <a:custGeom>
                <a:avLst/>
                <a:gdLst/>
                <a:ahLst/>
                <a:cxnLst>
                  <a:cxn ang="0">
                    <a:pos x="8" y="16"/>
                  </a:cxn>
                  <a:cxn ang="0">
                    <a:pos x="0" y="11"/>
                  </a:cxn>
                  <a:cxn ang="0">
                    <a:pos x="21" y="0"/>
                  </a:cxn>
                  <a:cxn ang="0">
                    <a:pos x="8" y="16"/>
                  </a:cxn>
                </a:cxnLst>
                <a:rect l="0" t="0" r="r" b="b"/>
                <a:pathLst>
                  <a:path w="21" h="16">
                    <a:moveTo>
                      <a:pt x="8" y="16"/>
                    </a:moveTo>
                    <a:cubicBezTo>
                      <a:pt x="4" y="16"/>
                      <a:pt x="0" y="14"/>
                      <a:pt x="0" y="11"/>
                    </a:cubicBezTo>
                    <a:cubicBezTo>
                      <a:pt x="0" y="3"/>
                      <a:pt x="16" y="0"/>
                      <a:pt x="21" y="0"/>
                    </a:cubicBezTo>
                    <a:cubicBezTo>
                      <a:pt x="20" y="7"/>
                      <a:pt x="13" y="16"/>
                      <a:pt x="8" y="16"/>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31" name="Freeform 58"/>
              <p:cNvSpPr/>
              <p:nvPr/>
            </p:nvSpPr>
            <p:spPr bwMode="auto">
              <a:xfrm>
                <a:off x="2457450" y="1230313"/>
                <a:ext cx="22225" cy="7938"/>
              </a:xfrm>
              <a:custGeom>
                <a:avLst/>
                <a:gdLst/>
                <a:ahLst/>
                <a:cxnLst>
                  <a:cxn ang="0">
                    <a:pos x="6" y="6"/>
                  </a:cxn>
                  <a:cxn ang="0">
                    <a:pos x="0" y="0"/>
                  </a:cxn>
                  <a:cxn ang="0">
                    <a:pos x="16" y="0"/>
                  </a:cxn>
                  <a:cxn ang="0">
                    <a:pos x="16" y="6"/>
                  </a:cxn>
                  <a:cxn ang="0">
                    <a:pos x="6" y="6"/>
                  </a:cxn>
                </a:cxnLst>
                <a:rect l="0" t="0" r="r" b="b"/>
                <a:pathLst>
                  <a:path w="16" h="6">
                    <a:moveTo>
                      <a:pt x="6" y="6"/>
                    </a:moveTo>
                    <a:cubicBezTo>
                      <a:pt x="4" y="6"/>
                      <a:pt x="0" y="4"/>
                      <a:pt x="0" y="0"/>
                    </a:cubicBezTo>
                    <a:cubicBezTo>
                      <a:pt x="16" y="0"/>
                      <a:pt x="16" y="0"/>
                      <a:pt x="16" y="0"/>
                    </a:cubicBezTo>
                    <a:cubicBezTo>
                      <a:pt x="16" y="6"/>
                      <a:pt x="16" y="6"/>
                      <a:pt x="16" y="6"/>
                    </a:cubicBezTo>
                    <a:cubicBezTo>
                      <a:pt x="14" y="6"/>
                      <a:pt x="6" y="6"/>
                      <a:pt x="6" y="6"/>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32" name="Freeform 59"/>
              <p:cNvSpPr/>
              <p:nvPr/>
            </p:nvSpPr>
            <p:spPr bwMode="auto">
              <a:xfrm>
                <a:off x="2324100" y="1203325"/>
                <a:ext cx="117475" cy="65088"/>
              </a:xfrm>
              <a:custGeom>
                <a:avLst/>
                <a:gdLst/>
                <a:ahLst/>
                <a:cxnLst>
                  <a:cxn ang="0">
                    <a:pos x="88" y="8"/>
                  </a:cxn>
                  <a:cxn ang="0">
                    <a:pos x="82" y="15"/>
                  </a:cxn>
                  <a:cxn ang="0">
                    <a:pos x="86" y="24"/>
                  </a:cxn>
                  <a:cxn ang="0">
                    <a:pos x="67" y="38"/>
                  </a:cxn>
                  <a:cxn ang="0">
                    <a:pos x="56" y="26"/>
                  </a:cxn>
                  <a:cxn ang="0">
                    <a:pos x="41" y="39"/>
                  </a:cxn>
                  <a:cxn ang="0">
                    <a:pos x="32" y="49"/>
                  </a:cxn>
                  <a:cxn ang="0">
                    <a:pos x="24" y="42"/>
                  </a:cxn>
                  <a:cxn ang="0">
                    <a:pos x="12" y="42"/>
                  </a:cxn>
                  <a:cxn ang="0">
                    <a:pos x="4" y="46"/>
                  </a:cxn>
                  <a:cxn ang="0">
                    <a:pos x="0" y="39"/>
                  </a:cxn>
                  <a:cxn ang="0">
                    <a:pos x="10" y="31"/>
                  </a:cxn>
                  <a:cxn ang="0">
                    <a:pos x="31" y="23"/>
                  </a:cxn>
                  <a:cxn ang="0">
                    <a:pos x="54" y="6"/>
                  </a:cxn>
                  <a:cxn ang="0">
                    <a:pos x="62" y="7"/>
                  </a:cxn>
                  <a:cxn ang="0">
                    <a:pos x="88" y="8"/>
                  </a:cxn>
                </a:cxnLst>
                <a:rect l="0" t="0" r="r" b="b"/>
                <a:pathLst>
                  <a:path w="88" h="49">
                    <a:moveTo>
                      <a:pt x="88" y="8"/>
                    </a:moveTo>
                    <a:cubicBezTo>
                      <a:pt x="88" y="11"/>
                      <a:pt x="86" y="14"/>
                      <a:pt x="82" y="15"/>
                    </a:cubicBezTo>
                    <a:cubicBezTo>
                      <a:pt x="83" y="19"/>
                      <a:pt x="86" y="20"/>
                      <a:pt x="86" y="24"/>
                    </a:cubicBezTo>
                    <a:cubicBezTo>
                      <a:pt x="67" y="38"/>
                      <a:pt x="67" y="38"/>
                      <a:pt x="67" y="38"/>
                    </a:cubicBezTo>
                    <a:cubicBezTo>
                      <a:pt x="60" y="38"/>
                      <a:pt x="60" y="28"/>
                      <a:pt x="56" y="26"/>
                    </a:cubicBezTo>
                    <a:cubicBezTo>
                      <a:pt x="55" y="33"/>
                      <a:pt x="48" y="40"/>
                      <a:pt x="41" y="39"/>
                    </a:cubicBezTo>
                    <a:cubicBezTo>
                      <a:pt x="40" y="44"/>
                      <a:pt x="37" y="49"/>
                      <a:pt x="32" y="49"/>
                    </a:cubicBezTo>
                    <a:cubicBezTo>
                      <a:pt x="28" y="49"/>
                      <a:pt x="25" y="44"/>
                      <a:pt x="24" y="42"/>
                    </a:cubicBezTo>
                    <a:cubicBezTo>
                      <a:pt x="19" y="45"/>
                      <a:pt x="16" y="42"/>
                      <a:pt x="12" y="42"/>
                    </a:cubicBezTo>
                    <a:cubicBezTo>
                      <a:pt x="9" y="42"/>
                      <a:pt x="8" y="45"/>
                      <a:pt x="4" y="46"/>
                    </a:cubicBezTo>
                    <a:cubicBezTo>
                      <a:pt x="4" y="43"/>
                      <a:pt x="0" y="41"/>
                      <a:pt x="0" y="39"/>
                    </a:cubicBezTo>
                    <a:cubicBezTo>
                      <a:pt x="0" y="38"/>
                      <a:pt x="8" y="32"/>
                      <a:pt x="10" y="31"/>
                    </a:cubicBezTo>
                    <a:cubicBezTo>
                      <a:pt x="17" y="28"/>
                      <a:pt x="23" y="27"/>
                      <a:pt x="31" y="23"/>
                    </a:cubicBezTo>
                    <a:cubicBezTo>
                      <a:pt x="39" y="18"/>
                      <a:pt x="41" y="6"/>
                      <a:pt x="54" y="6"/>
                    </a:cubicBezTo>
                    <a:cubicBezTo>
                      <a:pt x="57" y="6"/>
                      <a:pt x="58" y="7"/>
                      <a:pt x="62" y="7"/>
                    </a:cubicBezTo>
                    <a:cubicBezTo>
                      <a:pt x="62" y="7"/>
                      <a:pt x="88" y="0"/>
                      <a:pt x="88" y="8"/>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33" name="Freeform 60"/>
              <p:cNvSpPr/>
              <p:nvPr/>
            </p:nvSpPr>
            <p:spPr bwMode="auto">
              <a:xfrm>
                <a:off x="2481263" y="1162050"/>
                <a:ext cx="66675" cy="20638"/>
              </a:xfrm>
              <a:custGeom>
                <a:avLst/>
                <a:gdLst/>
                <a:ahLst/>
                <a:cxnLst>
                  <a:cxn ang="0">
                    <a:pos x="20" y="15"/>
                  </a:cxn>
                  <a:cxn ang="0">
                    <a:pos x="9" y="12"/>
                  </a:cxn>
                  <a:cxn ang="0">
                    <a:pos x="0" y="15"/>
                  </a:cxn>
                  <a:cxn ang="0">
                    <a:pos x="32" y="0"/>
                  </a:cxn>
                  <a:cxn ang="0">
                    <a:pos x="50" y="11"/>
                  </a:cxn>
                  <a:cxn ang="0">
                    <a:pos x="39" y="15"/>
                  </a:cxn>
                  <a:cxn ang="0">
                    <a:pos x="20" y="15"/>
                  </a:cxn>
                </a:cxnLst>
                <a:rect l="0" t="0" r="r" b="b"/>
                <a:pathLst>
                  <a:path w="50" h="15">
                    <a:moveTo>
                      <a:pt x="20" y="15"/>
                    </a:moveTo>
                    <a:cubicBezTo>
                      <a:pt x="14" y="15"/>
                      <a:pt x="13" y="12"/>
                      <a:pt x="9" y="12"/>
                    </a:cubicBezTo>
                    <a:cubicBezTo>
                      <a:pt x="5" y="12"/>
                      <a:pt x="3" y="15"/>
                      <a:pt x="0" y="15"/>
                    </a:cubicBezTo>
                    <a:cubicBezTo>
                      <a:pt x="0" y="9"/>
                      <a:pt x="26" y="0"/>
                      <a:pt x="32" y="0"/>
                    </a:cubicBezTo>
                    <a:cubicBezTo>
                      <a:pt x="41" y="0"/>
                      <a:pt x="49" y="5"/>
                      <a:pt x="50" y="11"/>
                    </a:cubicBezTo>
                    <a:cubicBezTo>
                      <a:pt x="47" y="12"/>
                      <a:pt x="44" y="15"/>
                      <a:pt x="39" y="15"/>
                    </a:cubicBezTo>
                    <a:cubicBezTo>
                      <a:pt x="27" y="15"/>
                      <a:pt x="29" y="15"/>
                      <a:pt x="20" y="15"/>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34" name="Freeform 61"/>
              <p:cNvSpPr/>
              <p:nvPr/>
            </p:nvSpPr>
            <p:spPr bwMode="auto">
              <a:xfrm>
                <a:off x="2482850" y="1185863"/>
                <a:ext cx="58738" cy="30163"/>
              </a:xfrm>
              <a:custGeom>
                <a:avLst/>
                <a:gdLst/>
                <a:ahLst/>
                <a:cxnLst>
                  <a:cxn ang="0">
                    <a:pos x="38" y="10"/>
                  </a:cxn>
                  <a:cxn ang="0">
                    <a:pos x="14" y="23"/>
                  </a:cxn>
                  <a:cxn ang="0">
                    <a:pos x="0" y="11"/>
                  </a:cxn>
                  <a:cxn ang="0">
                    <a:pos x="36" y="0"/>
                  </a:cxn>
                  <a:cxn ang="0">
                    <a:pos x="44" y="5"/>
                  </a:cxn>
                  <a:cxn ang="0">
                    <a:pos x="25" y="10"/>
                  </a:cxn>
                  <a:cxn ang="0">
                    <a:pos x="38" y="10"/>
                  </a:cxn>
                </a:cxnLst>
                <a:rect l="0" t="0" r="r" b="b"/>
                <a:pathLst>
                  <a:path w="44" h="23">
                    <a:moveTo>
                      <a:pt x="38" y="10"/>
                    </a:moveTo>
                    <a:cubicBezTo>
                      <a:pt x="38" y="19"/>
                      <a:pt x="24" y="23"/>
                      <a:pt x="14" y="23"/>
                    </a:cubicBezTo>
                    <a:cubicBezTo>
                      <a:pt x="8" y="23"/>
                      <a:pt x="0" y="15"/>
                      <a:pt x="0" y="11"/>
                    </a:cubicBezTo>
                    <a:cubicBezTo>
                      <a:pt x="0" y="1"/>
                      <a:pt x="27" y="0"/>
                      <a:pt x="36" y="0"/>
                    </a:cubicBezTo>
                    <a:cubicBezTo>
                      <a:pt x="41" y="0"/>
                      <a:pt x="43" y="3"/>
                      <a:pt x="44" y="5"/>
                    </a:cubicBezTo>
                    <a:cubicBezTo>
                      <a:pt x="39" y="9"/>
                      <a:pt x="32" y="10"/>
                      <a:pt x="25" y="10"/>
                    </a:cubicBezTo>
                    <a:lnTo>
                      <a:pt x="38" y="10"/>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35" name="Freeform 62"/>
              <p:cNvSpPr/>
              <p:nvPr/>
            </p:nvSpPr>
            <p:spPr bwMode="auto">
              <a:xfrm>
                <a:off x="2454275" y="1181100"/>
                <a:ext cx="20638" cy="22225"/>
              </a:xfrm>
              <a:custGeom>
                <a:avLst/>
                <a:gdLst/>
                <a:ahLst/>
                <a:cxnLst>
                  <a:cxn ang="0">
                    <a:pos x="15" y="12"/>
                  </a:cxn>
                  <a:cxn ang="0">
                    <a:pos x="9" y="17"/>
                  </a:cxn>
                  <a:cxn ang="0">
                    <a:pos x="0" y="11"/>
                  </a:cxn>
                  <a:cxn ang="0">
                    <a:pos x="15" y="12"/>
                  </a:cxn>
                </a:cxnLst>
                <a:rect l="0" t="0" r="r" b="b"/>
                <a:pathLst>
                  <a:path w="15" h="17">
                    <a:moveTo>
                      <a:pt x="15" y="12"/>
                    </a:moveTo>
                    <a:cubicBezTo>
                      <a:pt x="13" y="15"/>
                      <a:pt x="12" y="17"/>
                      <a:pt x="9" y="17"/>
                    </a:cubicBezTo>
                    <a:cubicBezTo>
                      <a:pt x="5" y="17"/>
                      <a:pt x="0" y="13"/>
                      <a:pt x="0" y="11"/>
                    </a:cubicBezTo>
                    <a:cubicBezTo>
                      <a:pt x="0" y="0"/>
                      <a:pt x="12" y="11"/>
                      <a:pt x="15" y="12"/>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36" name="Freeform 63"/>
              <p:cNvSpPr/>
              <p:nvPr/>
            </p:nvSpPr>
            <p:spPr bwMode="auto">
              <a:xfrm>
                <a:off x="2671763" y="1335088"/>
                <a:ext cx="100013" cy="80963"/>
              </a:xfrm>
              <a:custGeom>
                <a:avLst/>
                <a:gdLst/>
                <a:ahLst/>
                <a:cxnLst>
                  <a:cxn ang="0">
                    <a:pos x="66" y="23"/>
                  </a:cxn>
                  <a:cxn ang="0">
                    <a:pos x="65" y="30"/>
                  </a:cxn>
                  <a:cxn ang="0">
                    <a:pos x="75" y="32"/>
                  </a:cxn>
                  <a:cxn ang="0">
                    <a:pos x="57" y="55"/>
                  </a:cxn>
                  <a:cxn ang="0">
                    <a:pos x="49" y="61"/>
                  </a:cxn>
                  <a:cxn ang="0">
                    <a:pos x="39" y="54"/>
                  </a:cxn>
                  <a:cxn ang="0">
                    <a:pos x="0" y="30"/>
                  </a:cxn>
                  <a:cxn ang="0">
                    <a:pos x="0" y="23"/>
                  </a:cxn>
                  <a:cxn ang="0">
                    <a:pos x="20" y="28"/>
                  </a:cxn>
                  <a:cxn ang="0">
                    <a:pos x="27" y="28"/>
                  </a:cxn>
                  <a:cxn ang="0">
                    <a:pos x="27" y="16"/>
                  </a:cxn>
                  <a:cxn ang="0">
                    <a:pos x="12" y="11"/>
                  </a:cxn>
                  <a:cxn ang="0">
                    <a:pos x="16" y="7"/>
                  </a:cxn>
                  <a:cxn ang="0">
                    <a:pos x="42" y="2"/>
                  </a:cxn>
                  <a:cxn ang="0">
                    <a:pos x="60" y="2"/>
                  </a:cxn>
                  <a:cxn ang="0">
                    <a:pos x="64" y="6"/>
                  </a:cxn>
                  <a:cxn ang="0">
                    <a:pos x="50" y="22"/>
                  </a:cxn>
                  <a:cxn ang="0">
                    <a:pos x="66" y="23"/>
                  </a:cxn>
                </a:cxnLst>
                <a:rect l="0" t="0" r="r" b="b"/>
                <a:pathLst>
                  <a:path w="75" h="61">
                    <a:moveTo>
                      <a:pt x="66" y="23"/>
                    </a:moveTo>
                    <a:cubicBezTo>
                      <a:pt x="66" y="29"/>
                      <a:pt x="65" y="25"/>
                      <a:pt x="65" y="30"/>
                    </a:cubicBezTo>
                    <a:cubicBezTo>
                      <a:pt x="67" y="30"/>
                      <a:pt x="72" y="31"/>
                      <a:pt x="75" y="32"/>
                    </a:cubicBezTo>
                    <a:cubicBezTo>
                      <a:pt x="73" y="56"/>
                      <a:pt x="72" y="49"/>
                      <a:pt x="57" y="55"/>
                    </a:cubicBezTo>
                    <a:cubicBezTo>
                      <a:pt x="53" y="56"/>
                      <a:pt x="53" y="61"/>
                      <a:pt x="49" y="61"/>
                    </a:cubicBezTo>
                    <a:cubicBezTo>
                      <a:pt x="42" y="61"/>
                      <a:pt x="42" y="56"/>
                      <a:pt x="39" y="54"/>
                    </a:cubicBezTo>
                    <a:cubicBezTo>
                      <a:pt x="27" y="41"/>
                      <a:pt x="13" y="43"/>
                      <a:pt x="0" y="30"/>
                    </a:cubicBezTo>
                    <a:cubicBezTo>
                      <a:pt x="0" y="23"/>
                      <a:pt x="0" y="23"/>
                      <a:pt x="0" y="23"/>
                    </a:cubicBezTo>
                    <a:cubicBezTo>
                      <a:pt x="6" y="23"/>
                      <a:pt x="12" y="28"/>
                      <a:pt x="20" y="28"/>
                    </a:cubicBezTo>
                    <a:cubicBezTo>
                      <a:pt x="24" y="28"/>
                      <a:pt x="23" y="28"/>
                      <a:pt x="27" y="28"/>
                    </a:cubicBezTo>
                    <a:cubicBezTo>
                      <a:pt x="27" y="16"/>
                      <a:pt x="27" y="16"/>
                      <a:pt x="27" y="16"/>
                    </a:cubicBezTo>
                    <a:cubicBezTo>
                      <a:pt x="21" y="15"/>
                      <a:pt x="12" y="16"/>
                      <a:pt x="12" y="11"/>
                    </a:cubicBezTo>
                    <a:cubicBezTo>
                      <a:pt x="12" y="9"/>
                      <a:pt x="15" y="8"/>
                      <a:pt x="16" y="7"/>
                    </a:cubicBezTo>
                    <a:cubicBezTo>
                      <a:pt x="23" y="0"/>
                      <a:pt x="32" y="2"/>
                      <a:pt x="42" y="2"/>
                    </a:cubicBezTo>
                    <a:cubicBezTo>
                      <a:pt x="50" y="2"/>
                      <a:pt x="60" y="2"/>
                      <a:pt x="60" y="2"/>
                    </a:cubicBezTo>
                    <a:cubicBezTo>
                      <a:pt x="61" y="2"/>
                      <a:pt x="64" y="4"/>
                      <a:pt x="64" y="6"/>
                    </a:cubicBezTo>
                    <a:cubicBezTo>
                      <a:pt x="64" y="15"/>
                      <a:pt x="53" y="18"/>
                      <a:pt x="50" y="22"/>
                    </a:cubicBezTo>
                    <a:cubicBezTo>
                      <a:pt x="53" y="22"/>
                      <a:pt x="66" y="18"/>
                      <a:pt x="66" y="23"/>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37" name="Freeform 64"/>
              <p:cNvSpPr/>
              <p:nvPr/>
            </p:nvSpPr>
            <p:spPr bwMode="auto">
              <a:xfrm>
                <a:off x="2636838" y="1236663"/>
                <a:ext cx="111125" cy="60325"/>
              </a:xfrm>
              <a:custGeom>
                <a:avLst/>
                <a:gdLst/>
                <a:ahLst/>
                <a:cxnLst>
                  <a:cxn ang="0">
                    <a:pos x="4" y="11"/>
                  </a:cxn>
                  <a:cxn ang="0">
                    <a:pos x="0" y="2"/>
                  </a:cxn>
                  <a:cxn ang="0">
                    <a:pos x="5" y="2"/>
                  </a:cxn>
                  <a:cxn ang="0">
                    <a:pos x="38" y="20"/>
                  </a:cxn>
                  <a:cxn ang="0">
                    <a:pos x="29" y="13"/>
                  </a:cxn>
                  <a:cxn ang="0">
                    <a:pos x="29" y="8"/>
                  </a:cxn>
                  <a:cxn ang="0">
                    <a:pos x="54" y="17"/>
                  </a:cxn>
                  <a:cxn ang="0">
                    <a:pos x="54" y="8"/>
                  </a:cxn>
                  <a:cxn ang="0">
                    <a:pos x="38" y="1"/>
                  </a:cxn>
                  <a:cxn ang="0">
                    <a:pos x="46" y="1"/>
                  </a:cxn>
                  <a:cxn ang="0">
                    <a:pos x="66" y="5"/>
                  </a:cxn>
                  <a:cxn ang="0">
                    <a:pos x="75" y="2"/>
                  </a:cxn>
                  <a:cxn ang="0">
                    <a:pos x="84" y="13"/>
                  </a:cxn>
                  <a:cxn ang="0">
                    <a:pos x="80" y="41"/>
                  </a:cxn>
                  <a:cxn ang="0">
                    <a:pos x="62" y="43"/>
                  </a:cxn>
                  <a:cxn ang="0">
                    <a:pos x="48" y="41"/>
                  </a:cxn>
                  <a:cxn ang="0">
                    <a:pos x="51" y="36"/>
                  </a:cxn>
                  <a:cxn ang="0">
                    <a:pos x="51" y="32"/>
                  </a:cxn>
                  <a:cxn ang="0">
                    <a:pos x="62" y="25"/>
                  </a:cxn>
                  <a:cxn ang="0">
                    <a:pos x="57" y="24"/>
                  </a:cxn>
                  <a:cxn ang="0">
                    <a:pos x="25" y="28"/>
                  </a:cxn>
                  <a:cxn ang="0">
                    <a:pos x="20" y="23"/>
                  </a:cxn>
                  <a:cxn ang="0">
                    <a:pos x="13" y="23"/>
                  </a:cxn>
                  <a:cxn ang="0">
                    <a:pos x="12" y="19"/>
                  </a:cxn>
                  <a:cxn ang="0">
                    <a:pos x="1" y="14"/>
                  </a:cxn>
                  <a:cxn ang="0">
                    <a:pos x="1" y="6"/>
                  </a:cxn>
                  <a:cxn ang="0">
                    <a:pos x="4" y="11"/>
                  </a:cxn>
                </a:cxnLst>
                <a:rect l="0" t="0" r="r" b="b"/>
                <a:pathLst>
                  <a:path w="84" h="45">
                    <a:moveTo>
                      <a:pt x="4" y="11"/>
                    </a:moveTo>
                    <a:cubicBezTo>
                      <a:pt x="2" y="9"/>
                      <a:pt x="0" y="6"/>
                      <a:pt x="0" y="2"/>
                    </a:cubicBezTo>
                    <a:cubicBezTo>
                      <a:pt x="1" y="2"/>
                      <a:pt x="3" y="2"/>
                      <a:pt x="5" y="2"/>
                    </a:cubicBezTo>
                    <a:cubicBezTo>
                      <a:pt x="18" y="2"/>
                      <a:pt x="24" y="24"/>
                      <a:pt x="38" y="20"/>
                    </a:cubicBezTo>
                    <a:cubicBezTo>
                      <a:pt x="35" y="18"/>
                      <a:pt x="31" y="15"/>
                      <a:pt x="29" y="13"/>
                    </a:cubicBezTo>
                    <a:cubicBezTo>
                      <a:pt x="29" y="8"/>
                      <a:pt x="29" y="8"/>
                      <a:pt x="29" y="8"/>
                    </a:cubicBezTo>
                    <a:cubicBezTo>
                      <a:pt x="39" y="8"/>
                      <a:pt x="43" y="17"/>
                      <a:pt x="54" y="17"/>
                    </a:cubicBezTo>
                    <a:cubicBezTo>
                      <a:pt x="54" y="8"/>
                      <a:pt x="54" y="8"/>
                      <a:pt x="54" y="8"/>
                    </a:cubicBezTo>
                    <a:cubicBezTo>
                      <a:pt x="46" y="8"/>
                      <a:pt x="40" y="8"/>
                      <a:pt x="38" y="1"/>
                    </a:cubicBezTo>
                    <a:cubicBezTo>
                      <a:pt x="41" y="0"/>
                      <a:pt x="43" y="1"/>
                      <a:pt x="46" y="1"/>
                    </a:cubicBezTo>
                    <a:cubicBezTo>
                      <a:pt x="53" y="1"/>
                      <a:pt x="58" y="5"/>
                      <a:pt x="66" y="5"/>
                    </a:cubicBezTo>
                    <a:cubicBezTo>
                      <a:pt x="69" y="5"/>
                      <a:pt x="71" y="2"/>
                      <a:pt x="75" y="2"/>
                    </a:cubicBezTo>
                    <a:cubicBezTo>
                      <a:pt x="83" y="2"/>
                      <a:pt x="84" y="6"/>
                      <a:pt x="84" y="13"/>
                    </a:cubicBezTo>
                    <a:cubicBezTo>
                      <a:pt x="84" y="23"/>
                      <a:pt x="78" y="28"/>
                      <a:pt x="80" y="41"/>
                    </a:cubicBezTo>
                    <a:cubicBezTo>
                      <a:pt x="73" y="43"/>
                      <a:pt x="64" y="43"/>
                      <a:pt x="62" y="43"/>
                    </a:cubicBezTo>
                    <a:cubicBezTo>
                      <a:pt x="60" y="43"/>
                      <a:pt x="48" y="45"/>
                      <a:pt x="48" y="41"/>
                    </a:cubicBezTo>
                    <a:cubicBezTo>
                      <a:pt x="48" y="39"/>
                      <a:pt x="50" y="37"/>
                      <a:pt x="51" y="36"/>
                    </a:cubicBezTo>
                    <a:cubicBezTo>
                      <a:pt x="51" y="35"/>
                      <a:pt x="51" y="33"/>
                      <a:pt x="51" y="32"/>
                    </a:cubicBezTo>
                    <a:cubicBezTo>
                      <a:pt x="51" y="28"/>
                      <a:pt x="60" y="28"/>
                      <a:pt x="62" y="25"/>
                    </a:cubicBezTo>
                    <a:cubicBezTo>
                      <a:pt x="61" y="24"/>
                      <a:pt x="59" y="24"/>
                      <a:pt x="57" y="24"/>
                    </a:cubicBezTo>
                    <a:cubicBezTo>
                      <a:pt x="49" y="24"/>
                      <a:pt x="34" y="28"/>
                      <a:pt x="25" y="28"/>
                    </a:cubicBezTo>
                    <a:cubicBezTo>
                      <a:pt x="22" y="28"/>
                      <a:pt x="20" y="26"/>
                      <a:pt x="20" y="23"/>
                    </a:cubicBezTo>
                    <a:cubicBezTo>
                      <a:pt x="13" y="23"/>
                      <a:pt x="13" y="23"/>
                      <a:pt x="13" y="23"/>
                    </a:cubicBezTo>
                    <a:cubicBezTo>
                      <a:pt x="12" y="19"/>
                      <a:pt x="12" y="19"/>
                      <a:pt x="12" y="19"/>
                    </a:cubicBezTo>
                    <a:cubicBezTo>
                      <a:pt x="7" y="20"/>
                      <a:pt x="4" y="17"/>
                      <a:pt x="1" y="14"/>
                    </a:cubicBezTo>
                    <a:cubicBezTo>
                      <a:pt x="1" y="6"/>
                      <a:pt x="1" y="6"/>
                      <a:pt x="1" y="6"/>
                    </a:cubicBezTo>
                    <a:lnTo>
                      <a:pt x="4" y="11"/>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38" name="Freeform 65"/>
              <p:cNvSpPr/>
              <p:nvPr/>
            </p:nvSpPr>
            <p:spPr bwMode="auto">
              <a:xfrm>
                <a:off x="2720975" y="1462088"/>
                <a:ext cx="65088" cy="38100"/>
              </a:xfrm>
              <a:custGeom>
                <a:avLst/>
                <a:gdLst/>
                <a:ahLst/>
                <a:cxnLst>
                  <a:cxn ang="0">
                    <a:pos x="38" y="29"/>
                  </a:cxn>
                  <a:cxn ang="0">
                    <a:pos x="0" y="16"/>
                  </a:cxn>
                  <a:cxn ang="0">
                    <a:pos x="9" y="14"/>
                  </a:cxn>
                  <a:cxn ang="0">
                    <a:pos x="22" y="0"/>
                  </a:cxn>
                  <a:cxn ang="0">
                    <a:pos x="49" y="22"/>
                  </a:cxn>
                  <a:cxn ang="0">
                    <a:pos x="38" y="29"/>
                  </a:cxn>
                </a:cxnLst>
                <a:rect l="0" t="0" r="r" b="b"/>
                <a:pathLst>
                  <a:path w="49" h="29">
                    <a:moveTo>
                      <a:pt x="38" y="29"/>
                    </a:moveTo>
                    <a:cubicBezTo>
                      <a:pt x="32" y="29"/>
                      <a:pt x="0" y="17"/>
                      <a:pt x="0" y="16"/>
                    </a:cubicBezTo>
                    <a:cubicBezTo>
                      <a:pt x="0" y="12"/>
                      <a:pt x="8" y="14"/>
                      <a:pt x="9" y="14"/>
                    </a:cubicBezTo>
                    <a:cubicBezTo>
                      <a:pt x="15" y="12"/>
                      <a:pt x="13" y="0"/>
                      <a:pt x="22" y="0"/>
                    </a:cubicBezTo>
                    <a:cubicBezTo>
                      <a:pt x="28" y="0"/>
                      <a:pt x="46" y="16"/>
                      <a:pt x="49" y="22"/>
                    </a:cubicBezTo>
                    <a:cubicBezTo>
                      <a:pt x="45" y="25"/>
                      <a:pt x="43" y="29"/>
                      <a:pt x="38" y="29"/>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39" name="Freeform 66"/>
              <p:cNvSpPr/>
              <p:nvPr/>
            </p:nvSpPr>
            <p:spPr bwMode="auto">
              <a:xfrm>
                <a:off x="2784475" y="1323975"/>
                <a:ext cx="85725" cy="69850"/>
              </a:xfrm>
              <a:custGeom>
                <a:avLst/>
                <a:gdLst/>
                <a:ahLst/>
                <a:cxnLst>
                  <a:cxn ang="0">
                    <a:pos x="65" y="11"/>
                  </a:cxn>
                  <a:cxn ang="0">
                    <a:pos x="57" y="18"/>
                  </a:cxn>
                  <a:cxn ang="0">
                    <a:pos x="32" y="35"/>
                  </a:cxn>
                  <a:cxn ang="0">
                    <a:pos x="20" y="38"/>
                  </a:cxn>
                  <a:cxn ang="0">
                    <a:pos x="25" y="38"/>
                  </a:cxn>
                  <a:cxn ang="0">
                    <a:pos x="15" y="53"/>
                  </a:cxn>
                  <a:cxn ang="0">
                    <a:pos x="6" y="53"/>
                  </a:cxn>
                  <a:cxn ang="0">
                    <a:pos x="7" y="40"/>
                  </a:cxn>
                  <a:cxn ang="0">
                    <a:pos x="0" y="19"/>
                  </a:cxn>
                  <a:cxn ang="0">
                    <a:pos x="0" y="11"/>
                  </a:cxn>
                  <a:cxn ang="0">
                    <a:pos x="10" y="11"/>
                  </a:cxn>
                  <a:cxn ang="0">
                    <a:pos x="10" y="7"/>
                  </a:cxn>
                  <a:cxn ang="0">
                    <a:pos x="22" y="0"/>
                  </a:cxn>
                  <a:cxn ang="0">
                    <a:pos x="65" y="5"/>
                  </a:cxn>
                  <a:cxn ang="0">
                    <a:pos x="65" y="11"/>
                  </a:cxn>
                </a:cxnLst>
                <a:rect l="0" t="0" r="r" b="b"/>
                <a:pathLst>
                  <a:path w="65" h="53">
                    <a:moveTo>
                      <a:pt x="65" y="11"/>
                    </a:moveTo>
                    <a:cubicBezTo>
                      <a:pt x="65" y="12"/>
                      <a:pt x="57" y="18"/>
                      <a:pt x="57" y="18"/>
                    </a:cubicBezTo>
                    <a:cubicBezTo>
                      <a:pt x="51" y="26"/>
                      <a:pt x="45" y="35"/>
                      <a:pt x="32" y="35"/>
                    </a:cubicBezTo>
                    <a:cubicBezTo>
                      <a:pt x="22" y="35"/>
                      <a:pt x="22" y="30"/>
                      <a:pt x="20" y="38"/>
                    </a:cubicBezTo>
                    <a:cubicBezTo>
                      <a:pt x="25" y="38"/>
                      <a:pt x="25" y="38"/>
                      <a:pt x="25" y="38"/>
                    </a:cubicBezTo>
                    <a:cubicBezTo>
                      <a:pt x="24" y="46"/>
                      <a:pt x="21" y="48"/>
                      <a:pt x="15" y="53"/>
                    </a:cubicBezTo>
                    <a:cubicBezTo>
                      <a:pt x="6" y="53"/>
                      <a:pt x="6" y="53"/>
                      <a:pt x="6" y="53"/>
                    </a:cubicBezTo>
                    <a:cubicBezTo>
                      <a:pt x="6" y="47"/>
                      <a:pt x="6" y="42"/>
                      <a:pt x="7" y="40"/>
                    </a:cubicBezTo>
                    <a:cubicBezTo>
                      <a:pt x="0" y="33"/>
                      <a:pt x="3" y="27"/>
                      <a:pt x="0" y="19"/>
                    </a:cubicBezTo>
                    <a:cubicBezTo>
                      <a:pt x="0" y="11"/>
                      <a:pt x="0" y="11"/>
                      <a:pt x="0" y="11"/>
                    </a:cubicBezTo>
                    <a:cubicBezTo>
                      <a:pt x="3" y="11"/>
                      <a:pt x="8" y="11"/>
                      <a:pt x="10" y="11"/>
                    </a:cubicBezTo>
                    <a:cubicBezTo>
                      <a:pt x="9" y="11"/>
                      <a:pt x="10" y="8"/>
                      <a:pt x="10" y="7"/>
                    </a:cubicBezTo>
                    <a:cubicBezTo>
                      <a:pt x="10" y="6"/>
                      <a:pt x="13" y="0"/>
                      <a:pt x="22" y="0"/>
                    </a:cubicBezTo>
                    <a:cubicBezTo>
                      <a:pt x="37" y="0"/>
                      <a:pt x="49" y="5"/>
                      <a:pt x="65" y="5"/>
                    </a:cubicBezTo>
                    <a:cubicBezTo>
                      <a:pt x="65" y="8"/>
                      <a:pt x="65" y="9"/>
                      <a:pt x="65" y="11"/>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40" name="Freeform 67"/>
              <p:cNvSpPr/>
              <p:nvPr/>
            </p:nvSpPr>
            <p:spPr bwMode="auto">
              <a:xfrm>
                <a:off x="2608263" y="1198563"/>
                <a:ext cx="28575" cy="23813"/>
              </a:xfrm>
              <a:custGeom>
                <a:avLst/>
                <a:gdLst/>
                <a:ahLst/>
                <a:cxnLst>
                  <a:cxn ang="0">
                    <a:pos x="21" y="12"/>
                  </a:cxn>
                  <a:cxn ang="0">
                    <a:pos x="15" y="18"/>
                  </a:cxn>
                  <a:cxn ang="0">
                    <a:pos x="0" y="0"/>
                  </a:cxn>
                  <a:cxn ang="0">
                    <a:pos x="21" y="12"/>
                  </a:cxn>
                </a:cxnLst>
                <a:rect l="0" t="0" r="r" b="b"/>
                <a:pathLst>
                  <a:path w="21" h="18">
                    <a:moveTo>
                      <a:pt x="21" y="12"/>
                    </a:moveTo>
                    <a:cubicBezTo>
                      <a:pt x="21" y="16"/>
                      <a:pt x="18" y="18"/>
                      <a:pt x="15" y="18"/>
                    </a:cubicBezTo>
                    <a:cubicBezTo>
                      <a:pt x="10" y="18"/>
                      <a:pt x="0" y="6"/>
                      <a:pt x="0" y="0"/>
                    </a:cubicBezTo>
                    <a:cubicBezTo>
                      <a:pt x="11" y="0"/>
                      <a:pt x="12" y="9"/>
                      <a:pt x="21" y="12"/>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41" name="Freeform 68"/>
              <p:cNvSpPr/>
              <p:nvPr/>
            </p:nvSpPr>
            <p:spPr bwMode="auto">
              <a:xfrm>
                <a:off x="2625725" y="1277938"/>
                <a:ext cx="19050" cy="15875"/>
              </a:xfrm>
              <a:custGeom>
                <a:avLst/>
                <a:gdLst/>
                <a:ahLst/>
                <a:cxnLst>
                  <a:cxn ang="0">
                    <a:pos x="12" y="0"/>
                  </a:cxn>
                  <a:cxn ang="0">
                    <a:pos x="15" y="6"/>
                  </a:cxn>
                  <a:cxn ang="0">
                    <a:pos x="9" y="12"/>
                  </a:cxn>
                  <a:cxn ang="0">
                    <a:pos x="0" y="12"/>
                  </a:cxn>
                  <a:cxn ang="0">
                    <a:pos x="12" y="0"/>
                  </a:cxn>
                </a:cxnLst>
                <a:rect l="0" t="0" r="r" b="b"/>
                <a:pathLst>
                  <a:path w="15" h="12">
                    <a:moveTo>
                      <a:pt x="12" y="0"/>
                    </a:moveTo>
                    <a:cubicBezTo>
                      <a:pt x="13" y="2"/>
                      <a:pt x="15" y="3"/>
                      <a:pt x="15" y="6"/>
                    </a:cubicBezTo>
                    <a:cubicBezTo>
                      <a:pt x="15" y="12"/>
                      <a:pt x="11" y="12"/>
                      <a:pt x="9" y="12"/>
                    </a:cubicBezTo>
                    <a:cubicBezTo>
                      <a:pt x="4" y="12"/>
                      <a:pt x="3" y="11"/>
                      <a:pt x="0" y="12"/>
                    </a:cubicBezTo>
                    <a:cubicBezTo>
                      <a:pt x="2" y="4"/>
                      <a:pt x="6" y="2"/>
                      <a:pt x="12" y="0"/>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42" name="Freeform 69"/>
              <p:cNvSpPr/>
              <p:nvPr/>
            </p:nvSpPr>
            <p:spPr bwMode="auto">
              <a:xfrm>
                <a:off x="2614613" y="1139825"/>
                <a:ext cx="109538" cy="57150"/>
              </a:xfrm>
              <a:custGeom>
                <a:avLst/>
                <a:gdLst/>
                <a:ahLst/>
                <a:cxnLst>
                  <a:cxn ang="0">
                    <a:pos x="54" y="32"/>
                  </a:cxn>
                  <a:cxn ang="0">
                    <a:pos x="33" y="30"/>
                  </a:cxn>
                  <a:cxn ang="0">
                    <a:pos x="19" y="29"/>
                  </a:cxn>
                  <a:cxn ang="0">
                    <a:pos x="7" y="25"/>
                  </a:cxn>
                  <a:cxn ang="0">
                    <a:pos x="20" y="20"/>
                  </a:cxn>
                  <a:cxn ang="0">
                    <a:pos x="20" y="15"/>
                  </a:cxn>
                  <a:cxn ang="0">
                    <a:pos x="5" y="15"/>
                  </a:cxn>
                  <a:cxn ang="0">
                    <a:pos x="8" y="10"/>
                  </a:cxn>
                  <a:cxn ang="0">
                    <a:pos x="0" y="3"/>
                  </a:cxn>
                  <a:cxn ang="0">
                    <a:pos x="14" y="0"/>
                  </a:cxn>
                  <a:cxn ang="0">
                    <a:pos x="31" y="8"/>
                  </a:cxn>
                  <a:cxn ang="0">
                    <a:pos x="40" y="4"/>
                  </a:cxn>
                  <a:cxn ang="0">
                    <a:pos x="53" y="15"/>
                  </a:cxn>
                  <a:cxn ang="0">
                    <a:pos x="60" y="11"/>
                  </a:cxn>
                  <a:cxn ang="0">
                    <a:pos x="73" y="21"/>
                  </a:cxn>
                  <a:cxn ang="0">
                    <a:pos x="70" y="26"/>
                  </a:cxn>
                  <a:cxn ang="0">
                    <a:pos x="82" y="37"/>
                  </a:cxn>
                  <a:cxn ang="0">
                    <a:pos x="74" y="43"/>
                  </a:cxn>
                  <a:cxn ang="0">
                    <a:pos x="54" y="32"/>
                  </a:cxn>
                </a:cxnLst>
                <a:rect l="0" t="0" r="r" b="b"/>
                <a:pathLst>
                  <a:path w="82" h="43">
                    <a:moveTo>
                      <a:pt x="54" y="32"/>
                    </a:moveTo>
                    <a:cubicBezTo>
                      <a:pt x="46" y="32"/>
                      <a:pt x="41" y="29"/>
                      <a:pt x="33" y="30"/>
                    </a:cubicBezTo>
                    <a:cubicBezTo>
                      <a:pt x="31" y="26"/>
                      <a:pt x="25" y="29"/>
                      <a:pt x="19" y="29"/>
                    </a:cubicBezTo>
                    <a:cubicBezTo>
                      <a:pt x="13" y="29"/>
                      <a:pt x="11" y="29"/>
                      <a:pt x="7" y="25"/>
                    </a:cubicBezTo>
                    <a:cubicBezTo>
                      <a:pt x="11" y="21"/>
                      <a:pt x="15" y="22"/>
                      <a:pt x="20" y="20"/>
                    </a:cubicBezTo>
                    <a:cubicBezTo>
                      <a:pt x="19" y="18"/>
                      <a:pt x="19" y="16"/>
                      <a:pt x="20" y="15"/>
                    </a:cubicBezTo>
                    <a:cubicBezTo>
                      <a:pt x="10" y="15"/>
                      <a:pt x="8" y="17"/>
                      <a:pt x="5" y="15"/>
                    </a:cubicBezTo>
                    <a:cubicBezTo>
                      <a:pt x="6" y="14"/>
                      <a:pt x="7" y="12"/>
                      <a:pt x="8" y="10"/>
                    </a:cubicBezTo>
                    <a:cubicBezTo>
                      <a:pt x="2" y="10"/>
                      <a:pt x="0" y="9"/>
                      <a:pt x="0" y="3"/>
                    </a:cubicBezTo>
                    <a:cubicBezTo>
                      <a:pt x="6" y="3"/>
                      <a:pt x="9" y="0"/>
                      <a:pt x="14" y="0"/>
                    </a:cubicBezTo>
                    <a:cubicBezTo>
                      <a:pt x="24" y="0"/>
                      <a:pt x="26" y="8"/>
                      <a:pt x="31" y="8"/>
                    </a:cubicBezTo>
                    <a:cubicBezTo>
                      <a:pt x="35" y="8"/>
                      <a:pt x="36" y="4"/>
                      <a:pt x="40" y="4"/>
                    </a:cubicBezTo>
                    <a:cubicBezTo>
                      <a:pt x="49" y="4"/>
                      <a:pt x="48" y="15"/>
                      <a:pt x="53" y="15"/>
                    </a:cubicBezTo>
                    <a:cubicBezTo>
                      <a:pt x="56" y="15"/>
                      <a:pt x="57" y="11"/>
                      <a:pt x="60" y="11"/>
                    </a:cubicBezTo>
                    <a:cubicBezTo>
                      <a:pt x="66" y="11"/>
                      <a:pt x="71" y="19"/>
                      <a:pt x="73" y="21"/>
                    </a:cubicBezTo>
                    <a:cubicBezTo>
                      <a:pt x="72" y="22"/>
                      <a:pt x="70" y="24"/>
                      <a:pt x="70" y="26"/>
                    </a:cubicBezTo>
                    <a:cubicBezTo>
                      <a:pt x="73" y="29"/>
                      <a:pt x="82" y="33"/>
                      <a:pt x="82" y="37"/>
                    </a:cubicBezTo>
                    <a:cubicBezTo>
                      <a:pt x="82" y="42"/>
                      <a:pt x="77" y="43"/>
                      <a:pt x="74" y="43"/>
                    </a:cubicBezTo>
                    <a:cubicBezTo>
                      <a:pt x="63" y="43"/>
                      <a:pt x="64" y="32"/>
                      <a:pt x="54" y="32"/>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43" name="Freeform 70"/>
              <p:cNvSpPr/>
              <p:nvPr/>
            </p:nvSpPr>
            <p:spPr bwMode="auto">
              <a:xfrm>
                <a:off x="2657475" y="1189038"/>
                <a:ext cx="30163" cy="9525"/>
              </a:xfrm>
              <a:custGeom>
                <a:avLst/>
                <a:gdLst/>
                <a:ahLst/>
                <a:cxnLst>
                  <a:cxn ang="0">
                    <a:pos x="8" y="7"/>
                  </a:cxn>
                  <a:cxn ang="0">
                    <a:pos x="12" y="0"/>
                  </a:cxn>
                  <a:cxn ang="0">
                    <a:pos x="23" y="4"/>
                  </a:cxn>
                  <a:cxn ang="0">
                    <a:pos x="8" y="7"/>
                  </a:cxn>
                </a:cxnLst>
                <a:rect l="0" t="0" r="r" b="b"/>
                <a:pathLst>
                  <a:path w="23" h="7">
                    <a:moveTo>
                      <a:pt x="8" y="7"/>
                    </a:moveTo>
                    <a:cubicBezTo>
                      <a:pt x="0" y="7"/>
                      <a:pt x="11" y="0"/>
                      <a:pt x="12" y="0"/>
                    </a:cubicBezTo>
                    <a:cubicBezTo>
                      <a:pt x="17" y="0"/>
                      <a:pt x="19" y="3"/>
                      <a:pt x="23" y="4"/>
                    </a:cubicBezTo>
                    <a:cubicBezTo>
                      <a:pt x="20" y="7"/>
                      <a:pt x="15" y="7"/>
                      <a:pt x="8" y="7"/>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44" name="Freeform 71"/>
              <p:cNvSpPr/>
              <p:nvPr/>
            </p:nvSpPr>
            <p:spPr bwMode="auto">
              <a:xfrm>
                <a:off x="2765425" y="1223963"/>
                <a:ext cx="287338" cy="90488"/>
              </a:xfrm>
              <a:custGeom>
                <a:avLst/>
                <a:gdLst/>
                <a:ahLst/>
                <a:cxnLst>
                  <a:cxn ang="0">
                    <a:pos x="215" y="45"/>
                  </a:cxn>
                  <a:cxn ang="0">
                    <a:pos x="210" y="51"/>
                  </a:cxn>
                  <a:cxn ang="0">
                    <a:pos x="216" y="52"/>
                  </a:cxn>
                  <a:cxn ang="0">
                    <a:pos x="179" y="67"/>
                  </a:cxn>
                  <a:cxn ang="0">
                    <a:pos x="170" y="60"/>
                  </a:cxn>
                  <a:cxn ang="0">
                    <a:pos x="159" y="66"/>
                  </a:cxn>
                  <a:cxn ang="0">
                    <a:pos x="124" y="66"/>
                  </a:cxn>
                  <a:cxn ang="0">
                    <a:pos x="102" y="60"/>
                  </a:cxn>
                  <a:cxn ang="0">
                    <a:pos x="97" y="60"/>
                  </a:cxn>
                  <a:cxn ang="0">
                    <a:pos x="84" y="67"/>
                  </a:cxn>
                  <a:cxn ang="0">
                    <a:pos x="53" y="47"/>
                  </a:cxn>
                  <a:cxn ang="0">
                    <a:pos x="58" y="40"/>
                  </a:cxn>
                  <a:cxn ang="0">
                    <a:pos x="40" y="18"/>
                  </a:cxn>
                  <a:cxn ang="0">
                    <a:pos x="32" y="22"/>
                  </a:cxn>
                  <a:cxn ang="0">
                    <a:pos x="0" y="7"/>
                  </a:cxn>
                  <a:cxn ang="0">
                    <a:pos x="13" y="0"/>
                  </a:cxn>
                  <a:cxn ang="0">
                    <a:pos x="51" y="15"/>
                  </a:cxn>
                  <a:cxn ang="0">
                    <a:pos x="60" y="12"/>
                  </a:cxn>
                  <a:cxn ang="0">
                    <a:pos x="68" y="12"/>
                  </a:cxn>
                  <a:cxn ang="0">
                    <a:pos x="89" y="25"/>
                  </a:cxn>
                  <a:cxn ang="0">
                    <a:pos x="71" y="25"/>
                  </a:cxn>
                  <a:cxn ang="0">
                    <a:pos x="91" y="35"/>
                  </a:cxn>
                  <a:cxn ang="0">
                    <a:pos x="88" y="38"/>
                  </a:cxn>
                  <a:cxn ang="0">
                    <a:pos x="95" y="40"/>
                  </a:cxn>
                  <a:cxn ang="0">
                    <a:pos x="125" y="45"/>
                  </a:cxn>
                  <a:cxn ang="0">
                    <a:pos x="181" y="34"/>
                  </a:cxn>
                  <a:cxn ang="0">
                    <a:pos x="216" y="46"/>
                  </a:cxn>
                  <a:cxn ang="0">
                    <a:pos x="211" y="47"/>
                  </a:cxn>
                  <a:cxn ang="0">
                    <a:pos x="215" y="45"/>
                  </a:cxn>
                </a:cxnLst>
                <a:rect l="0" t="0" r="r" b="b"/>
                <a:pathLst>
                  <a:path w="216" h="68">
                    <a:moveTo>
                      <a:pt x="215" y="45"/>
                    </a:moveTo>
                    <a:cubicBezTo>
                      <a:pt x="213" y="46"/>
                      <a:pt x="211" y="48"/>
                      <a:pt x="210" y="51"/>
                    </a:cubicBezTo>
                    <a:cubicBezTo>
                      <a:pt x="213" y="52"/>
                      <a:pt x="216" y="52"/>
                      <a:pt x="216" y="52"/>
                    </a:cubicBezTo>
                    <a:cubicBezTo>
                      <a:pt x="215" y="67"/>
                      <a:pt x="195" y="67"/>
                      <a:pt x="179" y="67"/>
                    </a:cubicBezTo>
                    <a:cubicBezTo>
                      <a:pt x="174" y="67"/>
                      <a:pt x="171" y="64"/>
                      <a:pt x="170" y="60"/>
                    </a:cubicBezTo>
                    <a:cubicBezTo>
                      <a:pt x="164" y="61"/>
                      <a:pt x="163" y="64"/>
                      <a:pt x="159" y="66"/>
                    </a:cubicBezTo>
                    <a:cubicBezTo>
                      <a:pt x="124" y="66"/>
                      <a:pt x="124" y="66"/>
                      <a:pt x="124" y="66"/>
                    </a:cubicBezTo>
                    <a:cubicBezTo>
                      <a:pt x="115" y="68"/>
                      <a:pt x="101" y="67"/>
                      <a:pt x="102" y="60"/>
                    </a:cubicBezTo>
                    <a:cubicBezTo>
                      <a:pt x="97" y="60"/>
                      <a:pt x="97" y="60"/>
                      <a:pt x="97" y="60"/>
                    </a:cubicBezTo>
                    <a:cubicBezTo>
                      <a:pt x="95" y="62"/>
                      <a:pt x="88" y="67"/>
                      <a:pt x="84" y="67"/>
                    </a:cubicBezTo>
                    <a:cubicBezTo>
                      <a:pt x="75" y="67"/>
                      <a:pt x="53" y="56"/>
                      <a:pt x="53" y="47"/>
                    </a:cubicBezTo>
                    <a:cubicBezTo>
                      <a:pt x="53" y="44"/>
                      <a:pt x="56" y="41"/>
                      <a:pt x="58" y="40"/>
                    </a:cubicBezTo>
                    <a:cubicBezTo>
                      <a:pt x="50" y="32"/>
                      <a:pt x="48" y="25"/>
                      <a:pt x="40" y="18"/>
                    </a:cubicBezTo>
                    <a:cubicBezTo>
                      <a:pt x="38" y="20"/>
                      <a:pt x="35" y="22"/>
                      <a:pt x="32" y="22"/>
                    </a:cubicBezTo>
                    <a:cubicBezTo>
                      <a:pt x="27" y="22"/>
                      <a:pt x="0" y="11"/>
                      <a:pt x="0" y="7"/>
                    </a:cubicBezTo>
                    <a:cubicBezTo>
                      <a:pt x="0" y="0"/>
                      <a:pt x="8" y="0"/>
                      <a:pt x="13" y="0"/>
                    </a:cubicBezTo>
                    <a:cubicBezTo>
                      <a:pt x="33" y="0"/>
                      <a:pt x="36" y="15"/>
                      <a:pt x="51" y="15"/>
                    </a:cubicBezTo>
                    <a:cubicBezTo>
                      <a:pt x="56" y="15"/>
                      <a:pt x="58" y="15"/>
                      <a:pt x="60" y="12"/>
                    </a:cubicBezTo>
                    <a:cubicBezTo>
                      <a:pt x="63" y="12"/>
                      <a:pt x="68" y="12"/>
                      <a:pt x="68" y="12"/>
                    </a:cubicBezTo>
                    <a:cubicBezTo>
                      <a:pt x="65" y="22"/>
                      <a:pt x="85" y="19"/>
                      <a:pt x="89" y="25"/>
                    </a:cubicBezTo>
                    <a:cubicBezTo>
                      <a:pt x="71" y="25"/>
                      <a:pt x="71" y="25"/>
                      <a:pt x="71" y="25"/>
                    </a:cubicBezTo>
                    <a:cubicBezTo>
                      <a:pt x="74" y="37"/>
                      <a:pt x="85" y="30"/>
                      <a:pt x="91" y="35"/>
                    </a:cubicBezTo>
                    <a:cubicBezTo>
                      <a:pt x="90" y="36"/>
                      <a:pt x="88" y="36"/>
                      <a:pt x="88" y="38"/>
                    </a:cubicBezTo>
                    <a:cubicBezTo>
                      <a:pt x="88" y="44"/>
                      <a:pt x="93" y="41"/>
                      <a:pt x="95" y="40"/>
                    </a:cubicBezTo>
                    <a:cubicBezTo>
                      <a:pt x="106" y="42"/>
                      <a:pt x="114" y="45"/>
                      <a:pt x="125" y="45"/>
                    </a:cubicBezTo>
                    <a:cubicBezTo>
                      <a:pt x="150" y="45"/>
                      <a:pt x="158" y="34"/>
                      <a:pt x="181" y="34"/>
                    </a:cubicBezTo>
                    <a:cubicBezTo>
                      <a:pt x="198" y="34"/>
                      <a:pt x="210" y="35"/>
                      <a:pt x="216" y="46"/>
                    </a:cubicBezTo>
                    <a:cubicBezTo>
                      <a:pt x="215" y="47"/>
                      <a:pt x="213" y="47"/>
                      <a:pt x="211" y="47"/>
                    </a:cubicBezTo>
                    <a:lnTo>
                      <a:pt x="215" y="45"/>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45" name="Freeform 72"/>
              <p:cNvSpPr/>
              <p:nvPr/>
            </p:nvSpPr>
            <p:spPr bwMode="auto">
              <a:xfrm>
                <a:off x="2768600" y="1271588"/>
                <a:ext cx="49213" cy="38100"/>
              </a:xfrm>
              <a:custGeom>
                <a:avLst/>
                <a:gdLst/>
                <a:ahLst/>
                <a:cxnLst>
                  <a:cxn ang="0">
                    <a:pos x="6" y="10"/>
                  </a:cxn>
                  <a:cxn ang="0">
                    <a:pos x="19" y="0"/>
                  </a:cxn>
                  <a:cxn ang="0">
                    <a:pos x="37" y="15"/>
                  </a:cxn>
                  <a:cxn ang="0">
                    <a:pos x="29" y="29"/>
                  </a:cxn>
                  <a:cxn ang="0">
                    <a:pos x="0" y="17"/>
                  </a:cxn>
                  <a:cxn ang="0">
                    <a:pos x="6" y="10"/>
                  </a:cxn>
                </a:cxnLst>
                <a:rect l="0" t="0" r="r" b="b"/>
                <a:pathLst>
                  <a:path w="37" h="29">
                    <a:moveTo>
                      <a:pt x="6" y="10"/>
                    </a:moveTo>
                    <a:cubicBezTo>
                      <a:pt x="10" y="10"/>
                      <a:pt x="9" y="0"/>
                      <a:pt x="19" y="0"/>
                    </a:cubicBezTo>
                    <a:cubicBezTo>
                      <a:pt x="27" y="0"/>
                      <a:pt x="37" y="9"/>
                      <a:pt x="37" y="15"/>
                    </a:cubicBezTo>
                    <a:cubicBezTo>
                      <a:pt x="37" y="22"/>
                      <a:pt x="35" y="29"/>
                      <a:pt x="29" y="29"/>
                    </a:cubicBezTo>
                    <a:cubicBezTo>
                      <a:pt x="25" y="29"/>
                      <a:pt x="0" y="17"/>
                      <a:pt x="0" y="17"/>
                    </a:cubicBezTo>
                    <a:cubicBezTo>
                      <a:pt x="0" y="13"/>
                      <a:pt x="5" y="10"/>
                      <a:pt x="6" y="10"/>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46" name="Freeform 73"/>
              <p:cNvSpPr/>
              <p:nvPr/>
            </p:nvSpPr>
            <p:spPr bwMode="auto">
              <a:xfrm>
                <a:off x="2774950" y="1198563"/>
                <a:ext cx="46038" cy="12700"/>
              </a:xfrm>
              <a:custGeom>
                <a:avLst/>
                <a:gdLst/>
                <a:ahLst/>
                <a:cxnLst>
                  <a:cxn ang="0">
                    <a:pos x="29" y="0"/>
                  </a:cxn>
                  <a:cxn ang="0">
                    <a:pos x="35" y="0"/>
                  </a:cxn>
                  <a:cxn ang="0">
                    <a:pos x="35" y="6"/>
                  </a:cxn>
                  <a:cxn ang="0">
                    <a:pos x="28" y="10"/>
                  </a:cxn>
                  <a:cxn ang="0">
                    <a:pos x="0" y="5"/>
                  </a:cxn>
                  <a:cxn ang="0">
                    <a:pos x="29" y="0"/>
                  </a:cxn>
                </a:cxnLst>
                <a:rect l="0" t="0" r="r" b="b"/>
                <a:pathLst>
                  <a:path w="35" h="10">
                    <a:moveTo>
                      <a:pt x="29" y="0"/>
                    </a:moveTo>
                    <a:cubicBezTo>
                      <a:pt x="34" y="0"/>
                      <a:pt x="30" y="1"/>
                      <a:pt x="35" y="0"/>
                    </a:cubicBezTo>
                    <a:cubicBezTo>
                      <a:pt x="35" y="3"/>
                      <a:pt x="35" y="5"/>
                      <a:pt x="35" y="6"/>
                    </a:cubicBezTo>
                    <a:cubicBezTo>
                      <a:pt x="35" y="8"/>
                      <a:pt x="32" y="10"/>
                      <a:pt x="28" y="10"/>
                    </a:cubicBezTo>
                    <a:cubicBezTo>
                      <a:pt x="26" y="10"/>
                      <a:pt x="0" y="5"/>
                      <a:pt x="0" y="5"/>
                    </a:cubicBezTo>
                    <a:cubicBezTo>
                      <a:pt x="5" y="1"/>
                      <a:pt x="21" y="0"/>
                      <a:pt x="29" y="0"/>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47" name="Freeform 74"/>
              <p:cNvSpPr/>
              <p:nvPr/>
            </p:nvSpPr>
            <p:spPr bwMode="auto">
              <a:xfrm>
                <a:off x="2740025" y="1154113"/>
                <a:ext cx="53975" cy="44450"/>
              </a:xfrm>
              <a:custGeom>
                <a:avLst/>
                <a:gdLst/>
                <a:ahLst/>
                <a:cxnLst>
                  <a:cxn ang="0">
                    <a:pos x="10" y="28"/>
                  </a:cxn>
                  <a:cxn ang="0">
                    <a:pos x="14" y="23"/>
                  </a:cxn>
                  <a:cxn ang="0">
                    <a:pos x="0" y="7"/>
                  </a:cxn>
                  <a:cxn ang="0">
                    <a:pos x="10" y="0"/>
                  </a:cxn>
                  <a:cxn ang="0">
                    <a:pos x="25" y="7"/>
                  </a:cxn>
                  <a:cxn ang="0">
                    <a:pos x="41" y="17"/>
                  </a:cxn>
                  <a:cxn ang="0">
                    <a:pos x="41" y="28"/>
                  </a:cxn>
                  <a:cxn ang="0">
                    <a:pos x="10" y="28"/>
                  </a:cxn>
                </a:cxnLst>
                <a:rect l="0" t="0" r="r" b="b"/>
                <a:pathLst>
                  <a:path w="41" h="33">
                    <a:moveTo>
                      <a:pt x="10" y="28"/>
                    </a:moveTo>
                    <a:cubicBezTo>
                      <a:pt x="10" y="26"/>
                      <a:pt x="13" y="24"/>
                      <a:pt x="14" y="23"/>
                    </a:cubicBezTo>
                    <a:cubicBezTo>
                      <a:pt x="9" y="18"/>
                      <a:pt x="0" y="15"/>
                      <a:pt x="0" y="7"/>
                    </a:cubicBezTo>
                    <a:cubicBezTo>
                      <a:pt x="0" y="2"/>
                      <a:pt x="6" y="0"/>
                      <a:pt x="10" y="0"/>
                    </a:cubicBezTo>
                    <a:cubicBezTo>
                      <a:pt x="11" y="4"/>
                      <a:pt x="21" y="7"/>
                      <a:pt x="25" y="7"/>
                    </a:cubicBezTo>
                    <a:cubicBezTo>
                      <a:pt x="25" y="17"/>
                      <a:pt x="41" y="7"/>
                      <a:pt x="41" y="17"/>
                    </a:cubicBezTo>
                    <a:cubicBezTo>
                      <a:pt x="41" y="20"/>
                      <a:pt x="39" y="23"/>
                      <a:pt x="41" y="28"/>
                    </a:cubicBezTo>
                    <a:cubicBezTo>
                      <a:pt x="25" y="31"/>
                      <a:pt x="10" y="33"/>
                      <a:pt x="10" y="28"/>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48" name="Freeform 75"/>
              <p:cNvSpPr/>
              <p:nvPr/>
            </p:nvSpPr>
            <p:spPr bwMode="auto">
              <a:xfrm>
                <a:off x="2719388" y="1114425"/>
                <a:ext cx="20638" cy="12700"/>
              </a:xfrm>
              <a:custGeom>
                <a:avLst/>
                <a:gdLst/>
                <a:ahLst/>
                <a:cxnLst>
                  <a:cxn ang="0">
                    <a:pos x="16" y="0"/>
                  </a:cxn>
                  <a:cxn ang="0">
                    <a:pos x="16" y="9"/>
                  </a:cxn>
                  <a:cxn ang="0">
                    <a:pos x="8" y="9"/>
                  </a:cxn>
                  <a:cxn ang="0">
                    <a:pos x="0" y="0"/>
                  </a:cxn>
                  <a:cxn ang="0">
                    <a:pos x="16" y="0"/>
                  </a:cxn>
                </a:cxnLst>
                <a:rect l="0" t="0" r="r" b="b"/>
                <a:pathLst>
                  <a:path w="16" h="9">
                    <a:moveTo>
                      <a:pt x="16" y="0"/>
                    </a:moveTo>
                    <a:cubicBezTo>
                      <a:pt x="16" y="9"/>
                      <a:pt x="16" y="9"/>
                      <a:pt x="16" y="9"/>
                    </a:cubicBezTo>
                    <a:cubicBezTo>
                      <a:pt x="8" y="9"/>
                      <a:pt x="8" y="9"/>
                      <a:pt x="8" y="9"/>
                    </a:cubicBezTo>
                    <a:cubicBezTo>
                      <a:pt x="6" y="7"/>
                      <a:pt x="0" y="6"/>
                      <a:pt x="0" y="0"/>
                    </a:cubicBezTo>
                    <a:cubicBezTo>
                      <a:pt x="6" y="0"/>
                      <a:pt x="13" y="0"/>
                      <a:pt x="16" y="0"/>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49" name="Freeform 76"/>
              <p:cNvSpPr/>
              <p:nvPr/>
            </p:nvSpPr>
            <p:spPr bwMode="auto">
              <a:xfrm>
                <a:off x="2776538" y="1062038"/>
                <a:ext cx="184150" cy="123825"/>
              </a:xfrm>
              <a:custGeom>
                <a:avLst/>
                <a:gdLst/>
                <a:ahLst/>
                <a:cxnLst>
                  <a:cxn ang="0">
                    <a:pos x="92" y="37"/>
                  </a:cxn>
                  <a:cxn ang="0">
                    <a:pos x="97" y="37"/>
                  </a:cxn>
                  <a:cxn ang="0">
                    <a:pos x="97" y="32"/>
                  </a:cxn>
                  <a:cxn ang="0">
                    <a:pos x="95" y="28"/>
                  </a:cxn>
                  <a:cxn ang="0">
                    <a:pos x="100" y="28"/>
                  </a:cxn>
                  <a:cxn ang="0">
                    <a:pos x="105" y="36"/>
                  </a:cxn>
                  <a:cxn ang="0">
                    <a:pos x="111" y="43"/>
                  </a:cxn>
                  <a:cxn ang="0">
                    <a:pos x="108" y="49"/>
                  </a:cxn>
                  <a:cxn ang="0">
                    <a:pos x="115" y="49"/>
                  </a:cxn>
                  <a:cxn ang="0">
                    <a:pos x="137" y="55"/>
                  </a:cxn>
                  <a:cxn ang="0">
                    <a:pos x="136" y="61"/>
                  </a:cxn>
                  <a:cxn ang="0">
                    <a:pos x="126" y="64"/>
                  </a:cxn>
                  <a:cxn ang="0">
                    <a:pos x="105" y="78"/>
                  </a:cxn>
                  <a:cxn ang="0">
                    <a:pos x="98" y="69"/>
                  </a:cxn>
                  <a:cxn ang="0">
                    <a:pos x="93" y="76"/>
                  </a:cxn>
                  <a:cxn ang="0">
                    <a:pos x="99" y="84"/>
                  </a:cxn>
                  <a:cxn ang="0">
                    <a:pos x="91" y="84"/>
                  </a:cxn>
                  <a:cxn ang="0">
                    <a:pos x="91" y="90"/>
                  </a:cxn>
                  <a:cxn ang="0">
                    <a:pos x="75" y="82"/>
                  </a:cxn>
                  <a:cxn ang="0">
                    <a:pos x="64" y="92"/>
                  </a:cxn>
                  <a:cxn ang="0">
                    <a:pos x="47" y="84"/>
                  </a:cxn>
                  <a:cxn ang="0">
                    <a:pos x="53" y="81"/>
                  </a:cxn>
                  <a:cxn ang="0">
                    <a:pos x="33" y="70"/>
                  </a:cxn>
                  <a:cxn ang="0">
                    <a:pos x="66" y="61"/>
                  </a:cxn>
                  <a:cxn ang="0">
                    <a:pos x="48" y="58"/>
                  </a:cxn>
                  <a:cxn ang="0">
                    <a:pos x="35" y="61"/>
                  </a:cxn>
                  <a:cxn ang="0">
                    <a:pos x="29" y="56"/>
                  </a:cxn>
                  <a:cxn ang="0">
                    <a:pos x="19" y="59"/>
                  </a:cxn>
                  <a:cxn ang="0">
                    <a:pos x="16" y="55"/>
                  </a:cxn>
                  <a:cxn ang="0">
                    <a:pos x="26" y="49"/>
                  </a:cxn>
                  <a:cxn ang="0">
                    <a:pos x="0" y="35"/>
                  </a:cxn>
                  <a:cxn ang="0">
                    <a:pos x="7" y="35"/>
                  </a:cxn>
                  <a:cxn ang="0">
                    <a:pos x="20" y="39"/>
                  </a:cxn>
                  <a:cxn ang="0">
                    <a:pos x="24" y="36"/>
                  </a:cxn>
                  <a:cxn ang="0">
                    <a:pos x="5" y="26"/>
                  </a:cxn>
                  <a:cxn ang="0">
                    <a:pos x="15" y="22"/>
                  </a:cxn>
                  <a:cxn ang="0">
                    <a:pos x="27" y="25"/>
                  </a:cxn>
                  <a:cxn ang="0">
                    <a:pos x="32" y="20"/>
                  </a:cxn>
                  <a:cxn ang="0">
                    <a:pos x="19" y="20"/>
                  </a:cxn>
                  <a:cxn ang="0">
                    <a:pos x="14" y="13"/>
                  </a:cxn>
                  <a:cxn ang="0">
                    <a:pos x="30" y="9"/>
                  </a:cxn>
                  <a:cxn ang="0">
                    <a:pos x="38" y="9"/>
                  </a:cxn>
                  <a:cxn ang="0">
                    <a:pos x="25" y="0"/>
                  </a:cxn>
                  <a:cxn ang="0">
                    <a:pos x="53" y="5"/>
                  </a:cxn>
                  <a:cxn ang="0">
                    <a:pos x="67" y="24"/>
                  </a:cxn>
                  <a:cxn ang="0">
                    <a:pos x="84" y="25"/>
                  </a:cxn>
                  <a:cxn ang="0">
                    <a:pos x="92" y="37"/>
                  </a:cxn>
                </a:cxnLst>
                <a:rect l="0" t="0" r="r" b="b"/>
                <a:pathLst>
                  <a:path w="138" h="92">
                    <a:moveTo>
                      <a:pt x="92" y="37"/>
                    </a:moveTo>
                    <a:cubicBezTo>
                      <a:pt x="97" y="37"/>
                      <a:pt x="97" y="37"/>
                      <a:pt x="97" y="37"/>
                    </a:cubicBezTo>
                    <a:cubicBezTo>
                      <a:pt x="97" y="32"/>
                      <a:pt x="97" y="32"/>
                      <a:pt x="97" y="32"/>
                    </a:cubicBezTo>
                    <a:cubicBezTo>
                      <a:pt x="95" y="28"/>
                      <a:pt x="95" y="28"/>
                      <a:pt x="95" y="28"/>
                    </a:cubicBezTo>
                    <a:cubicBezTo>
                      <a:pt x="97" y="28"/>
                      <a:pt x="98" y="28"/>
                      <a:pt x="100" y="28"/>
                    </a:cubicBezTo>
                    <a:cubicBezTo>
                      <a:pt x="106" y="28"/>
                      <a:pt x="105" y="31"/>
                      <a:pt x="105" y="36"/>
                    </a:cubicBezTo>
                    <a:cubicBezTo>
                      <a:pt x="105" y="39"/>
                      <a:pt x="111" y="39"/>
                      <a:pt x="111" y="43"/>
                    </a:cubicBezTo>
                    <a:cubicBezTo>
                      <a:pt x="111" y="46"/>
                      <a:pt x="108" y="46"/>
                      <a:pt x="108" y="49"/>
                    </a:cubicBezTo>
                    <a:cubicBezTo>
                      <a:pt x="108" y="53"/>
                      <a:pt x="114" y="49"/>
                      <a:pt x="115" y="49"/>
                    </a:cubicBezTo>
                    <a:cubicBezTo>
                      <a:pt x="120" y="49"/>
                      <a:pt x="131" y="54"/>
                      <a:pt x="137" y="55"/>
                    </a:cubicBezTo>
                    <a:cubicBezTo>
                      <a:pt x="137" y="58"/>
                      <a:pt x="138" y="60"/>
                      <a:pt x="136" y="61"/>
                    </a:cubicBezTo>
                    <a:cubicBezTo>
                      <a:pt x="135" y="64"/>
                      <a:pt x="130" y="63"/>
                      <a:pt x="126" y="64"/>
                    </a:cubicBezTo>
                    <a:cubicBezTo>
                      <a:pt x="117" y="65"/>
                      <a:pt x="111" y="78"/>
                      <a:pt x="105" y="78"/>
                    </a:cubicBezTo>
                    <a:cubicBezTo>
                      <a:pt x="100" y="78"/>
                      <a:pt x="100" y="74"/>
                      <a:pt x="98" y="69"/>
                    </a:cubicBezTo>
                    <a:cubicBezTo>
                      <a:pt x="96" y="71"/>
                      <a:pt x="95" y="73"/>
                      <a:pt x="93" y="76"/>
                    </a:cubicBezTo>
                    <a:cubicBezTo>
                      <a:pt x="96" y="80"/>
                      <a:pt x="97" y="81"/>
                      <a:pt x="99" y="84"/>
                    </a:cubicBezTo>
                    <a:cubicBezTo>
                      <a:pt x="91" y="84"/>
                      <a:pt x="91" y="84"/>
                      <a:pt x="91" y="84"/>
                    </a:cubicBezTo>
                    <a:cubicBezTo>
                      <a:pt x="91" y="90"/>
                      <a:pt x="91" y="90"/>
                      <a:pt x="91" y="90"/>
                    </a:cubicBezTo>
                    <a:cubicBezTo>
                      <a:pt x="87" y="91"/>
                      <a:pt x="79" y="85"/>
                      <a:pt x="75" y="82"/>
                    </a:cubicBezTo>
                    <a:cubicBezTo>
                      <a:pt x="75" y="90"/>
                      <a:pt x="71" y="92"/>
                      <a:pt x="64" y="92"/>
                    </a:cubicBezTo>
                    <a:cubicBezTo>
                      <a:pt x="57" y="92"/>
                      <a:pt x="48" y="91"/>
                      <a:pt x="47" y="84"/>
                    </a:cubicBezTo>
                    <a:cubicBezTo>
                      <a:pt x="50" y="84"/>
                      <a:pt x="51" y="83"/>
                      <a:pt x="53" y="81"/>
                    </a:cubicBezTo>
                    <a:cubicBezTo>
                      <a:pt x="45" y="81"/>
                      <a:pt x="33" y="77"/>
                      <a:pt x="33" y="70"/>
                    </a:cubicBezTo>
                    <a:cubicBezTo>
                      <a:pt x="33" y="62"/>
                      <a:pt x="60" y="63"/>
                      <a:pt x="66" y="61"/>
                    </a:cubicBezTo>
                    <a:cubicBezTo>
                      <a:pt x="60" y="60"/>
                      <a:pt x="55" y="58"/>
                      <a:pt x="48" y="58"/>
                    </a:cubicBezTo>
                    <a:cubicBezTo>
                      <a:pt x="41" y="58"/>
                      <a:pt x="40" y="61"/>
                      <a:pt x="35" y="61"/>
                    </a:cubicBezTo>
                    <a:cubicBezTo>
                      <a:pt x="30" y="61"/>
                      <a:pt x="30" y="58"/>
                      <a:pt x="29" y="56"/>
                    </a:cubicBezTo>
                    <a:cubicBezTo>
                      <a:pt x="24" y="58"/>
                      <a:pt x="23" y="59"/>
                      <a:pt x="19" y="59"/>
                    </a:cubicBezTo>
                    <a:cubicBezTo>
                      <a:pt x="16" y="59"/>
                      <a:pt x="16" y="58"/>
                      <a:pt x="16" y="55"/>
                    </a:cubicBezTo>
                    <a:cubicBezTo>
                      <a:pt x="20" y="53"/>
                      <a:pt x="23" y="53"/>
                      <a:pt x="26" y="49"/>
                    </a:cubicBezTo>
                    <a:cubicBezTo>
                      <a:pt x="11" y="49"/>
                      <a:pt x="2" y="48"/>
                      <a:pt x="0" y="35"/>
                    </a:cubicBezTo>
                    <a:cubicBezTo>
                      <a:pt x="7" y="35"/>
                      <a:pt x="7" y="35"/>
                      <a:pt x="7" y="35"/>
                    </a:cubicBezTo>
                    <a:cubicBezTo>
                      <a:pt x="9" y="37"/>
                      <a:pt x="16" y="39"/>
                      <a:pt x="20" y="39"/>
                    </a:cubicBezTo>
                    <a:cubicBezTo>
                      <a:pt x="22" y="39"/>
                      <a:pt x="24" y="36"/>
                      <a:pt x="24" y="36"/>
                    </a:cubicBezTo>
                    <a:cubicBezTo>
                      <a:pt x="19" y="34"/>
                      <a:pt x="5" y="31"/>
                      <a:pt x="5" y="26"/>
                    </a:cubicBezTo>
                    <a:cubicBezTo>
                      <a:pt x="5" y="21"/>
                      <a:pt x="11" y="22"/>
                      <a:pt x="15" y="22"/>
                    </a:cubicBezTo>
                    <a:cubicBezTo>
                      <a:pt x="21" y="22"/>
                      <a:pt x="23" y="25"/>
                      <a:pt x="27" y="25"/>
                    </a:cubicBezTo>
                    <a:cubicBezTo>
                      <a:pt x="30" y="25"/>
                      <a:pt x="30" y="22"/>
                      <a:pt x="32" y="20"/>
                    </a:cubicBezTo>
                    <a:cubicBezTo>
                      <a:pt x="27" y="18"/>
                      <a:pt x="22" y="20"/>
                      <a:pt x="19" y="20"/>
                    </a:cubicBezTo>
                    <a:cubicBezTo>
                      <a:pt x="18" y="20"/>
                      <a:pt x="14" y="14"/>
                      <a:pt x="14" y="13"/>
                    </a:cubicBezTo>
                    <a:cubicBezTo>
                      <a:pt x="19" y="10"/>
                      <a:pt x="23" y="8"/>
                      <a:pt x="30" y="9"/>
                    </a:cubicBezTo>
                    <a:cubicBezTo>
                      <a:pt x="38" y="9"/>
                      <a:pt x="38" y="9"/>
                      <a:pt x="38" y="9"/>
                    </a:cubicBezTo>
                    <a:cubicBezTo>
                      <a:pt x="33" y="7"/>
                      <a:pt x="25" y="6"/>
                      <a:pt x="25" y="0"/>
                    </a:cubicBezTo>
                    <a:cubicBezTo>
                      <a:pt x="36" y="1"/>
                      <a:pt x="45" y="2"/>
                      <a:pt x="53" y="5"/>
                    </a:cubicBezTo>
                    <a:cubicBezTo>
                      <a:pt x="61" y="9"/>
                      <a:pt x="60" y="21"/>
                      <a:pt x="67" y="24"/>
                    </a:cubicBezTo>
                    <a:cubicBezTo>
                      <a:pt x="73" y="27"/>
                      <a:pt x="78" y="22"/>
                      <a:pt x="84" y="25"/>
                    </a:cubicBezTo>
                    <a:cubicBezTo>
                      <a:pt x="91" y="28"/>
                      <a:pt x="88" y="33"/>
                      <a:pt x="92" y="37"/>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50" name="Freeform 77"/>
              <p:cNvSpPr/>
              <p:nvPr/>
            </p:nvSpPr>
            <p:spPr bwMode="auto">
              <a:xfrm>
                <a:off x="2925763" y="1574800"/>
                <a:ext cx="117475" cy="74613"/>
              </a:xfrm>
              <a:custGeom>
                <a:avLst/>
                <a:gdLst/>
                <a:ahLst/>
                <a:cxnLst>
                  <a:cxn ang="0">
                    <a:pos x="6" y="39"/>
                  </a:cxn>
                  <a:cxn ang="0">
                    <a:pos x="11" y="33"/>
                  </a:cxn>
                  <a:cxn ang="0">
                    <a:pos x="11" y="27"/>
                  </a:cxn>
                  <a:cxn ang="0">
                    <a:pos x="25" y="0"/>
                  </a:cxn>
                  <a:cxn ang="0">
                    <a:pos x="32" y="13"/>
                  </a:cxn>
                  <a:cxn ang="0">
                    <a:pos x="36" y="9"/>
                  </a:cxn>
                  <a:cxn ang="0">
                    <a:pos x="67" y="27"/>
                  </a:cxn>
                  <a:cxn ang="0">
                    <a:pos x="70" y="35"/>
                  </a:cxn>
                  <a:cxn ang="0">
                    <a:pos x="89" y="43"/>
                  </a:cxn>
                  <a:cxn ang="0">
                    <a:pos x="75" y="48"/>
                  </a:cxn>
                  <a:cxn ang="0">
                    <a:pos x="63" y="48"/>
                  </a:cxn>
                  <a:cxn ang="0">
                    <a:pos x="46" y="37"/>
                  </a:cxn>
                  <a:cxn ang="0">
                    <a:pos x="25" y="53"/>
                  </a:cxn>
                  <a:cxn ang="0">
                    <a:pos x="22" y="57"/>
                  </a:cxn>
                  <a:cxn ang="0">
                    <a:pos x="19" y="48"/>
                  </a:cxn>
                  <a:cxn ang="0">
                    <a:pos x="0" y="48"/>
                  </a:cxn>
                  <a:cxn ang="0">
                    <a:pos x="6" y="39"/>
                  </a:cxn>
                </a:cxnLst>
                <a:rect l="0" t="0" r="r" b="b"/>
                <a:pathLst>
                  <a:path w="89" h="57">
                    <a:moveTo>
                      <a:pt x="6" y="39"/>
                    </a:moveTo>
                    <a:cubicBezTo>
                      <a:pt x="9" y="37"/>
                      <a:pt x="11" y="36"/>
                      <a:pt x="11" y="33"/>
                    </a:cubicBezTo>
                    <a:cubicBezTo>
                      <a:pt x="11" y="29"/>
                      <a:pt x="11" y="31"/>
                      <a:pt x="11" y="27"/>
                    </a:cubicBezTo>
                    <a:cubicBezTo>
                      <a:pt x="11" y="19"/>
                      <a:pt x="13" y="2"/>
                      <a:pt x="25" y="0"/>
                    </a:cubicBezTo>
                    <a:cubicBezTo>
                      <a:pt x="28" y="7"/>
                      <a:pt x="30" y="8"/>
                      <a:pt x="32" y="13"/>
                    </a:cubicBezTo>
                    <a:cubicBezTo>
                      <a:pt x="33" y="11"/>
                      <a:pt x="35" y="10"/>
                      <a:pt x="36" y="9"/>
                    </a:cubicBezTo>
                    <a:cubicBezTo>
                      <a:pt x="45" y="21"/>
                      <a:pt x="59" y="16"/>
                      <a:pt x="67" y="27"/>
                    </a:cubicBezTo>
                    <a:cubicBezTo>
                      <a:pt x="69" y="30"/>
                      <a:pt x="68" y="33"/>
                      <a:pt x="70" y="35"/>
                    </a:cubicBezTo>
                    <a:cubicBezTo>
                      <a:pt x="77" y="40"/>
                      <a:pt x="85" y="38"/>
                      <a:pt x="89" y="43"/>
                    </a:cubicBezTo>
                    <a:cubicBezTo>
                      <a:pt x="84" y="46"/>
                      <a:pt x="80" y="48"/>
                      <a:pt x="75" y="48"/>
                    </a:cubicBezTo>
                    <a:cubicBezTo>
                      <a:pt x="69" y="48"/>
                      <a:pt x="67" y="48"/>
                      <a:pt x="63" y="48"/>
                    </a:cubicBezTo>
                    <a:cubicBezTo>
                      <a:pt x="63" y="48"/>
                      <a:pt x="49" y="38"/>
                      <a:pt x="46" y="37"/>
                    </a:cubicBezTo>
                    <a:cubicBezTo>
                      <a:pt x="46" y="47"/>
                      <a:pt x="31" y="56"/>
                      <a:pt x="25" y="53"/>
                    </a:cubicBezTo>
                    <a:cubicBezTo>
                      <a:pt x="24" y="55"/>
                      <a:pt x="24" y="57"/>
                      <a:pt x="22" y="57"/>
                    </a:cubicBezTo>
                    <a:cubicBezTo>
                      <a:pt x="16" y="57"/>
                      <a:pt x="18" y="52"/>
                      <a:pt x="19" y="48"/>
                    </a:cubicBezTo>
                    <a:cubicBezTo>
                      <a:pt x="12" y="46"/>
                      <a:pt x="3" y="48"/>
                      <a:pt x="0" y="48"/>
                    </a:cubicBezTo>
                    <a:cubicBezTo>
                      <a:pt x="0" y="40"/>
                      <a:pt x="5" y="41"/>
                      <a:pt x="6" y="39"/>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51" name="Freeform 78"/>
              <p:cNvSpPr/>
              <p:nvPr/>
            </p:nvSpPr>
            <p:spPr bwMode="auto">
              <a:xfrm>
                <a:off x="3094038" y="1500188"/>
                <a:ext cx="36513" cy="36513"/>
              </a:xfrm>
              <a:custGeom>
                <a:avLst/>
                <a:gdLst/>
                <a:ahLst/>
                <a:cxnLst>
                  <a:cxn ang="0">
                    <a:pos x="27" y="18"/>
                  </a:cxn>
                  <a:cxn ang="0">
                    <a:pos x="11" y="28"/>
                  </a:cxn>
                  <a:cxn ang="0">
                    <a:pos x="0" y="18"/>
                  </a:cxn>
                  <a:cxn ang="0">
                    <a:pos x="27" y="18"/>
                  </a:cxn>
                </a:cxnLst>
                <a:rect l="0" t="0" r="r" b="b"/>
                <a:pathLst>
                  <a:path w="27" h="28">
                    <a:moveTo>
                      <a:pt x="27" y="18"/>
                    </a:moveTo>
                    <a:cubicBezTo>
                      <a:pt x="27" y="24"/>
                      <a:pt x="16" y="28"/>
                      <a:pt x="11" y="28"/>
                    </a:cubicBezTo>
                    <a:cubicBezTo>
                      <a:pt x="4" y="28"/>
                      <a:pt x="0" y="23"/>
                      <a:pt x="0" y="18"/>
                    </a:cubicBezTo>
                    <a:cubicBezTo>
                      <a:pt x="0" y="0"/>
                      <a:pt x="27" y="3"/>
                      <a:pt x="27" y="18"/>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52" name="Freeform 79"/>
              <p:cNvSpPr/>
              <p:nvPr/>
            </p:nvSpPr>
            <p:spPr bwMode="auto">
              <a:xfrm>
                <a:off x="2984500" y="1652588"/>
                <a:ext cx="30163" cy="23813"/>
              </a:xfrm>
              <a:custGeom>
                <a:avLst/>
                <a:gdLst/>
                <a:ahLst/>
                <a:cxnLst>
                  <a:cxn ang="0">
                    <a:pos x="10" y="1"/>
                  </a:cxn>
                  <a:cxn ang="0">
                    <a:pos x="22" y="3"/>
                  </a:cxn>
                  <a:cxn ang="0">
                    <a:pos x="0" y="18"/>
                  </a:cxn>
                  <a:cxn ang="0">
                    <a:pos x="0" y="12"/>
                  </a:cxn>
                  <a:cxn ang="0">
                    <a:pos x="10" y="1"/>
                  </a:cxn>
                </a:cxnLst>
                <a:rect l="0" t="0" r="r" b="b"/>
                <a:pathLst>
                  <a:path w="22" h="18">
                    <a:moveTo>
                      <a:pt x="10" y="1"/>
                    </a:moveTo>
                    <a:cubicBezTo>
                      <a:pt x="19" y="0"/>
                      <a:pt x="17" y="0"/>
                      <a:pt x="22" y="3"/>
                    </a:cubicBezTo>
                    <a:cubicBezTo>
                      <a:pt x="18" y="8"/>
                      <a:pt x="7" y="17"/>
                      <a:pt x="0" y="18"/>
                    </a:cubicBezTo>
                    <a:cubicBezTo>
                      <a:pt x="0" y="12"/>
                      <a:pt x="0" y="12"/>
                      <a:pt x="0" y="12"/>
                    </a:cubicBezTo>
                    <a:cubicBezTo>
                      <a:pt x="4" y="7"/>
                      <a:pt x="9" y="4"/>
                      <a:pt x="10" y="1"/>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53" name="Freeform 80"/>
              <p:cNvSpPr/>
              <p:nvPr/>
            </p:nvSpPr>
            <p:spPr bwMode="auto">
              <a:xfrm>
                <a:off x="3032125" y="1336675"/>
                <a:ext cx="79375" cy="33338"/>
              </a:xfrm>
              <a:custGeom>
                <a:avLst/>
                <a:gdLst/>
                <a:ahLst/>
                <a:cxnLst>
                  <a:cxn ang="0">
                    <a:pos x="22" y="25"/>
                  </a:cxn>
                  <a:cxn ang="0">
                    <a:pos x="9" y="16"/>
                  </a:cxn>
                  <a:cxn ang="0">
                    <a:pos x="0" y="6"/>
                  </a:cxn>
                  <a:cxn ang="0">
                    <a:pos x="8" y="0"/>
                  </a:cxn>
                  <a:cxn ang="0">
                    <a:pos x="30" y="3"/>
                  </a:cxn>
                  <a:cxn ang="0">
                    <a:pos x="60" y="17"/>
                  </a:cxn>
                  <a:cxn ang="0">
                    <a:pos x="52" y="24"/>
                  </a:cxn>
                  <a:cxn ang="0">
                    <a:pos x="39" y="21"/>
                  </a:cxn>
                  <a:cxn ang="0">
                    <a:pos x="22" y="25"/>
                  </a:cxn>
                </a:cxnLst>
                <a:rect l="0" t="0" r="r" b="b"/>
                <a:pathLst>
                  <a:path w="60" h="25">
                    <a:moveTo>
                      <a:pt x="22" y="25"/>
                    </a:moveTo>
                    <a:cubicBezTo>
                      <a:pt x="14" y="25"/>
                      <a:pt x="6" y="23"/>
                      <a:pt x="9" y="16"/>
                    </a:cubicBezTo>
                    <a:cubicBezTo>
                      <a:pt x="5" y="13"/>
                      <a:pt x="0" y="11"/>
                      <a:pt x="0" y="6"/>
                    </a:cubicBezTo>
                    <a:cubicBezTo>
                      <a:pt x="0" y="2"/>
                      <a:pt x="4" y="0"/>
                      <a:pt x="8" y="0"/>
                    </a:cubicBezTo>
                    <a:cubicBezTo>
                      <a:pt x="18" y="0"/>
                      <a:pt x="21" y="3"/>
                      <a:pt x="30" y="3"/>
                    </a:cubicBezTo>
                    <a:cubicBezTo>
                      <a:pt x="42" y="3"/>
                      <a:pt x="52" y="13"/>
                      <a:pt x="60" y="17"/>
                    </a:cubicBezTo>
                    <a:cubicBezTo>
                      <a:pt x="59" y="21"/>
                      <a:pt x="56" y="24"/>
                      <a:pt x="52" y="24"/>
                    </a:cubicBezTo>
                    <a:cubicBezTo>
                      <a:pt x="46" y="24"/>
                      <a:pt x="44" y="21"/>
                      <a:pt x="39" y="21"/>
                    </a:cubicBezTo>
                    <a:cubicBezTo>
                      <a:pt x="34" y="21"/>
                      <a:pt x="30" y="25"/>
                      <a:pt x="22" y="25"/>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54" name="Freeform 81"/>
              <p:cNvSpPr/>
              <p:nvPr/>
            </p:nvSpPr>
            <p:spPr bwMode="auto">
              <a:xfrm>
                <a:off x="3040063" y="1666875"/>
                <a:ext cx="17463" cy="20638"/>
              </a:xfrm>
              <a:custGeom>
                <a:avLst/>
                <a:gdLst/>
                <a:ahLst/>
                <a:cxnLst>
                  <a:cxn ang="0">
                    <a:pos x="14" y="6"/>
                  </a:cxn>
                  <a:cxn ang="0">
                    <a:pos x="6" y="15"/>
                  </a:cxn>
                  <a:cxn ang="0">
                    <a:pos x="0" y="9"/>
                  </a:cxn>
                  <a:cxn ang="0">
                    <a:pos x="14" y="6"/>
                  </a:cxn>
                </a:cxnLst>
                <a:rect l="0" t="0" r="r" b="b"/>
                <a:pathLst>
                  <a:path w="14" h="15">
                    <a:moveTo>
                      <a:pt x="14" y="6"/>
                    </a:moveTo>
                    <a:cubicBezTo>
                      <a:pt x="12" y="9"/>
                      <a:pt x="11" y="15"/>
                      <a:pt x="6" y="15"/>
                    </a:cubicBezTo>
                    <a:cubicBezTo>
                      <a:pt x="5" y="15"/>
                      <a:pt x="0" y="9"/>
                      <a:pt x="0" y="9"/>
                    </a:cubicBezTo>
                    <a:cubicBezTo>
                      <a:pt x="0" y="1"/>
                      <a:pt x="10" y="0"/>
                      <a:pt x="14" y="6"/>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55" name="Freeform 82"/>
              <p:cNvSpPr/>
              <p:nvPr/>
            </p:nvSpPr>
            <p:spPr bwMode="auto">
              <a:xfrm>
                <a:off x="3136900" y="1509713"/>
                <a:ext cx="19050" cy="11113"/>
              </a:xfrm>
              <a:custGeom>
                <a:avLst/>
                <a:gdLst/>
                <a:ahLst/>
                <a:cxnLst>
                  <a:cxn ang="0">
                    <a:pos x="5" y="8"/>
                  </a:cxn>
                  <a:cxn ang="0">
                    <a:pos x="0" y="4"/>
                  </a:cxn>
                  <a:cxn ang="0">
                    <a:pos x="5" y="0"/>
                  </a:cxn>
                  <a:cxn ang="0">
                    <a:pos x="14" y="7"/>
                  </a:cxn>
                  <a:cxn ang="0">
                    <a:pos x="5" y="8"/>
                  </a:cxn>
                </a:cxnLst>
                <a:rect l="0" t="0" r="r" b="b"/>
                <a:pathLst>
                  <a:path w="14" h="8">
                    <a:moveTo>
                      <a:pt x="5" y="8"/>
                    </a:moveTo>
                    <a:cubicBezTo>
                      <a:pt x="2" y="8"/>
                      <a:pt x="0" y="7"/>
                      <a:pt x="0" y="4"/>
                    </a:cubicBezTo>
                    <a:cubicBezTo>
                      <a:pt x="0" y="3"/>
                      <a:pt x="4" y="0"/>
                      <a:pt x="5" y="0"/>
                    </a:cubicBezTo>
                    <a:cubicBezTo>
                      <a:pt x="9" y="0"/>
                      <a:pt x="13" y="5"/>
                      <a:pt x="14" y="7"/>
                    </a:cubicBezTo>
                    <a:cubicBezTo>
                      <a:pt x="8" y="8"/>
                      <a:pt x="10" y="8"/>
                      <a:pt x="5" y="8"/>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56" name="Freeform 83"/>
              <p:cNvSpPr/>
              <p:nvPr/>
            </p:nvSpPr>
            <p:spPr bwMode="auto">
              <a:xfrm>
                <a:off x="3052763" y="1476375"/>
                <a:ext cx="20638" cy="12700"/>
              </a:xfrm>
              <a:custGeom>
                <a:avLst/>
                <a:gdLst/>
                <a:ahLst/>
                <a:cxnLst>
                  <a:cxn ang="0">
                    <a:pos x="5" y="10"/>
                  </a:cxn>
                  <a:cxn ang="0">
                    <a:pos x="15" y="0"/>
                  </a:cxn>
                  <a:cxn ang="0">
                    <a:pos x="5" y="10"/>
                  </a:cxn>
                </a:cxnLst>
                <a:rect l="0" t="0" r="r" b="b"/>
                <a:pathLst>
                  <a:path w="15" h="10">
                    <a:moveTo>
                      <a:pt x="5" y="10"/>
                    </a:moveTo>
                    <a:cubicBezTo>
                      <a:pt x="0" y="10"/>
                      <a:pt x="10" y="0"/>
                      <a:pt x="15" y="0"/>
                    </a:cubicBezTo>
                    <a:cubicBezTo>
                      <a:pt x="14" y="6"/>
                      <a:pt x="10" y="10"/>
                      <a:pt x="5" y="10"/>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57" name="Freeform 84"/>
              <p:cNvSpPr/>
              <p:nvPr/>
            </p:nvSpPr>
            <p:spPr bwMode="auto">
              <a:xfrm>
                <a:off x="2876550" y="1335088"/>
                <a:ext cx="482600" cy="347663"/>
              </a:xfrm>
              <a:custGeom>
                <a:avLst/>
                <a:gdLst/>
                <a:ahLst/>
                <a:cxnLst>
                  <a:cxn ang="0">
                    <a:pos x="333" y="196"/>
                  </a:cxn>
                  <a:cxn ang="0">
                    <a:pos x="281" y="171"/>
                  </a:cxn>
                  <a:cxn ang="0">
                    <a:pos x="289" y="177"/>
                  </a:cxn>
                  <a:cxn ang="0">
                    <a:pos x="283" y="184"/>
                  </a:cxn>
                  <a:cxn ang="0">
                    <a:pos x="298" y="201"/>
                  </a:cxn>
                  <a:cxn ang="0">
                    <a:pos x="318" y="206"/>
                  </a:cxn>
                  <a:cxn ang="0">
                    <a:pos x="326" y="225"/>
                  </a:cxn>
                  <a:cxn ang="0">
                    <a:pos x="278" y="225"/>
                  </a:cxn>
                  <a:cxn ang="0">
                    <a:pos x="304" y="256"/>
                  </a:cxn>
                  <a:cxn ang="0">
                    <a:pos x="295" y="256"/>
                  </a:cxn>
                  <a:cxn ang="0">
                    <a:pos x="233" y="226"/>
                  </a:cxn>
                  <a:cxn ang="0">
                    <a:pos x="190" y="210"/>
                  </a:cxn>
                  <a:cxn ang="0">
                    <a:pos x="169" y="214"/>
                  </a:cxn>
                  <a:cxn ang="0">
                    <a:pos x="168" y="189"/>
                  </a:cxn>
                  <a:cxn ang="0">
                    <a:pos x="207" y="183"/>
                  </a:cxn>
                  <a:cxn ang="0">
                    <a:pos x="210" y="167"/>
                  </a:cxn>
                  <a:cxn ang="0">
                    <a:pos x="186" y="115"/>
                  </a:cxn>
                  <a:cxn ang="0">
                    <a:pos x="168" y="115"/>
                  </a:cxn>
                  <a:cxn ang="0">
                    <a:pos x="146" y="85"/>
                  </a:cxn>
                  <a:cxn ang="0">
                    <a:pos x="122" y="91"/>
                  </a:cxn>
                  <a:cxn ang="0">
                    <a:pos x="41" y="82"/>
                  </a:cxn>
                  <a:cxn ang="0">
                    <a:pos x="11" y="69"/>
                  </a:cxn>
                  <a:cxn ang="0">
                    <a:pos x="30" y="65"/>
                  </a:cxn>
                  <a:cxn ang="0">
                    <a:pos x="0" y="48"/>
                  </a:cxn>
                  <a:cxn ang="0">
                    <a:pos x="11" y="16"/>
                  </a:cxn>
                  <a:cxn ang="0">
                    <a:pos x="61" y="4"/>
                  </a:cxn>
                  <a:cxn ang="0">
                    <a:pos x="46" y="32"/>
                  </a:cxn>
                  <a:cxn ang="0">
                    <a:pos x="50" y="47"/>
                  </a:cxn>
                  <a:cxn ang="0">
                    <a:pos x="55" y="26"/>
                  </a:cxn>
                  <a:cxn ang="0">
                    <a:pos x="120" y="29"/>
                  </a:cxn>
                  <a:cxn ang="0">
                    <a:pos x="128" y="34"/>
                  </a:cxn>
                  <a:cxn ang="0">
                    <a:pos x="156" y="27"/>
                  </a:cxn>
                  <a:cxn ang="0">
                    <a:pos x="217" y="56"/>
                  </a:cxn>
                  <a:cxn ang="0">
                    <a:pos x="242" y="65"/>
                  </a:cxn>
                  <a:cxn ang="0">
                    <a:pos x="273" y="85"/>
                  </a:cxn>
                  <a:cxn ang="0">
                    <a:pos x="293" y="95"/>
                  </a:cxn>
                  <a:cxn ang="0">
                    <a:pos x="291" y="102"/>
                  </a:cxn>
                  <a:cxn ang="0">
                    <a:pos x="283" y="116"/>
                  </a:cxn>
                  <a:cxn ang="0">
                    <a:pos x="317" y="135"/>
                  </a:cxn>
                  <a:cxn ang="0">
                    <a:pos x="342" y="153"/>
                  </a:cxn>
                  <a:cxn ang="0">
                    <a:pos x="362" y="165"/>
                  </a:cxn>
                  <a:cxn ang="0">
                    <a:pos x="349" y="178"/>
                  </a:cxn>
                </a:cxnLst>
                <a:rect l="0" t="0" r="r" b="b"/>
                <a:pathLst>
                  <a:path w="362" h="261">
                    <a:moveTo>
                      <a:pt x="339" y="184"/>
                    </a:moveTo>
                    <a:cubicBezTo>
                      <a:pt x="339" y="189"/>
                      <a:pt x="338" y="196"/>
                      <a:pt x="333" y="196"/>
                    </a:cubicBezTo>
                    <a:cubicBezTo>
                      <a:pt x="311" y="196"/>
                      <a:pt x="311" y="166"/>
                      <a:pt x="289" y="166"/>
                    </a:cubicBezTo>
                    <a:cubicBezTo>
                      <a:pt x="287" y="166"/>
                      <a:pt x="281" y="171"/>
                      <a:pt x="281" y="171"/>
                    </a:cubicBezTo>
                    <a:cubicBezTo>
                      <a:pt x="284" y="173"/>
                      <a:pt x="285" y="173"/>
                      <a:pt x="289" y="172"/>
                    </a:cubicBezTo>
                    <a:cubicBezTo>
                      <a:pt x="289" y="177"/>
                      <a:pt x="289" y="177"/>
                      <a:pt x="289" y="177"/>
                    </a:cubicBezTo>
                    <a:cubicBezTo>
                      <a:pt x="287" y="178"/>
                      <a:pt x="284" y="178"/>
                      <a:pt x="283" y="177"/>
                    </a:cubicBezTo>
                    <a:cubicBezTo>
                      <a:pt x="283" y="184"/>
                      <a:pt x="283" y="184"/>
                      <a:pt x="283" y="184"/>
                    </a:cubicBezTo>
                    <a:cubicBezTo>
                      <a:pt x="288" y="184"/>
                      <a:pt x="288" y="184"/>
                      <a:pt x="288" y="184"/>
                    </a:cubicBezTo>
                    <a:cubicBezTo>
                      <a:pt x="289" y="189"/>
                      <a:pt x="295" y="199"/>
                      <a:pt x="298" y="201"/>
                    </a:cubicBezTo>
                    <a:cubicBezTo>
                      <a:pt x="307" y="204"/>
                      <a:pt x="310" y="198"/>
                      <a:pt x="311" y="206"/>
                    </a:cubicBezTo>
                    <a:cubicBezTo>
                      <a:pt x="315" y="206"/>
                      <a:pt x="315" y="206"/>
                      <a:pt x="318" y="206"/>
                    </a:cubicBezTo>
                    <a:cubicBezTo>
                      <a:pt x="318" y="213"/>
                      <a:pt x="318" y="213"/>
                      <a:pt x="318" y="215"/>
                    </a:cubicBezTo>
                    <a:cubicBezTo>
                      <a:pt x="318" y="218"/>
                      <a:pt x="326" y="220"/>
                      <a:pt x="326" y="225"/>
                    </a:cubicBezTo>
                    <a:cubicBezTo>
                      <a:pt x="326" y="229"/>
                      <a:pt x="321" y="238"/>
                      <a:pt x="319" y="242"/>
                    </a:cubicBezTo>
                    <a:cubicBezTo>
                      <a:pt x="311" y="242"/>
                      <a:pt x="283" y="231"/>
                      <a:pt x="278" y="225"/>
                    </a:cubicBezTo>
                    <a:cubicBezTo>
                      <a:pt x="272" y="225"/>
                      <a:pt x="272" y="225"/>
                      <a:pt x="272" y="225"/>
                    </a:cubicBezTo>
                    <a:cubicBezTo>
                      <a:pt x="279" y="234"/>
                      <a:pt x="304" y="243"/>
                      <a:pt x="304" y="256"/>
                    </a:cubicBezTo>
                    <a:cubicBezTo>
                      <a:pt x="304" y="259"/>
                      <a:pt x="301" y="261"/>
                      <a:pt x="299" y="261"/>
                    </a:cubicBezTo>
                    <a:cubicBezTo>
                      <a:pt x="297" y="261"/>
                      <a:pt x="296" y="256"/>
                      <a:pt x="295" y="256"/>
                    </a:cubicBezTo>
                    <a:cubicBezTo>
                      <a:pt x="282" y="249"/>
                      <a:pt x="274" y="252"/>
                      <a:pt x="263" y="245"/>
                    </a:cubicBezTo>
                    <a:cubicBezTo>
                      <a:pt x="252" y="239"/>
                      <a:pt x="226" y="240"/>
                      <a:pt x="233" y="226"/>
                    </a:cubicBezTo>
                    <a:cubicBezTo>
                      <a:pt x="219" y="219"/>
                      <a:pt x="212" y="211"/>
                      <a:pt x="199" y="204"/>
                    </a:cubicBezTo>
                    <a:cubicBezTo>
                      <a:pt x="197" y="207"/>
                      <a:pt x="194" y="210"/>
                      <a:pt x="190" y="210"/>
                    </a:cubicBezTo>
                    <a:cubicBezTo>
                      <a:pt x="186" y="210"/>
                      <a:pt x="187" y="207"/>
                      <a:pt x="183" y="207"/>
                    </a:cubicBezTo>
                    <a:cubicBezTo>
                      <a:pt x="177" y="207"/>
                      <a:pt x="175" y="214"/>
                      <a:pt x="169" y="214"/>
                    </a:cubicBezTo>
                    <a:cubicBezTo>
                      <a:pt x="165" y="214"/>
                      <a:pt x="150" y="208"/>
                      <a:pt x="150" y="201"/>
                    </a:cubicBezTo>
                    <a:cubicBezTo>
                      <a:pt x="150" y="197"/>
                      <a:pt x="162" y="189"/>
                      <a:pt x="168" y="189"/>
                    </a:cubicBezTo>
                    <a:cubicBezTo>
                      <a:pt x="176" y="189"/>
                      <a:pt x="183" y="189"/>
                      <a:pt x="187" y="189"/>
                    </a:cubicBezTo>
                    <a:cubicBezTo>
                      <a:pt x="191" y="189"/>
                      <a:pt x="202" y="187"/>
                      <a:pt x="207" y="183"/>
                    </a:cubicBezTo>
                    <a:cubicBezTo>
                      <a:pt x="205" y="182"/>
                      <a:pt x="199" y="178"/>
                      <a:pt x="199" y="174"/>
                    </a:cubicBezTo>
                    <a:cubicBezTo>
                      <a:pt x="199" y="167"/>
                      <a:pt x="207" y="171"/>
                      <a:pt x="210" y="167"/>
                    </a:cubicBezTo>
                    <a:cubicBezTo>
                      <a:pt x="214" y="163"/>
                      <a:pt x="223" y="154"/>
                      <a:pt x="223" y="148"/>
                    </a:cubicBezTo>
                    <a:cubicBezTo>
                      <a:pt x="223" y="136"/>
                      <a:pt x="195" y="115"/>
                      <a:pt x="186" y="115"/>
                    </a:cubicBezTo>
                    <a:cubicBezTo>
                      <a:pt x="180" y="115"/>
                      <a:pt x="177" y="120"/>
                      <a:pt x="172" y="120"/>
                    </a:cubicBezTo>
                    <a:cubicBezTo>
                      <a:pt x="170" y="120"/>
                      <a:pt x="168" y="115"/>
                      <a:pt x="168" y="115"/>
                    </a:cubicBezTo>
                    <a:cubicBezTo>
                      <a:pt x="168" y="110"/>
                      <a:pt x="176" y="109"/>
                      <a:pt x="179" y="109"/>
                    </a:cubicBezTo>
                    <a:cubicBezTo>
                      <a:pt x="175" y="105"/>
                      <a:pt x="151" y="85"/>
                      <a:pt x="146" y="85"/>
                    </a:cubicBezTo>
                    <a:cubicBezTo>
                      <a:pt x="140" y="85"/>
                      <a:pt x="133" y="101"/>
                      <a:pt x="125" y="101"/>
                    </a:cubicBezTo>
                    <a:cubicBezTo>
                      <a:pt x="120" y="101"/>
                      <a:pt x="121" y="94"/>
                      <a:pt x="122" y="91"/>
                    </a:cubicBezTo>
                    <a:cubicBezTo>
                      <a:pt x="108" y="90"/>
                      <a:pt x="75" y="91"/>
                      <a:pt x="55" y="91"/>
                    </a:cubicBezTo>
                    <a:cubicBezTo>
                      <a:pt x="51" y="91"/>
                      <a:pt x="44" y="86"/>
                      <a:pt x="41" y="82"/>
                    </a:cubicBezTo>
                    <a:cubicBezTo>
                      <a:pt x="20" y="82"/>
                      <a:pt x="20" y="82"/>
                      <a:pt x="20" y="82"/>
                    </a:cubicBezTo>
                    <a:cubicBezTo>
                      <a:pt x="18" y="76"/>
                      <a:pt x="11" y="75"/>
                      <a:pt x="11" y="69"/>
                    </a:cubicBezTo>
                    <a:cubicBezTo>
                      <a:pt x="16" y="67"/>
                      <a:pt x="23" y="70"/>
                      <a:pt x="30" y="70"/>
                    </a:cubicBezTo>
                    <a:cubicBezTo>
                      <a:pt x="30" y="65"/>
                      <a:pt x="30" y="65"/>
                      <a:pt x="30" y="65"/>
                    </a:cubicBezTo>
                    <a:cubicBezTo>
                      <a:pt x="26" y="62"/>
                      <a:pt x="6" y="60"/>
                      <a:pt x="6" y="60"/>
                    </a:cubicBezTo>
                    <a:cubicBezTo>
                      <a:pt x="6" y="60"/>
                      <a:pt x="0" y="52"/>
                      <a:pt x="0" y="48"/>
                    </a:cubicBezTo>
                    <a:cubicBezTo>
                      <a:pt x="0" y="36"/>
                      <a:pt x="2" y="33"/>
                      <a:pt x="8" y="29"/>
                    </a:cubicBezTo>
                    <a:cubicBezTo>
                      <a:pt x="12" y="26"/>
                      <a:pt x="10" y="18"/>
                      <a:pt x="11" y="16"/>
                    </a:cubicBezTo>
                    <a:cubicBezTo>
                      <a:pt x="20" y="7"/>
                      <a:pt x="32" y="0"/>
                      <a:pt x="47" y="0"/>
                    </a:cubicBezTo>
                    <a:cubicBezTo>
                      <a:pt x="47" y="0"/>
                      <a:pt x="61" y="4"/>
                      <a:pt x="61" y="4"/>
                    </a:cubicBezTo>
                    <a:cubicBezTo>
                      <a:pt x="57" y="14"/>
                      <a:pt x="42" y="14"/>
                      <a:pt x="42" y="27"/>
                    </a:cubicBezTo>
                    <a:cubicBezTo>
                      <a:pt x="42" y="30"/>
                      <a:pt x="44" y="32"/>
                      <a:pt x="46" y="32"/>
                    </a:cubicBezTo>
                    <a:cubicBezTo>
                      <a:pt x="45" y="35"/>
                      <a:pt x="46" y="40"/>
                      <a:pt x="46" y="40"/>
                    </a:cubicBezTo>
                    <a:cubicBezTo>
                      <a:pt x="46" y="43"/>
                      <a:pt x="45" y="47"/>
                      <a:pt x="50" y="47"/>
                    </a:cubicBezTo>
                    <a:cubicBezTo>
                      <a:pt x="53" y="47"/>
                      <a:pt x="59" y="42"/>
                      <a:pt x="59" y="38"/>
                    </a:cubicBezTo>
                    <a:cubicBezTo>
                      <a:pt x="59" y="34"/>
                      <a:pt x="55" y="31"/>
                      <a:pt x="55" y="26"/>
                    </a:cubicBezTo>
                    <a:cubicBezTo>
                      <a:pt x="55" y="10"/>
                      <a:pt x="84" y="4"/>
                      <a:pt x="102" y="4"/>
                    </a:cubicBezTo>
                    <a:cubicBezTo>
                      <a:pt x="113" y="4"/>
                      <a:pt x="120" y="20"/>
                      <a:pt x="120" y="29"/>
                    </a:cubicBezTo>
                    <a:cubicBezTo>
                      <a:pt x="120" y="31"/>
                      <a:pt x="117" y="38"/>
                      <a:pt x="120" y="38"/>
                    </a:cubicBezTo>
                    <a:cubicBezTo>
                      <a:pt x="122" y="38"/>
                      <a:pt x="124" y="34"/>
                      <a:pt x="128" y="34"/>
                    </a:cubicBezTo>
                    <a:cubicBezTo>
                      <a:pt x="133" y="34"/>
                      <a:pt x="135" y="38"/>
                      <a:pt x="138" y="38"/>
                    </a:cubicBezTo>
                    <a:cubicBezTo>
                      <a:pt x="146" y="38"/>
                      <a:pt x="148" y="27"/>
                      <a:pt x="156" y="27"/>
                    </a:cubicBezTo>
                    <a:cubicBezTo>
                      <a:pt x="165" y="27"/>
                      <a:pt x="183" y="30"/>
                      <a:pt x="189" y="34"/>
                    </a:cubicBezTo>
                    <a:cubicBezTo>
                      <a:pt x="199" y="41"/>
                      <a:pt x="202" y="56"/>
                      <a:pt x="217" y="56"/>
                    </a:cubicBezTo>
                    <a:cubicBezTo>
                      <a:pt x="223" y="56"/>
                      <a:pt x="224" y="56"/>
                      <a:pt x="228" y="56"/>
                    </a:cubicBezTo>
                    <a:cubicBezTo>
                      <a:pt x="232" y="56"/>
                      <a:pt x="243" y="57"/>
                      <a:pt x="242" y="65"/>
                    </a:cubicBezTo>
                    <a:cubicBezTo>
                      <a:pt x="254" y="69"/>
                      <a:pt x="261" y="76"/>
                      <a:pt x="273" y="77"/>
                    </a:cubicBezTo>
                    <a:cubicBezTo>
                      <a:pt x="273" y="85"/>
                      <a:pt x="273" y="85"/>
                      <a:pt x="273" y="85"/>
                    </a:cubicBezTo>
                    <a:cubicBezTo>
                      <a:pt x="276" y="85"/>
                      <a:pt x="281" y="85"/>
                      <a:pt x="281" y="85"/>
                    </a:cubicBezTo>
                    <a:cubicBezTo>
                      <a:pt x="287" y="85"/>
                      <a:pt x="290" y="89"/>
                      <a:pt x="293" y="95"/>
                    </a:cubicBezTo>
                    <a:cubicBezTo>
                      <a:pt x="287" y="96"/>
                      <a:pt x="281" y="96"/>
                      <a:pt x="277" y="101"/>
                    </a:cubicBezTo>
                    <a:cubicBezTo>
                      <a:pt x="285" y="102"/>
                      <a:pt x="287" y="102"/>
                      <a:pt x="291" y="102"/>
                    </a:cubicBezTo>
                    <a:cubicBezTo>
                      <a:pt x="293" y="102"/>
                      <a:pt x="296" y="103"/>
                      <a:pt x="297" y="106"/>
                    </a:cubicBezTo>
                    <a:cubicBezTo>
                      <a:pt x="290" y="110"/>
                      <a:pt x="287" y="110"/>
                      <a:pt x="283" y="116"/>
                    </a:cubicBezTo>
                    <a:cubicBezTo>
                      <a:pt x="287" y="118"/>
                      <a:pt x="289" y="120"/>
                      <a:pt x="295" y="120"/>
                    </a:cubicBezTo>
                    <a:cubicBezTo>
                      <a:pt x="296" y="130"/>
                      <a:pt x="308" y="134"/>
                      <a:pt x="317" y="135"/>
                    </a:cubicBezTo>
                    <a:cubicBezTo>
                      <a:pt x="318" y="143"/>
                      <a:pt x="320" y="151"/>
                      <a:pt x="327" y="151"/>
                    </a:cubicBezTo>
                    <a:cubicBezTo>
                      <a:pt x="337" y="151"/>
                      <a:pt x="339" y="145"/>
                      <a:pt x="342" y="153"/>
                    </a:cubicBezTo>
                    <a:cubicBezTo>
                      <a:pt x="344" y="155"/>
                      <a:pt x="348" y="155"/>
                      <a:pt x="350" y="155"/>
                    </a:cubicBezTo>
                    <a:cubicBezTo>
                      <a:pt x="359" y="155"/>
                      <a:pt x="362" y="158"/>
                      <a:pt x="362" y="165"/>
                    </a:cubicBezTo>
                    <a:cubicBezTo>
                      <a:pt x="362" y="171"/>
                      <a:pt x="355" y="173"/>
                      <a:pt x="349" y="173"/>
                    </a:cubicBezTo>
                    <a:cubicBezTo>
                      <a:pt x="349" y="178"/>
                      <a:pt x="349" y="176"/>
                      <a:pt x="349" y="178"/>
                    </a:cubicBezTo>
                    <a:cubicBezTo>
                      <a:pt x="349" y="180"/>
                      <a:pt x="348" y="184"/>
                      <a:pt x="339" y="184"/>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58" name="Freeform 85"/>
              <p:cNvSpPr/>
              <p:nvPr/>
            </p:nvSpPr>
            <p:spPr bwMode="auto">
              <a:xfrm>
                <a:off x="3073400" y="1635125"/>
                <a:ext cx="14288" cy="12700"/>
              </a:xfrm>
              <a:custGeom>
                <a:avLst/>
                <a:gdLst/>
                <a:ahLst/>
                <a:cxnLst>
                  <a:cxn ang="0">
                    <a:pos x="10" y="6"/>
                  </a:cxn>
                  <a:cxn ang="0">
                    <a:pos x="0" y="6"/>
                  </a:cxn>
                  <a:cxn ang="0">
                    <a:pos x="10" y="6"/>
                  </a:cxn>
                </a:cxnLst>
                <a:rect l="0" t="0" r="r" b="b"/>
                <a:pathLst>
                  <a:path w="10" h="9">
                    <a:moveTo>
                      <a:pt x="10" y="6"/>
                    </a:moveTo>
                    <a:cubicBezTo>
                      <a:pt x="6" y="9"/>
                      <a:pt x="5" y="9"/>
                      <a:pt x="0" y="6"/>
                    </a:cubicBezTo>
                    <a:cubicBezTo>
                      <a:pt x="5" y="0"/>
                      <a:pt x="5" y="3"/>
                      <a:pt x="10" y="6"/>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59" name="Freeform 86"/>
              <p:cNvSpPr/>
              <p:nvPr/>
            </p:nvSpPr>
            <p:spPr bwMode="auto">
              <a:xfrm>
                <a:off x="2974975" y="1568450"/>
                <a:ext cx="12700" cy="12700"/>
              </a:xfrm>
              <a:custGeom>
                <a:avLst/>
                <a:gdLst/>
                <a:ahLst/>
                <a:cxnLst>
                  <a:cxn ang="0">
                    <a:pos x="1" y="2"/>
                  </a:cxn>
                  <a:cxn ang="0">
                    <a:pos x="9" y="9"/>
                  </a:cxn>
                  <a:cxn ang="0">
                    <a:pos x="1" y="2"/>
                  </a:cxn>
                </a:cxnLst>
                <a:rect l="0" t="0" r="r" b="b"/>
                <a:pathLst>
                  <a:path w="9" h="9">
                    <a:moveTo>
                      <a:pt x="1" y="2"/>
                    </a:moveTo>
                    <a:cubicBezTo>
                      <a:pt x="6" y="0"/>
                      <a:pt x="6" y="5"/>
                      <a:pt x="9" y="9"/>
                    </a:cubicBezTo>
                    <a:cubicBezTo>
                      <a:pt x="4" y="9"/>
                      <a:pt x="0" y="5"/>
                      <a:pt x="1" y="2"/>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60" name="Freeform 87"/>
              <p:cNvSpPr/>
              <p:nvPr/>
            </p:nvSpPr>
            <p:spPr bwMode="auto">
              <a:xfrm>
                <a:off x="2847975" y="985838"/>
                <a:ext cx="514350" cy="269875"/>
              </a:xfrm>
              <a:custGeom>
                <a:avLst/>
                <a:gdLst/>
                <a:ahLst/>
                <a:cxnLst>
                  <a:cxn ang="0">
                    <a:pos x="307" y="16"/>
                  </a:cxn>
                  <a:cxn ang="0">
                    <a:pos x="350" y="9"/>
                  </a:cxn>
                  <a:cxn ang="0">
                    <a:pos x="386" y="28"/>
                  </a:cxn>
                  <a:cxn ang="0">
                    <a:pos x="313" y="51"/>
                  </a:cxn>
                  <a:cxn ang="0">
                    <a:pos x="295" y="74"/>
                  </a:cxn>
                  <a:cxn ang="0">
                    <a:pos x="231" y="108"/>
                  </a:cxn>
                  <a:cxn ang="0">
                    <a:pos x="216" y="118"/>
                  </a:cxn>
                  <a:cxn ang="0">
                    <a:pos x="216" y="137"/>
                  </a:cxn>
                  <a:cxn ang="0">
                    <a:pos x="174" y="157"/>
                  </a:cxn>
                  <a:cxn ang="0">
                    <a:pos x="158" y="184"/>
                  </a:cxn>
                  <a:cxn ang="0">
                    <a:pos x="176" y="188"/>
                  </a:cxn>
                  <a:cxn ang="0">
                    <a:pos x="126" y="197"/>
                  </a:cxn>
                  <a:cxn ang="0">
                    <a:pos x="80" y="201"/>
                  </a:cxn>
                  <a:cxn ang="0">
                    <a:pos x="33" y="197"/>
                  </a:cxn>
                  <a:cxn ang="0">
                    <a:pos x="60" y="176"/>
                  </a:cxn>
                  <a:cxn ang="0">
                    <a:pos x="57" y="158"/>
                  </a:cxn>
                  <a:cxn ang="0">
                    <a:pos x="92" y="170"/>
                  </a:cxn>
                  <a:cxn ang="0">
                    <a:pos x="66" y="148"/>
                  </a:cxn>
                  <a:cxn ang="0">
                    <a:pos x="55" y="151"/>
                  </a:cxn>
                  <a:cxn ang="0">
                    <a:pos x="68" y="131"/>
                  </a:cxn>
                  <a:cxn ang="0">
                    <a:pos x="62" y="97"/>
                  </a:cxn>
                  <a:cxn ang="0">
                    <a:pos x="67" y="89"/>
                  </a:cxn>
                  <a:cxn ang="0">
                    <a:pos x="97" y="90"/>
                  </a:cxn>
                  <a:cxn ang="0">
                    <a:pos x="108" y="91"/>
                  </a:cxn>
                  <a:cxn ang="0">
                    <a:pos x="133" y="86"/>
                  </a:cxn>
                  <a:cxn ang="0">
                    <a:pos x="147" y="74"/>
                  </a:cxn>
                  <a:cxn ang="0">
                    <a:pos x="99" y="81"/>
                  </a:cxn>
                  <a:cxn ang="0">
                    <a:pos x="72" y="76"/>
                  </a:cxn>
                  <a:cxn ang="0">
                    <a:pos x="57" y="81"/>
                  </a:cxn>
                  <a:cxn ang="0">
                    <a:pos x="44" y="67"/>
                  </a:cxn>
                  <a:cxn ang="0">
                    <a:pos x="51" y="53"/>
                  </a:cxn>
                  <a:cxn ang="0">
                    <a:pos x="25" y="60"/>
                  </a:cxn>
                  <a:cxn ang="0">
                    <a:pos x="29" y="49"/>
                  </a:cxn>
                  <a:cxn ang="0">
                    <a:pos x="9" y="52"/>
                  </a:cxn>
                  <a:cxn ang="0">
                    <a:pos x="44" y="36"/>
                  </a:cxn>
                  <a:cxn ang="0">
                    <a:pos x="57" y="32"/>
                  </a:cxn>
                  <a:cxn ang="0">
                    <a:pos x="104" y="32"/>
                  </a:cxn>
                  <a:cxn ang="0">
                    <a:pos x="135" y="11"/>
                  </a:cxn>
                  <a:cxn ang="0">
                    <a:pos x="196" y="6"/>
                  </a:cxn>
                  <a:cxn ang="0">
                    <a:pos x="218" y="8"/>
                  </a:cxn>
                  <a:cxn ang="0">
                    <a:pos x="245" y="3"/>
                  </a:cxn>
                  <a:cxn ang="0">
                    <a:pos x="315" y="11"/>
                  </a:cxn>
                </a:cxnLst>
                <a:rect l="0" t="0" r="r" b="b"/>
                <a:pathLst>
                  <a:path w="386" h="203">
                    <a:moveTo>
                      <a:pt x="315" y="11"/>
                    </a:moveTo>
                    <a:cubicBezTo>
                      <a:pt x="312" y="14"/>
                      <a:pt x="310" y="15"/>
                      <a:pt x="307" y="16"/>
                    </a:cubicBezTo>
                    <a:cubicBezTo>
                      <a:pt x="342" y="6"/>
                      <a:pt x="342" y="6"/>
                      <a:pt x="342" y="6"/>
                    </a:cubicBezTo>
                    <a:cubicBezTo>
                      <a:pt x="345" y="7"/>
                      <a:pt x="347" y="8"/>
                      <a:pt x="350" y="9"/>
                    </a:cubicBezTo>
                    <a:cubicBezTo>
                      <a:pt x="355" y="11"/>
                      <a:pt x="355" y="14"/>
                      <a:pt x="358" y="17"/>
                    </a:cubicBezTo>
                    <a:cubicBezTo>
                      <a:pt x="363" y="22"/>
                      <a:pt x="386" y="20"/>
                      <a:pt x="386" y="28"/>
                    </a:cubicBezTo>
                    <a:cubicBezTo>
                      <a:pt x="386" y="33"/>
                      <a:pt x="378" y="32"/>
                      <a:pt x="375" y="34"/>
                    </a:cubicBezTo>
                    <a:cubicBezTo>
                      <a:pt x="358" y="48"/>
                      <a:pt x="336" y="40"/>
                      <a:pt x="313" y="51"/>
                    </a:cubicBezTo>
                    <a:cubicBezTo>
                      <a:pt x="317" y="56"/>
                      <a:pt x="335" y="52"/>
                      <a:pt x="346" y="52"/>
                    </a:cubicBezTo>
                    <a:cubicBezTo>
                      <a:pt x="336" y="63"/>
                      <a:pt x="311" y="69"/>
                      <a:pt x="295" y="74"/>
                    </a:cubicBezTo>
                    <a:cubicBezTo>
                      <a:pt x="277" y="80"/>
                      <a:pt x="267" y="97"/>
                      <a:pt x="254" y="107"/>
                    </a:cubicBezTo>
                    <a:cubicBezTo>
                      <a:pt x="248" y="112"/>
                      <a:pt x="238" y="106"/>
                      <a:pt x="231" y="108"/>
                    </a:cubicBezTo>
                    <a:cubicBezTo>
                      <a:pt x="221" y="112"/>
                      <a:pt x="210" y="112"/>
                      <a:pt x="203" y="118"/>
                    </a:cubicBezTo>
                    <a:cubicBezTo>
                      <a:pt x="216" y="118"/>
                      <a:pt x="216" y="118"/>
                      <a:pt x="216" y="118"/>
                    </a:cubicBezTo>
                    <a:cubicBezTo>
                      <a:pt x="217" y="128"/>
                      <a:pt x="211" y="127"/>
                      <a:pt x="203" y="126"/>
                    </a:cubicBezTo>
                    <a:cubicBezTo>
                      <a:pt x="208" y="129"/>
                      <a:pt x="213" y="131"/>
                      <a:pt x="216" y="137"/>
                    </a:cubicBezTo>
                    <a:cubicBezTo>
                      <a:pt x="206" y="141"/>
                      <a:pt x="203" y="152"/>
                      <a:pt x="196" y="157"/>
                    </a:cubicBezTo>
                    <a:cubicBezTo>
                      <a:pt x="177" y="157"/>
                      <a:pt x="177" y="157"/>
                      <a:pt x="174" y="157"/>
                    </a:cubicBezTo>
                    <a:cubicBezTo>
                      <a:pt x="175" y="160"/>
                      <a:pt x="177" y="161"/>
                      <a:pt x="177" y="164"/>
                    </a:cubicBezTo>
                    <a:cubicBezTo>
                      <a:pt x="177" y="178"/>
                      <a:pt x="158" y="169"/>
                      <a:pt x="158" y="184"/>
                    </a:cubicBezTo>
                    <a:cubicBezTo>
                      <a:pt x="165" y="184"/>
                      <a:pt x="166" y="184"/>
                      <a:pt x="169" y="184"/>
                    </a:cubicBezTo>
                    <a:cubicBezTo>
                      <a:pt x="171" y="184"/>
                      <a:pt x="176" y="184"/>
                      <a:pt x="176" y="188"/>
                    </a:cubicBezTo>
                    <a:cubicBezTo>
                      <a:pt x="176" y="195"/>
                      <a:pt x="151" y="203"/>
                      <a:pt x="141" y="203"/>
                    </a:cubicBezTo>
                    <a:cubicBezTo>
                      <a:pt x="131" y="203"/>
                      <a:pt x="135" y="197"/>
                      <a:pt x="126" y="197"/>
                    </a:cubicBezTo>
                    <a:cubicBezTo>
                      <a:pt x="113" y="197"/>
                      <a:pt x="104" y="197"/>
                      <a:pt x="93" y="197"/>
                    </a:cubicBezTo>
                    <a:cubicBezTo>
                      <a:pt x="89" y="197"/>
                      <a:pt x="86" y="201"/>
                      <a:pt x="80" y="201"/>
                    </a:cubicBezTo>
                    <a:cubicBezTo>
                      <a:pt x="65" y="201"/>
                      <a:pt x="53" y="197"/>
                      <a:pt x="38" y="192"/>
                    </a:cubicBezTo>
                    <a:cubicBezTo>
                      <a:pt x="37" y="194"/>
                      <a:pt x="35" y="197"/>
                      <a:pt x="33" y="197"/>
                    </a:cubicBezTo>
                    <a:cubicBezTo>
                      <a:pt x="29" y="197"/>
                      <a:pt x="28" y="194"/>
                      <a:pt x="28" y="193"/>
                    </a:cubicBezTo>
                    <a:cubicBezTo>
                      <a:pt x="28" y="176"/>
                      <a:pt x="51" y="182"/>
                      <a:pt x="60" y="176"/>
                    </a:cubicBezTo>
                    <a:cubicBezTo>
                      <a:pt x="55" y="172"/>
                      <a:pt x="46" y="170"/>
                      <a:pt x="46" y="162"/>
                    </a:cubicBezTo>
                    <a:cubicBezTo>
                      <a:pt x="46" y="156"/>
                      <a:pt x="52" y="158"/>
                      <a:pt x="57" y="158"/>
                    </a:cubicBezTo>
                    <a:cubicBezTo>
                      <a:pt x="71" y="158"/>
                      <a:pt x="76" y="165"/>
                      <a:pt x="84" y="170"/>
                    </a:cubicBezTo>
                    <a:cubicBezTo>
                      <a:pt x="92" y="170"/>
                      <a:pt x="92" y="170"/>
                      <a:pt x="92" y="170"/>
                    </a:cubicBezTo>
                    <a:cubicBezTo>
                      <a:pt x="86" y="164"/>
                      <a:pt x="72" y="159"/>
                      <a:pt x="72" y="148"/>
                    </a:cubicBezTo>
                    <a:cubicBezTo>
                      <a:pt x="66" y="148"/>
                      <a:pt x="66" y="148"/>
                      <a:pt x="66" y="148"/>
                    </a:cubicBezTo>
                    <a:cubicBezTo>
                      <a:pt x="63" y="149"/>
                      <a:pt x="63" y="149"/>
                      <a:pt x="61" y="151"/>
                    </a:cubicBezTo>
                    <a:cubicBezTo>
                      <a:pt x="55" y="151"/>
                      <a:pt x="55" y="151"/>
                      <a:pt x="55" y="151"/>
                    </a:cubicBezTo>
                    <a:cubicBezTo>
                      <a:pt x="55" y="146"/>
                      <a:pt x="55" y="146"/>
                      <a:pt x="55" y="146"/>
                    </a:cubicBezTo>
                    <a:cubicBezTo>
                      <a:pt x="58" y="138"/>
                      <a:pt x="61" y="134"/>
                      <a:pt x="68" y="131"/>
                    </a:cubicBezTo>
                    <a:cubicBezTo>
                      <a:pt x="79" y="128"/>
                      <a:pt x="92" y="132"/>
                      <a:pt x="92" y="119"/>
                    </a:cubicBezTo>
                    <a:cubicBezTo>
                      <a:pt x="92" y="105"/>
                      <a:pt x="62" y="105"/>
                      <a:pt x="62" y="97"/>
                    </a:cubicBezTo>
                    <a:cubicBezTo>
                      <a:pt x="62" y="93"/>
                      <a:pt x="69" y="94"/>
                      <a:pt x="73" y="94"/>
                    </a:cubicBezTo>
                    <a:cubicBezTo>
                      <a:pt x="68" y="94"/>
                      <a:pt x="67" y="92"/>
                      <a:pt x="67" y="89"/>
                    </a:cubicBezTo>
                    <a:cubicBezTo>
                      <a:pt x="69" y="88"/>
                      <a:pt x="71" y="89"/>
                      <a:pt x="73" y="89"/>
                    </a:cubicBezTo>
                    <a:cubicBezTo>
                      <a:pt x="78" y="89"/>
                      <a:pt x="88" y="87"/>
                      <a:pt x="97" y="90"/>
                    </a:cubicBezTo>
                    <a:cubicBezTo>
                      <a:pt x="108" y="93"/>
                      <a:pt x="112" y="106"/>
                      <a:pt x="124" y="104"/>
                    </a:cubicBezTo>
                    <a:cubicBezTo>
                      <a:pt x="122" y="102"/>
                      <a:pt x="108" y="93"/>
                      <a:pt x="108" y="91"/>
                    </a:cubicBezTo>
                    <a:cubicBezTo>
                      <a:pt x="108" y="89"/>
                      <a:pt x="110" y="88"/>
                      <a:pt x="111" y="86"/>
                    </a:cubicBezTo>
                    <a:cubicBezTo>
                      <a:pt x="133" y="86"/>
                      <a:pt x="133" y="86"/>
                      <a:pt x="133" y="86"/>
                    </a:cubicBezTo>
                    <a:cubicBezTo>
                      <a:pt x="141" y="83"/>
                      <a:pt x="149" y="81"/>
                      <a:pt x="154" y="74"/>
                    </a:cubicBezTo>
                    <a:cubicBezTo>
                      <a:pt x="147" y="74"/>
                      <a:pt x="147" y="74"/>
                      <a:pt x="147" y="74"/>
                    </a:cubicBezTo>
                    <a:cubicBezTo>
                      <a:pt x="138" y="81"/>
                      <a:pt x="128" y="84"/>
                      <a:pt x="114" y="84"/>
                    </a:cubicBezTo>
                    <a:cubicBezTo>
                      <a:pt x="106" y="84"/>
                      <a:pt x="103" y="81"/>
                      <a:pt x="99" y="81"/>
                    </a:cubicBezTo>
                    <a:cubicBezTo>
                      <a:pt x="95" y="81"/>
                      <a:pt x="93" y="85"/>
                      <a:pt x="90" y="85"/>
                    </a:cubicBezTo>
                    <a:cubicBezTo>
                      <a:pt x="81" y="85"/>
                      <a:pt x="70" y="82"/>
                      <a:pt x="72" y="76"/>
                    </a:cubicBezTo>
                    <a:cubicBezTo>
                      <a:pt x="67" y="76"/>
                      <a:pt x="67" y="76"/>
                      <a:pt x="67" y="76"/>
                    </a:cubicBezTo>
                    <a:cubicBezTo>
                      <a:pt x="63" y="78"/>
                      <a:pt x="61" y="81"/>
                      <a:pt x="57" y="81"/>
                    </a:cubicBezTo>
                    <a:cubicBezTo>
                      <a:pt x="48" y="81"/>
                      <a:pt x="36" y="75"/>
                      <a:pt x="33" y="71"/>
                    </a:cubicBezTo>
                    <a:cubicBezTo>
                      <a:pt x="36" y="69"/>
                      <a:pt x="39" y="67"/>
                      <a:pt x="44" y="67"/>
                    </a:cubicBezTo>
                    <a:cubicBezTo>
                      <a:pt x="36" y="67"/>
                      <a:pt x="27" y="66"/>
                      <a:pt x="24" y="67"/>
                    </a:cubicBezTo>
                    <a:cubicBezTo>
                      <a:pt x="29" y="55"/>
                      <a:pt x="40" y="56"/>
                      <a:pt x="51" y="53"/>
                    </a:cubicBezTo>
                    <a:cubicBezTo>
                      <a:pt x="47" y="52"/>
                      <a:pt x="46" y="52"/>
                      <a:pt x="42" y="52"/>
                    </a:cubicBezTo>
                    <a:cubicBezTo>
                      <a:pt x="33" y="52"/>
                      <a:pt x="33" y="60"/>
                      <a:pt x="25" y="60"/>
                    </a:cubicBezTo>
                    <a:cubicBezTo>
                      <a:pt x="22" y="60"/>
                      <a:pt x="18" y="57"/>
                      <a:pt x="17" y="56"/>
                    </a:cubicBezTo>
                    <a:cubicBezTo>
                      <a:pt x="21" y="52"/>
                      <a:pt x="24" y="51"/>
                      <a:pt x="29" y="49"/>
                    </a:cubicBezTo>
                    <a:cubicBezTo>
                      <a:pt x="16" y="49"/>
                      <a:pt x="16" y="49"/>
                      <a:pt x="16" y="49"/>
                    </a:cubicBezTo>
                    <a:cubicBezTo>
                      <a:pt x="13" y="50"/>
                      <a:pt x="11" y="51"/>
                      <a:pt x="9" y="52"/>
                    </a:cubicBezTo>
                    <a:cubicBezTo>
                      <a:pt x="7" y="52"/>
                      <a:pt x="2" y="52"/>
                      <a:pt x="0" y="52"/>
                    </a:cubicBezTo>
                    <a:cubicBezTo>
                      <a:pt x="2" y="41"/>
                      <a:pt x="31" y="36"/>
                      <a:pt x="44" y="36"/>
                    </a:cubicBezTo>
                    <a:cubicBezTo>
                      <a:pt x="49" y="36"/>
                      <a:pt x="52" y="36"/>
                      <a:pt x="53" y="36"/>
                    </a:cubicBezTo>
                    <a:cubicBezTo>
                      <a:pt x="55" y="36"/>
                      <a:pt x="57" y="34"/>
                      <a:pt x="57" y="32"/>
                    </a:cubicBezTo>
                    <a:cubicBezTo>
                      <a:pt x="71" y="32"/>
                      <a:pt x="65" y="22"/>
                      <a:pt x="74" y="22"/>
                    </a:cubicBezTo>
                    <a:cubicBezTo>
                      <a:pt x="83" y="22"/>
                      <a:pt x="100" y="31"/>
                      <a:pt x="104" y="32"/>
                    </a:cubicBezTo>
                    <a:cubicBezTo>
                      <a:pt x="108" y="22"/>
                      <a:pt x="113" y="12"/>
                      <a:pt x="126" y="12"/>
                    </a:cubicBezTo>
                    <a:cubicBezTo>
                      <a:pt x="134" y="12"/>
                      <a:pt x="129" y="16"/>
                      <a:pt x="135" y="11"/>
                    </a:cubicBezTo>
                    <a:cubicBezTo>
                      <a:pt x="137" y="7"/>
                      <a:pt x="141" y="6"/>
                      <a:pt x="145" y="6"/>
                    </a:cubicBezTo>
                    <a:cubicBezTo>
                      <a:pt x="168" y="6"/>
                      <a:pt x="173" y="6"/>
                      <a:pt x="196" y="6"/>
                    </a:cubicBezTo>
                    <a:cubicBezTo>
                      <a:pt x="197" y="4"/>
                      <a:pt x="199" y="3"/>
                      <a:pt x="201" y="3"/>
                    </a:cubicBezTo>
                    <a:cubicBezTo>
                      <a:pt x="209" y="3"/>
                      <a:pt x="211" y="8"/>
                      <a:pt x="218" y="8"/>
                    </a:cubicBezTo>
                    <a:cubicBezTo>
                      <a:pt x="224" y="8"/>
                      <a:pt x="226" y="0"/>
                      <a:pt x="232" y="0"/>
                    </a:cubicBezTo>
                    <a:cubicBezTo>
                      <a:pt x="239" y="0"/>
                      <a:pt x="241" y="3"/>
                      <a:pt x="245" y="3"/>
                    </a:cubicBezTo>
                    <a:cubicBezTo>
                      <a:pt x="250" y="3"/>
                      <a:pt x="253" y="3"/>
                      <a:pt x="258" y="3"/>
                    </a:cubicBezTo>
                    <a:cubicBezTo>
                      <a:pt x="268" y="3"/>
                      <a:pt x="306" y="2"/>
                      <a:pt x="315" y="11"/>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61" name="Freeform 88"/>
              <p:cNvSpPr/>
              <p:nvPr/>
            </p:nvSpPr>
            <p:spPr bwMode="auto">
              <a:xfrm>
                <a:off x="3170238" y="960438"/>
                <a:ext cx="1006475" cy="765175"/>
              </a:xfrm>
              <a:custGeom>
                <a:avLst/>
                <a:gdLst/>
                <a:ahLst/>
                <a:cxnLst>
                  <a:cxn ang="0">
                    <a:pos x="280" y="372"/>
                  </a:cxn>
                  <a:cxn ang="0">
                    <a:pos x="267" y="360"/>
                  </a:cxn>
                  <a:cxn ang="0">
                    <a:pos x="228" y="336"/>
                  </a:cxn>
                  <a:cxn ang="0">
                    <a:pos x="215" y="302"/>
                  </a:cxn>
                  <a:cxn ang="0">
                    <a:pos x="109" y="219"/>
                  </a:cxn>
                  <a:cxn ang="0">
                    <a:pos x="73" y="223"/>
                  </a:cxn>
                  <a:cxn ang="0">
                    <a:pos x="43" y="217"/>
                  </a:cxn>
                  <a:cxn ang="0">
                    <a:pos x="19" y="202"/>
                  </a:cxn>
                  <a:cxn ang="0">
                    <a:pos x="51" y="190"/>
                  </a:cxn>
                  <a:cxn ang="0">
                    <a:pos x="64" y="180"/>
                  </a:cxn>
                  <a:cxn ang="0">
                    <a:pos x="0" y="166"/>
                  </a:cxn>
                  <a:cxn ang="0">
                    <a:pos x="84" y="141"/>
                  </a:cxn>
                  <a:cxn ang="0">
                    <a:pos x="72" y="102"/>
                  </a:cxn>
                  <a:cxn ang="0">
                    <a:pos x="144" y="59"/>
                  </a:cxn>
                  <a:cxn ang="0">
                    <a:pos x="237" y="56"/>
                  </a:cxn>
                  <a:cxn ang="0">
                    <a:pos x="260" y="53"/>
                  </a:cxn>
                  <a:cxn ang="0">
                    <a:pos x="274" y="38"/>
                  </a:cxn>
                  <a:cxn ang="0">
                    <a:pos x="309" y="36"/>
                  </a:cxn>
                  <a:cxn ang="0">
                    <a:pos x="355" y="15"/>
                  </a:cxn>
                  <a:cxn ang="0">
                    <a:pos x="391" y="13"/>
                  </a:cxn>
                  <a:cxn ang="0">
                    <a:pos x="534" y="0"/>
                  </a:cxn>
                  <a:cxn ang="0">
                    <a:pos x="594" y="48"/>
                  </a:cxn>
                  <a:cxn ang="0">
                    <a:pos x="570" y="75"/>
                  </a:cxn>
                  <a:cxn ang="0">
                    <a:pos x="603" y="102"/>
                  </a:cxn>
                  <a:cxn ang="0">
                    <a:pos x="684" y="66"/>
                  </a:cxn>
                  <a:cxn ang="0">
                    <a:pos x="730" y="51"/>
                  </a:cxn>
                  <a:cxn ang="0">
                    <a:pos x="702" y="94"/>
                  </a:cxn>
                  <a:cxn ang="0">
                    <a:pos x="691" y="114"/>
                  </a:cxn>
                  <a:cxn ang="0">
                    <a:pos x="654" y="150"/>
                  </a:cxn>
                  <a:cxn ang="0">
                    <a:pos x="677" y="178"/>
                  </a:cxn>
                  <a:cxn ang="0">
                    <a:pos x="657" y="202"/>
                  </a:cxn>
                  <a:cxn ang="0">
                    <a:pos x="669" y="236"/>
                  </a:cxn>
                  <a:cxn ang="0">
                    <a:pos x="673" y="260"/>
                  </a:cxn>
                  <a:cxn ang="0">
                    <a:pos x="633" y="295"/>
                  </a:cxn>
                  <a:cxn ang="0">
                    <a:pos x="637" y="305"/>
                  </a:cxn>
                  <a:cxn ang="0">
                    <a:pos x="601" y="297"/>
                  </a:cxn>
                  <a:cxn ang="0">
                    <a:pos x="633" y="358"/>
                  </a:cxn>
                  <a:cxn ang="0">
                    <a:pos x="596" y="347"/>
                  </a:cxn>
                  <a:cxn ang="0">
                    <a:pos x="616" y="375"/>
                  </a:cxn>
                  <a:cxn ang="0">
                    <a:pos x="518" y="408"/>
                  </a:cxn>
                  <a:cxn ang="0">
                    <a:pos x="483" y="445"/>
                  </a:cxn>
                  <a:cxn ang="0">
                    <a:pos x="443" y="449"/>
                  </a:cxn>
                  <a:cxn ang="0">
                    <a:pos x="402" y="485"/>
                  </a:cxn>
                  <a:cxn ang="0">
                    <a:pos x="384" y="523"/>
                  </a:cxn>
                  <a:cxn ang="0">
                    <a:pos x="362" y="571"/>
                  </a:cxn>
                  <a:cxn ang="0">
                    <a:pos x="313" y="560"/>
                  </a:cxn>
                  <a:cxn ang="0">
                    <a:pos x="270" y="499"/>
                  </a:cxn>
                  <a:cxn ang="0">
                    <a:pos x="256" y="475"/>
                  </a:cxn>
                  <a:cxn ang="0">
                    <a:pos x="237" y="438"/>
                  </a:cxn>
                  <a:cxn ang="0">
                    <a:pos x="255" y="403"/>
                  </a:cxn>
                </a:cxnLst>
                <a:rect l="0" t="0" r="r" b="b"/>
                <a:pathLst>
                  <a:path w="756" h="575">
                    <a:moveTo>
                      <a:pt x="255" y="403"/>
                    </a:moveTo>
                    <a:cubicBezTo>
                      <a:pt x="261" y="400"/>
                      <a:pt x="261" y="400"/>
                      <a:pt x="267" y="402"/>
                    </a:cubicBezTo>
                    <a:cubicBezTo>
                      <a:pt x="270" y="389"/>
                      <a:pt x="276" y="385"/>
                      <a:pt x="280" y="372"/>
                    </a:cubicBezTo>
                    <a:cubicBezTo>
                      <a:pt x="266" y="368"/>
                      <a:pt x="234" y="366"/>
                      <a:pt x="233" y="353"/>
                    </a:cubicBezTo>
                    <a:cubicBezTo>
                      <a:pt x="237" y="352"/>
                      <a:pt x="236" y="353"/>
                      <a:pt x="240" y="353"/>
                    </a:cubicBezTo>
                    <a:cubicBezTo>
                      <a:pt x="250" y="353"/>
                      <a:pt x="256" y="360"/>
                      <a:pt x="267" y="360"/>
                    </a:cubicBezTo>
                    <a:cubicBezTo>
                      <a:pt x="271" y="360"/>
                      <a:pt x="271" y="356"/>
                      <a:pt x="271" y="353"/>
                    </a:cubicBezTo>
                    <a:cubicBezTo>
                      <a:pt x="258" y="349"/>
                      <a:pt x="254" y="328"/>
                      <a:pt x="239" y="328"/>
                    </a:cubicBezTo>
                    <a:cubicBezTo>
                      <a:pt x="235" y="328"/>
                      <a:pt x="234" y="336"/>
                      <a:pt x="228" y="336"/>
                    </a:cubicBezTo>
                    <a:cubicBezTo>
                      <a:pt x="220" y="336"/>
                      <a:pt x="216" y="335"/>
                      <a:pt x="216" y="328"/>
                    </a:cubicBezTo>
                    <a:cubicBezTo>
                      <a:pt x="216" y="318"/>
                      <a:pt x="226" y="319"/>
                      <a:pt x="226" y="309"/>
                    </a:cubicBezTo>
                    <a:cubicBezTo>
                      <a:pt x="226" y="303"/>
                      <a:pt x="219" y="302"/>
                      <a:pt x="215" y="302"/>
                    </a:cubicBezTo>
                    <a:cubicBezTo>
                      <a:pt x="215" y="295"/>
                      <a:pt x="215" y="295"/>
                      <a:pt x="215" y="295"/>
                    </a:cubicBezTo>
                    <a:cubicBezTo>
                      <a:pt x="203" y="257"/>
                      <a:pt x="172" y="219"/>
                      <a:pt x="122" y="219"/>
                    </a:cubicBezTo>
                    <a:cubicBezTo>
                      <a:pt x="115" y="219"/>
                      <a:pt x="113" y="219"/>
                      <a:pt x="109" y="219"/>
                    </a:cubicBezTo>
                    <a:cubicBezTo>
                      <a:pt x="103" y="219"/>
                      <a:pt x="101" y="224"/>
                      <a:pt x="95" y="224"/>
                    </a:cubicBezTo>
                    <a:cubicBezTo>
                      <a:pt x="91" y="224"/>
                      <a:pt x="87" y="221"/>
                      <a:pt x="82" y="221"/>
                    </a:cubicBezTo>
                    <a:cubicBezTo>
                      <a:pt x="77" y="221"/>
                      <a:pt x="75" y="222"/>
                      <a:pt x="73" y="223"/>
                    </a:cubicBezTo>
                    <a:cubicBezTo>
                      <a:pt x="74" y="224"/>
                      <a:pt x="76" y="226"/>
                      <a:pt x="77" y="226"/>
                    </a:cubicBezTo>
                    <a:cubicBezTo>
                      <a:pt x="75" y="229"/>
                      <a:pt x="75" y="228"/>
                      <a:pt x="72" y="228"/>
                    </a:cubicBezTo>
                    <a:cubicBezTo>
                      <a:pt x="62" y="228"/>
                      <a:pt x="48" y="224"/>
                      <a:pt x="43" y="217"/>
                    </a:cubicBezTo>
                    <a:cubicBezTo>
                      <a:pt x="47" y="214"/>
                      <a:pt x="50" y="214"/>
                      <a:pt x="52" y="210"/>
                    </a:cubicBezTo>
                    <a:cubicBezTo>
                      <a:pt x="45" y="207"/>
                      <a:pt x="39" y="202"/>
                      <a:pt x="34" y="202"/>
                    </a:cubicBezTo>
                    <a:cubicBezTo>
                      <a:pt x="24" y="202"/>
                      <a:pt x="27" y="206"/>
                      <a:pt x="19" y="202"/>
                    </a:cubicBezTo>
                    <a:cubicBezTo>
                      <a:pt x="19" y="196"/>
                      <a:pt x="28" y="194"/>
                      <a:pt x="32" y="194"/>
                    </a:cubicBezTo>
                    <a:cubicBezTo>
                      <a:pt x="37" y="194"/>
                      <a:pt x="40" y="194"/>
                      <a:pt x="43" y="194"/>
                    </a:cubicBezTo>
                    <a:cubicBezTo>
                      <a:pt x="47" y="194"/>
                      <a:pt x="49" y="193"/>
                      <a:pt x="51" y="190"/>
                    </a:cubicBezTo>
                    <a:cubicBezTo>
                      <a:pt x="76" y="190"/>
                      <a:pt x="76" y="190"/>
                      <a:pt x="76" y="190"/>
                    </a:cubicBezTo>
                    <a:cubicBezTo>
                      <a:pt x="80" y="187"/>
                      <a:pt x="80" y="185"/>
                      <a:pt x="82" y="180"/>
                    </a:cubicBezTo>
                    <a:cubicBezTo>
                      <a:pt x="64" y="180"/>
                      <a:pt x="64" y="180"/>
                      <a:pt x="64" y="180"/>
                    </a:cubicBezTo>
                    <a:cubicBezTo>
                      <a:pt x="63" y="183"/>
                      <a:pt x="62" y="185"/>
                      <a:pt x="60" y="185"/>
                    </a:cubicBezTo>
                    <a:cubicBezTo>
                      <a:pt x="53" y="185"/>
                      <a:pt x="50" y="185"/>
                      <a:pt x="44" y="185"/>
                    </a:cubicBezTo>
                    <a:cubicBezTo>
                      <a:pt x="42" y="185"/>
                      <a:pt x="0" y="173"/>
                      <a:pt x="0" y="166"/>
                    </a:cubicBezTo>
                    <a:cubicBezTo>
                      <a:pt x="0" y="152"/>
                      <a:pt x="16" y="157"/>
                      <a:pt x="25" y="154"/>
                    </a:cubicBezTo>
                    <a:cubicBezTo>
                      <a:pt x="33" y="151"/>
                      <a:pt x="38" y="146"/>
                      <a:pt x="46" y="144"/>
                    </a:cubicBezTo>
                    <a:cubicBezTo>
                      <a:pt x="58" y="140"/>
                      <a:pt x="74" y="146"/>
                      <a:pt x="84" y="141"/>
                    </a:cubicBezTo>
                    <a:cubicBezTo>
                      <a:pt x="91" y="136"/>
                      <a:pt x="96" y="128"/>
                      <a:pt x="96" y="117"/>
                    </a:cubicBezTo>
                    <a:cubicBezTo>
                      <a:pt x="88" y="116"/>
                      <a:pt x="63" y="117"/>
                      <a:pt x="63" y="109"/>
                    </a:cubicBezTo>
                    <a:cubicBezTo>
                      <a:pt x="63" y="105"/>
                      <a:pt x="69" y="102"/>
                      <a:pt x="72" y="102"/>
                    </a:cubicBezTo>
                    <a:cubicBezTo>
                      <a:pt x="87" y="97"/>
                      <a:pt x="106" y="86"/>
                      <a:pt x="115" y="78"/>
                    </a:cubicBezTo>
                    <a:cubicBezTo>
                      <a:pt x="119" y="80"/>
                      <a:pt x="122" y="81"/>
                      <a:pt x="127" y="81"/>
                    </a:cubicBezTo>
                    <a:cubicBezTo>
                      <a:pt x="142" y="81"/>
                      <a:pt x="130" y="61"/>
                      <a:pt x="144" y="59"/>
                    </a:cubicBezTo>
                    <a:cubicBezTo>
                      <a:pt x="162" y="57"/>
                      <a:pt x="169" y="52"/>
                      <a:pt x="185" y="52"/>
                    </a:cubicBezTo>
                    <a:cubicBezTo>
                      <a:pt x="198" y="49"/>
                      <a:pt x="206" y="42"/>
                      <a:pt x="218" y="42"/>
                    </a:cubicBezTo>
                    <a:cubicBezTo>
                      <a:pt x="226" y="42"/>
                      <a:pt x="229" y="56"/>
                      <a:pt x="237" y="56"/>
                    </a:cubicBezTo>
                    <a:cubicBezTo>
                      <a:pt x="237" y="52"/>
                      <a:pt x="235" y="50"/>
                      <a:pt x="235" y="47"/>
                    </a:cubicBezTo>
                    <a:cubicBezTo>
                      <a:pt x="239" y="42"/>
                      <a:pt x="239" y="42"/>
                      <a:pt x="239" y="42"/>
                    </a:cubicBezTo>
                    <a:cubicBezTo>
                      <a:pt x="244" y="51"/>
                      <a:pt x="252" y="50"/>
                      <a:pt x="260" y="53"/>
                    </a:cubicBezTo>
                    <a:cubicBezTo>
                      <a:pt x="262" y="53"/>
                      <a:pt x="267" y="53"/>
                      <a:pt x="267" y="53"/>
                    </a:cubicBezTo>
                    <a:cubicBezTo>
                      <a:pt x="266" y="50"/>
                      <a:pt x="263" y="47"/>
                      <a:pt x="263" y="44"/>
                    </a:cubicBezTo>
                    <a:cubicBezTo>
                      <a:pt x="263" y="38"/>
                      <a:pt x="270" y="38"/>
                      <a:pt x="274" y="38"/>
                    </a:cubicBezTo>
                    <a:cubicBezTo>
                      <a:pt x="293" y="38"/>
                      <a:pt x="303" y="48"/>
                      <a:pt x="314" y="53"/>
                    </a:cubicBezTo>
                    <a:cubicBezTo>
                      <a:pt x="334" y="53"/>
                      <a:pt x="334" y="53"/>
                      <a:pt x="334" y="53"/>
                    </a:cubicBezTo>
                    <a:cubicBezTo>
                      <a:pt x="327" y="50"/>
                      <a:pt x="309" y="44"/>
                      <a:pt x="309" y="36"/>
                    </a:cubicBezTo>
                    <a:cubicBezTo>
                      <a:pt x="309" y="29"/>
                      <a:pt x="322" y="31"/>
                      <a:pt x="326" y="30"/>
                    </a:cubicBezTo>
                    <a:cubicBezTo>
                      <a:pt x="323" y="27"/>
                      <a:pt x="320" y="27"/>
                      <a:pt x="318" y="24"/>
                    </a:cubicBezTo>
                    <a:cubicBezTo>
                      <a:pt x="330" y="18"/>
                      <a:pt x="341" y="15"/>
                      <a:pt x="355" y="15"/>
                    </a:cubicBezTo>
                    <a:cubicBezTo>
                      <a:pt x="366" y="15"/>
                      <a:pt x="373" y="15"/>
                      <a:pt x="382" y="18"/>
                    </a:cubicBezTo>
                    <a:cubicBezTo>
                      <a:pt x="391" y="18"/>
                      <a:pt x="391" y="18"/>
                      <a:pt x="391" y="18"/>
                    </a:cubicBezTo>
                    <a:cubicBezTo>
                      <a:pt x="391" y="13"/>
                      <a:pt x="391" y="13"/>
                      <a:pt x="391" y="13"/>
                    </a:cubicBezTo>
                    <a:cubicBezTo>
                      <a:pt x="398" y="12"/>
                      <a:pt x="402" y="13"/>
                      <a:pt x="409" y="13"/>
                    </a:cubicBezTo>
                    <a:cubicBezTo>
                      <a:pt x="430" y="13"/>
                      <a:pt x="447" y="0"/>
                      <a:pt x="470" y="0"/>
                    </a:cubicBezTo>
                    <a:cubicBezTo>
                      <a:pt x="495" y="0"/>
                      <a:pt x="512" y="0"/>
                      <a:pt x="534" y="0"/>
                    </a:cubicBezTo>
                    <a:cubicBezTo>
                      <a:pt x="560" y="0"/>
                      <a:pt x="579" y="17"/>
                      <a:pt x="600" y="26"/>
                    </a:cubicBezTo>
                    <a:cubicBezTo>
                      <a:pt x="612" y="31"/>
                      <a:pt x="627" y="28"/>
                      <a:pt x="638" y="30"/>
                    </a:cubicBezTo>
                    <a:cubicBezTo>
                      <a:pt x="636" y="46"/>
                      <a:pt x="606" y="44"/>
                      <a:pt x="594" y="48"/>
                    </a:cubicBezTo>
                    <a:cubicBezTo>
                      <a:pt x="497" y="53"/>
                      <a:pt x="497" y="53"/>
                      <a:pt x="497" y="53"/>
                    </a:cubicBezTo>
                    <a:cubicBezTo>
                      <a:pt x="505" y="59"/>
                      <a:pt x="579" y="50"/>
                      <a:pt x="587" y="53"/>
                    </a:cubicBezTo>
                    <a:cubicBezTo>
                      <a:pt x="586" y="57"/>
                      <a:pt x="567" y="75"/>
                      <a:pt x="570" y="75"/>
                    </a:cubicBezTo>
                    <a:cubicBezTo>
                      <a:pt x="581" y="75"/>
                      <a:pt x="607" y="50"/>
                      <a:pt x="622" y="50"/>
                    </a:cubicBezTo>
                    <a:cubicBezTo>
                      <a:pt x="630" y="50"/>
                      <a:pt x="633" y="57"/>
                      <a:pt x="633" y="64"/>
                    </a:cubicBezTo>
                    <a:cubicBezTo>
                      <a:pt x="633" y="67"/>
                      <a:pt x="605" y="97"/>
                      <a:pt x="603" y="102"/>
                    </a:cubicBezTo>
                    <a:cubicBezTo>
                      <a:pt x="615" y="99"/>
                      <a:pt x="637" y="70"/>
                      <a:pt x="644" y="64"/>
                    </a:cubicBezTo>
                    <a:cubicBezTo>
                      <a:pt x="655" y="64"/>
                      <a:pt x="674" y="64"/>
                      <a:pt x="674" y="64"/>
                    </a:cubicBezTo>
                    <a:cubicBezTo>
                      <a:pt x="674" y="64"/>
                      <a:pt x="682" y="66"/>
                      <a:pt x="684" y="66"/>
                    </a:cubicBezTo>
                    <a:cubicBezTo>
                      <a:pt x="692" y="63"/>
                      <a:pt x="693" y="60"/>
                      <a:pt x="700" y="57"/>
                    </a:cubicBezTo>
                    <a:cubicBezTo>
                      <a:pt x="721" y="57"/>
                      <a:pt x="721" y="57"/>
                      <a:pt x="721" y="57"/>
                    </a:cubicBezTo>
                    <a:cubicBezTo>
                      <a:pt x="723" y="52"/>
                      <a:pt x="726" y="51"/>
                      <a:pt x="730" y="51"/>
                    </a:cubicBezTo>
                    <a:cubicBezTo>
                      <a:pt x="736" y="51"/>
                      <a:pt x="756" y="61"/>
                      <a:pt x="756" y="67"/>
                    </a:cubicBezTo>
                    <a:cubicBezTo>
                      <a:pt x="756" y="72"/>
                      <a:pt x="748" y="76"/>
                      <a:pt x="745" y="77"/>
                    </a:cubicBezTo>
                    <a:cubicBezTo>
                      <a:pt x="731" y="82"/>
                      <a:pt x="722" y="94"/>
                      <a:pt x="702" y="94"/>
                    </a:cubicBezTo>
                    <a:cubicBezTo>
                      <a:pt x="707" y="97"/>
                      <a:pt x="708" y="97"/>
                      <a:pt x="711" y="94"/>
                    </a:cubicBezTo>
                    <a:cubicBezTo>
                      <a:pt x="711" y="107"/>
                      <a:pt x="699" y="107"/>
                      <a:pt x="691" y="109"/>
                    </a:cubicBezTo>
                    <a:cubicBezTo>
                      <a:pt x="694" y="115"/>
                      <a:pt x="691" y="110"/>
                      <a:pt x="691" y="114"/>
                    </a:cubicBezTo>
                    <a:cubicBezTo>
                      <a:pt x="691" y="121"/>
                      <a:pt x="680" y="123"/>
                      <a:pt x="671" y="125"/>
                    </a:cubicBezTo>
                    <a:cubicBezTo>
                      <a:pt x="672" y="130"/>
                      <a:pt x="671" y="130"/>
                      <a:pt x="671" y="132"/>
                    </a:cubicBezTo>
                    <a:cubicBezTo>
                      <a:pt x="671" y="141"/>
                      <a:pt x="662" y="144"/>
                      <a:pt x="654" y="150"/>
                    </a:cubicBezTo>
                    <a:cubicBezTo>
                      <a:pt x="648" y="154"/>
                      <a:pt x="649" y="165"/>
                      <a:pt x="646" y="169"/>
                    </a:cubicBezTo>
                    <a:cubicBezTo>
                      <a:pt x="651" y="172"/>
                      <a:pt x="655" y="169"/>
                      <a:pt x="659" y="169"/>
                    </a:cubicBezTo>
                    <a:cubicBezTo>
                      <a:pt x="667" y="169"/>
                      <a:pt x="673" y="174"/>
                      <a:pt x="677" y="178"/>
                    </a:cubicBezTo>
                    <a:cubicBezTo>
                      <a:pt x="675" y="179"/>
                      <a:pt x="672" y="180"/>
                      <a:pt x="669" y="180"/>
                    </a:cubicBezTo>
                    <a:cubicBezTo>
                      <a:pt x="671" y="187"/>
                      <a:pt x="688" y="185"/>
                      <a:pt x="688" y="196"/>
                    </a:cubicBezTo>
                    <a:cubicBezTo>
                      <a:pt x="688" y="206"/>
                      <a:pt x="665" y="202"/>
                      <a:pt x="657" y="202"/>
                    </a:cubicBezTo>
                    <a:cubicBezTo>
                      <a:pt x="652" y="202"/>
                      <a:pt x="648" y="206"/>
                      <a:pt x="648" y="209"/>
                    </a:cubicBezTo>
                    <a:cubicBezTo>
                      <a:pt x="648" y="217"/>
                      <a:pt x="656" y="217"/>
                      <a:pt x="663" y="217"/>
                    </a:cubicBezTo>
                    <a:cubicBezTo>
                      <a:pt x="663" y="226"/>
                      <a:pt x="669" y="229"/>
                      <a:pt x="669" y="236"/>
                    </a:cubicBezTo>
                    <a:cubicBezTo>
                      <a:pt x="669" y="239"/>
                      <a:pt x="667" y="243"/>
                      <a:pt x="669" y="245"/>
                    </a:cubicBezTo>
                    <a:cubicBezTo>
                      <a:pt x="662" y="245"/>
                      <a:pt x="655" y="245"/>
                      <a:pt x="655" y="251"/>
                    </a:cubicBezTo>
                    <a:cubicBezTo>
                      <a:pt x="655" y="258"/>
                      <a:pt x="667" y="258"/>
                      <a:pt x="673" y="260"/>
                    </a:cubicBezTo>
                    <a:cubicBezTo>
                      <a:pt x="670" y="267"/>
                      <a:pt x="661" y="271"/>
                      <a:pt x="653" y="272"/>
                    </a:cubicBezTo>
                    <a:cubicBezTo>
                      <a:pt x="653" y="275"/>
                      <a:pt x="655" y="277"/>
                      <a:pt x="657" y="278"/>
                    </a:cubicBezTo>
                    <a:cubicBezTo>
                      <a:pt x="654" y="292"/>
                      <a:pt x="637" y="286"/>
                      <a:pt x="633" y="295"/>
                    </a:cubicBezTo>
                    <a:cubicBezTo>
                      <a:pt x="628" y="292"/>
                      <a:pt x="623" y="290"/>
                      <a:pt x="620" y="285"/>
                    </a:cubicBezTo>
                    <a:cubicBezTo>
                      <a:pt x="613" y="285"/>
                      <a:pt x="613" y="285"/>
                      <a:pt x="613" y="285"/>
                    </a:cubicBezTo>
                    <a:cubicBezTo>
                      <a:pt x="618" y="297"/>
                      <a:pt x="637" y="293"/>
                      <a:pt x="637" y="305"/>
                    </a:cubicBezTo>
                    <a:cubicBezTo>
                      <a:pt x="637" y="310"/>
                      <a:pt x="636" y="317"/>
                      <a:pt x="631" y="317"/>
                    </a:cubicBezTo>
                    <a:cubicBezTo>
                      <a:pt x="623" y="317"/>
                      <a:pt x="609" y="306"/>
                      <a:pt x="607" y="297"/>
                    </a:cubicBezTo>
                    <a:cubicBezTo>
                      <a:pt x="603" y="298"/>
                      <a:pt x="602" y="297"/>
                      <a:pt x="601" y="297"/>
                    </a:cubicBezTo>
                    <a:cubicBezTo>
                      <a:pt x="601" y="304"/>
                      <a:pt x="601" y="304"/>
                      <a:pt x="601" y="304"/>
                    </a:cubicBezTo>
                    <a:cubicBezTo>
                      <a:pt x="617" y="320"/>
                      <a:pt x="645" y="327"/>
                      <a:pt x="645" y="352"/>
                    </a:cubicBezTo>
                    <a:cubicBezTo>
                      <a:pt x="645" y="357"/>
                      <a:pt x="638" y="358"/>
                      <a:pt x="633" y="358"/>
                    </a:cubicBezTo>
                    <a:cubicBezTo>
                      <a:pt x="612" y="358"/>
                      <a:pt x="617" y="336"/>
                      <a:pt x="599" y="336"/>
                    </a:cubicBezTo>
                    <a:cubicBezTo>
                      <a:pt x="596" y="336"/>
                      <a:pt x="594" y="337"/>
                      <a:pt x="592" y="336"/>
                    </a:cubicBezTo>
                    <a:cubicBezTo>
                      <a:pt x="592" y="342"/>
                      <a:pt x="596" y="343"/>
                      <a:pt x="596" y="347"/>
                    </a:cubicBezTo>
                    <a:cubicBezTo>
                      <a:pt x="596" y="351"/>
                      <a:pt x="589" y="352"/>
                      <a:pt x="587" y="352"/>
                    </a:cubicBezTo>
                    <a:cubicBezTo>
                      <a:pt x="587" y="366"/>
                      <a:pt x="626" y="364"/>
                      <a:pt x="635" y="367"/>
                    </a:cubicBezTo>
                    <a:cubicBezTo>
                      <a:pt x="629" y="372"/>
                      <a:pt x="624" y="373"/>
                      <a:pt x="616" y="375"/>
                    </a:cubicBezTo>
                    <a:cubicBezTo>
                      <a:pt x="602" y="380"/>
                      <a:pt x="597" y="393"/>
                      <a:pt x="584" y="397"/>
                    </a:cubicBezTo>
                    <a:cubicBezTo>
                      <a:pt x="569" y="402"/>
                      <a:pt x="556" y="400"/>
                      <a:pt x="539" y="408"/>
                    </a:cubicBezTo>
                    <a:cubicBezTo>
                      <a:pt x="518" y="408"/>
                      <a:pt x="518" y="408"/>
                      <a:pt x="518" y="408"/>
                    </a:cubicBezTo>
                    <a:cubicBezTo>
                      <a:pt x="514" y="410"/>
                      <a:pt x="510" y="412"/>
                      <a:pt x="510" y="415"/>
                    </a:cubicBezTo>
                    <a:cubicBezTo>
                      <a:pt x="498" y="423"/>
                      <a:pt x="498" y="423"/>
                      <a:pt x="498" y="423"/>
                    </a:cubicBezTo>
                    <a:cubicBezTo>
                      <a:pt x="490" y="430"/>
                      <a:pt x="490" y="438"/>
                      <a:pt x="483" y="445"/>
                    </a:cubicBezTo>
                    <a:cubicBezTo>
                      <a:pt x="474" y="454"/>
                      <a:pt x="459" y="452"/>
                      <a:pt x="450" y="458"/>
                    </a:cubicBezTo>
                    <a:cubicBezTo>
                      <a:pt x="443" y="458"/>
                      <a:pt x="443" y="458"/>
                      <a:pt x="443" y="458"/>
                    </a:cubicBezTo>
                    <a:cubicBezTo>
                      <a:pt x="443" y="449"/>
                      <a:pt x="443" y="449"/>
                      <a:pt x="443" y="449"/>
                    </a:cubicBezTo>
                    <a:cubicBezTo>
                      <a:pt x="437" y="452"/>
                      <a:pt x="438" y="457"/>
                      <a:pt x="435" y="460"/>
                    </a:cubicBezTo>
                    <a:cubicBezTo>
                      <a:pt x="425" y="470"/>
                      <a:pt x="401" y="466"/>
                      <a:pt x="401" y="480"/>
                    </a:cubicBezTo>
                    <a:cubicBezTo>
                      <a:pt x="401" y="482"/>
                      <a:pt x="402" y="483"/>
                      <a:pt x="402" y="485"/>
                    </a:cubicBezTo>
                    <a:cubicBezTo>
                      <a:pt x="401" y="486"/>
                      <a:pt x="399" y="488"/>
                      <a:pt x="399" y="490"/>
                    </a:cubicBezTo>
                    <a:cubicBezTo>
                      <a:pt x="399" y="493"/>
                      <a:pt x="405" y="495"/>
                      <a:pt x="405" y="500"/>
                    </a:cubicBezTo>
                    <a:cubicBezTo>
                      <a:pt x="405" y="515"/>
                      <a:pt x="384" y="510"/>
                      <a:pt x="384" y="523"/>
                    </a:cubicBezTo>
                    <a:cubicBezTo>
                      <a:pt x="384" y="531"/>
                      <a:pt x="383" y="543"/>
                      <a:pt x="384" y="547"/>
                    </a:cubicBezTo>
                    <a:cubicBezTo>
                      <a:pt x="374" y="552"/>
                      <a:pt x="379" y="575"/>
                      <a:pt x="367" y="575"/>
                    </a:cubicBezTo>
                    <a:cubicBezTo>
                      <a:pt x="364" y="575"/>
                      <a:pt x="363" y="573"/>
                      <a:pt x="362" y="571"/>
                    </a:cubicBezTo>
                    <a:cubicBezTo>
                      <a:pt x="356" y="571"/>
                      <a:pt x="356" y="574"/>
                      <a:pt x="353" y="574"/>
                    </a:cubicBezTo>
                    <a:cubicBezTo>
                      <a:pt x="342" y="574"/>
                      <a:pt x="343" y="554"/>
                      <a:pt x="332" y="554"/>
                    </a:cubicBezTo>
                    <a:cubicBezTo>
                      <a:pt x="326" y="554"/>
                      <a:pt x="319" y="559"/>
                      <a:pt x="313" y="560"/>
                    </a:cubicBezTo>
                    <a:cubicBezTo>
                      <a:pt x="310" y="550"/>
                      <a:pt x="306" y="553"/>
                      <a:pt x="299" y="547"/>
                    </a:cubicBezTo>
                    <a:cubicBezTo>
                      <a:pt x="296" y="546"/>
                      <a:pt x="297" y="539"/>
                      <a:pt x="296" y="539"/>
                    </a:cubicBezTo>
                    <a:cubicBezTo>
                      <a:pt x="287" y="531"/>
                      <a:pt x="270" y="512"/>
                      <a:pt x="270" y="499"/>
                    </a:cubicBezTo>
                    <a:cubicBezTo>
                      <a:pt x="270" y="493"/>
                      <a:pt x="274" y="494"/>
                      <a:pt x="277" y="490"/>
                    </a:cubicBezTo>
                    <a:cubicBezTo>
                      <a:pt x="270" y="482"/>
                      <a:pt x="268" y="493"/>
                      <a:pt x="260" y="489"/>
                    </a:cubicBezTo>
                    <a:cubicBezTo>
                      <a:pt x="259" y="487"/>
                      <a:pt x="257" y="479"/>
                      <a:pt x="256" y="475"/>
                    </a:cubicBezTo>
                    <a:cubicBezTo>
                      <a:pt x="253" y="466"/>
                      <a:pt x="241" y="461"/>
                      <a:pt x="241" y="449"/>
                    </a:cubicBezTo>
                    <a:cubicBezTo>
                      <a:pt x="241" y="445"/>
                      <a:pt x="244" y="443"/>
                      <a:pt x="246" y="438"/>
                    </a:cubicBezTo>
                    <a:cubicBezTo>
                      <a:pt x="243" y="437"/>
                      <a:pt x="240" y="436"/>
                      <a:pt x="237" y="438"/>
                    </a:cubicBezTo>
                    <a:cubicBezTo>
                      <a:pt x="237" y="428"/>
                      <a:pt x="237" y="428"/>
                      <a:pt x="237" y="428"/>
                    </a:cubicBezTo>
                    <a:cubicBezTo>
                      <a:pt x="243" y="420"/>
                      <a:pt x="246" y="411"/>
                      <a:pt x="255" y="404"/>
                    </a:cubicBezTo>
                    <a:lnTo>
                      <a:pt x="255" y="403"/>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62" name="Freeform 89"/>
              <p:cNvSpPr/>
              <p:nvPr/>
            </p:nvSpPr>
            <p:spPr bwMode="auto">
              <a:xfrm>
                <a:off x="3470275" y="1443038"/>
                <a:ext cx="47625" cy="31750"/>
              </a:xfrm>
              <a:custGeom>
                <a:avLst/>
                <a:gdLst/>
                <a:ahLst/>
                <a:cxnLst>
                  <a:cxn ang="0">
                    <a:pos x="9" y="24"/>
                  </a:cxn>
                  <a:cxn ang="0">
                    <a:pos x="0" y="9"/>
                  </a:cxn>
                  <a:cxn ang="0">
                    <a:pos x="10" y="0"/>
                  </a:cxn>
                  <a:cxn ang="0">
                    <a:pos x="36" y="16"/>
                  </a:cxn>
                  <a:cxn ang="0">
                    <a:pos x="19" y="24"/>
                  </a:cxn>
                  <a:cxn ang="0">
                    <a:pos x="9" y="24"/>
                  </a:cxn>
                </a:cxnLst>
                <a:rect l="0" t="0" r="r" b="b"/>
                <a:pathLst>
                  <a:path w="36" h="24">
                    <a:moveTo>
                      <a:pt x="9" y="24"/>
                    </a:moveTo>
                    <a:cubicBezTo>
                      <a:pt x="5" y="24"/>
                      <a:pt x="0" y="14"/>
                      <a:pt x="0" y="9"/>
                    </a:cubicBezTo>
                    <a:cubicBezTo>
                      <a:pt x="0" y="2"/>
                      <a:pt x="6" y="0"/>
                      <a:pt x="10" y="0"/>
                    </a:cubicBezTo>
                    <a:cubicBezTo>
                      <a:pt x="21" y="0"/>
                      <a:pt x="25" y="12"/>
                      <a:pt x="36" y="16"/>
                    </a:cubicBezTo>
                    <a:cubicBezTo>
                      <a:pt x="35" y="23"/>
                      <a:pt x="26" y="24"/>
                      <a:pt x="19" y="24"/>
                    </a:cubicBezTo>
                    <a:lnTo>
                      <a:pt x="9" y="24"/>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63" name="Freeform 90"/>
              <p:cNvSpPr/>
              <p:nvPr/>
            </p:nvSpPr>
            <p:spPr bwMode="auto">
              <a:xfrm>
                <a:off x="4070350" y="1277938"/>
                <a:ext cx="26988" cy="15875"/>
              </a:xfrm>
              <a:custGeom>
                <a:avLst/>
                <a:gdLst/>
                <a:ahLst/>
                <a:cxnLst>
                  <a:cxn ang="0">
                    <a:pos x="6" y="12"/>
                  </a:cxn>
                  <a:cxn ang="0">
                    <a:pos x="0" y="5"/>
                  </a:cxn>
                  <a:cxn ang="0">
                    <a:pos x="4" y="0"/>
                  </a:cxn>
                  <a:cxn ang="0">
                    <a:pos x="12" y="0"/>
                  </a:cxn>
                  <a:cxn ang="0">
                    <a:pos x="12" y="5"/>
                  </a:cxn>
                  <a:cxn ang="0">
                    <a:pos x="20" y="5"/>
                  </a:cxn>
                  <a:cxn ang="0">
                    <a:pos x="6" y="12"/>
                  </a:cxn>
                </a:cxnLst>
                <a:rect l="0" t="0" r="r" b="b"/>
                <a:pathLst>
                  <a:path w="20" h="12">
                    <a:moveTo>
                      <a:pt x="6" y="12"/>
                    </a:moveTo>
                    <a:cubicBezTo>
                      <a:pt x="2" y="12"/>
                      <a:pt x="0" y="8"/>
                      <a:pt x="0" y="5"/>
                    </a:cubicBezTo>
                    <a:cubicBezTo>
                      <a:pt x="0" y="3"/>
                      <a:pt x="3" y="1"/>
                      <a:pt x="4" y="0"/>
                    </a:cubicBezTo>
                    <a:cubicBezTo>
                      <a:pt x="12" y="0"/>
                      <a:pt x="12" y="0"/>
                      <a:pt x="12" y="0"/>
                    </a:cubicBezTo>
                    <a:cubicBezTo>
                      <a:pt x="12" y="3"/>
                      <a:pt x="12" y="4"/>
                      <a:pt x="12" y="5"/>
                    </a:cubicBezTo>
                    <a:cubicBezTo>
                      <a:pt x="20" y="5"/>
                      <a:pt x="20" y="5"/>
                      <a:pt x="20" y="5"/>
                    </a:cubicBezTo>
                    <a:cubicBezTo>
                      <a:pt x="17" y="7"/>
                      <a:pt x="10" y="12"/>
                      <a:pt x="6" y="12"/>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64" name="Freeform 91"/>
              <p:cNvSpPr/>
              <p:nvPr/>
            </p:nvSpPr>
            <p:spPr bwMode="auto">
              <a:xfrm>
                <a:off x="3397250" y="1928813"/>
                <a:ext cx="109538" cy="106363"/>
              </a:xfrm>
              <a:custGeom>
                <a:avLst/>
                <a:gdLst/>
                <a:ahLst/>
                <a:cxnLst>
                  <a:cxn ang="0">
                    <a:pos x="4" y="67"/>
                  </a:cxn>
                  <a:cxn ang="0">
                    <a:pos x="0" y="62"/>
                  </a:cxn>
                  <a:cxn ang="0">
                    <a:pos x="8" y="54"/>
                  </a:cxn>
                  <a:cxn ang="0">
                    <a:pos x="8" y="51"/>
                  </a:cxn>
                  <a:cxn ang="0">
                    <a:pos x="4" y="49"/>
                  </a:cxn>
                  <a:cxn ang="0">
                    <a:pos x="28" y="13"/>
                  </a:cxn>
                  <a:cxn ang="0">
                    <a:pos x="41" y="0"/>
                  </a:cxn>
                  <a:cxn ang="0">
                    <a:pos x="44" y="4"/>
                  </a:cxn>
                  <a:cxn ang="0">
                    <a:pos x="32" y="27"/>
                  </a:cxn>
                  <a:cxn ang="0">
                    <a:pos x="32" y="31"/>
                  </a:cxn>
                  <a:cxn ang="0">
                    <a:pos x="39" y="27"/>
                  </a:cxn>
                  <a:cxn ang="0">
                    <a:pos x="46" y="29"/>
                  </a:cxn>
                  <a:cxn ang="0">
                    <a:pos x="44" y="32"/>
                  </a:cxn>
                  <a:cxn ang="0">
                    <a:pos x="44" y="36"/>
                  </a:cxn>
                  <a:cxn ang="0">
                    <a:pos x="52" y="36"/>
                  </a:cxn>
                  <a:cxn ang="0">
                    <a:pos x="52" y="38"/>
                  </a:cxn>
                  <a:cxn ang="0">
                    <a:pos x="57" y="36"/>
                  </a:cxn>
                  <a:cxn ang="0">
                    <a:pos x="70" y="36"/>
                  </a:cxn>
                  <a:cxn ang="0">
                    <a:pos x="69" y="51"/>
                  </a:cxn>
                  <a:cxn ang="0">
                    <a:pos x="74" y="49"/>
                  </a:cxn>
                  <a:cxn ang="0">
                    <a:pos x="70" y="56"/>
                  </a:cxn>
                  <a:cxn ang="0">
                    <a:pos x="73" y="63"/>
                  </a:cxn>
                  <a:cxn ang="0">
                    <a:pos x="79" y="60"/>
                  </a:cxn>
                  <a:cxn ang="0">
                    <a:pos x="82" y="70"/>
                  </a:cxn>
                  <a:cxn ang="0">
                    <a:pos x="75" y="80"/>
                  </a:cxn>
                  <a:cxn ang="0">
                    <a:pos x="71" y="75"/>
                  </a:cxn>
                  <a:cxn ang="0">
                    <a:pos x="67" y="74"/>
                  </a:cxn>
                  <a:cxn ang="0">
                    <a:pos x="63" y="62"/>
                  </a:cxn>
                  <a:cxn ang="0">
                    <a:pos x="50" y="74"/>
                  </a:cxn>
                  <a:cxn ang="0">
                    <a:pos x="47" y="74"/>
                  </a:cxn>
                  <a:cxn ang="0">
                    <a:pos x="52" y="67"/>
                  </a:cxn>
                  <a:cxn ang="0">
                    <a:pos x="40" y="65"/>
                  </a:cxn>
                  <a:cxn ang="0">
                    <a:pos x="31" y="67"/>
                  </a:cxn>
                  <a:cxn ang="0">
                    <a:pos x="18" y="64"/>
                  </a:cxn>
                  <a:cxn ang="0">
                    <a:pos x="4" y="67"/>
                  </a:cxn>
                </a:cxnLst>
                <a:rect l="0" t="0" r="r" b="b"/>
                <a:pathLst>
                  <a:path w="82" h="80">
                    <a:moveTo>
                      <a:pt x="4" y="67"/>
                    </a:moveTo>
                    <a:cubicBezTo>
                      <a:pt x="2" y="67"/>
                      <a:pt x="0" y="64"/>
                      <a:pt x="0" y="62"/>
                    </a:cubicBezTo>
                    <a:cubicBezTo>
                      <a:pt x="0" y="61"/>
                      <a:pt x="8" y="55"/>
                      <a:pt x="8" y="54"/>
                    </a:cubicBezTo>
                    <a:cubicBezTo>
                      <a:pt x="8" y="51"/>
                      <a:pt x="8" y="51"/>
                      <a:pt x="8" y="51"/>
                    </a:cubicBezTo>
                    <a:cubicBezTo>
                      <a:pt x="6" y="51"/>
                      <a:pt x="5" y="51"/>
                      <a:pt x="4" y="49"/>
                    </a:cubicBezTo>
                    <a:cubicBezTo>
                      <a:pt x="17" y="43"/>
                      <a:pt x="21" y="23"/>
                      <a:pt x="28" y="13"/>
                    </a:cubicBezTo>
                    <a:cubicBezTo>
                      <a:pt x="32" y="7"/>
                      <a:pt x="34" y="0"/>
                      <a:pt x="41" y="0"/>
                    </a:cubicBezTo>
                    <a:cubicBezTo>
                      <a:pt x="43" y="0"/>
                      <a:pt x="44" y="3"/>
                      <a:pt x="44" y="4"/>
                    </a:cubicBezTo>
                    <a:cubicBezTo>
                      <a:pt x="44" y="14"/>
                      <a:pt x="35" y="19"/>
                      <a:pt x="32" y="27"/>
                    </a:cubicBezTo>
                    <a:cubicBezTo>
                      <a:pt x="32" y="31"/>
                      <a:pt x="32" y="31"/>
                      <a:pt x="32" y="31"/>
                    </a:cubicBezTo>
                    <a:cubicBezTo>
                      <a:pt x="36" y="30"/>
                      <a:pt x="36" y="27"/>
                      <a:pt x="39" y="27"/>
                    </a:cubicBezTo>
                    <a:cubicBezTo>
                      <a:pt x="42" y="27"/>
                      <a:pt x="44" y="28"/>
                      <a:pt x="46" y="29"/>
                    </a:cubicBezTo>
                    <a:cubicBezTo>
                      <a:pt x="44" y="32"/>
                      <a:pt x="44" y="32"/>
                      <a:pt x="44" y="32"/>
                    </a:cubicBezTo>
                    <a:cubicBezTo>
                      <a:pt x="44" y="36"/>
                      <a:pt x="44" y="36"/>
                      <a:pt x="44" y="36"/>
                    </a:cubicBezTo>
                    <a:cubicBezTo>
                      <a:pt x="52" y="36"/>
                      <a:pt x="52" y="36"/>
                      <a:pt x="52" y="36"/>
                    </a:cubicBezTo>
                    <a:cubicBezTo>
                      <a:pt x="52" y="36"/>
                      <a:pt x="52" y="38"/>
                      <a:pt x="52" y="38"/>
                    </a:cubicBezTo>
                    <a:cubicBezTo>
                      <a:pt x="57" y="36"/>
                      <a:pt x="57" y="36"/>
                      <a:pt x="57" y="36"/>
                    </a:cubicBezTo>
                    <a:cubicBezTo>
                      <a:pt x="62" y="37"/>
                      <a:pt x="68" y="37"/>
                      <a:pt x="70" y="36"/>
                    </a:cubicBezTo>
                    <a:cubicBezTo>
                      <a:pt x="70" y="40"/>
                      <a:pt x="69" y="44"/>
                      <a:pt x="69" y="51"/>
                    </a:cubicBezTo>
                    <a:cubicBezTo>
                      <a:pt x="70" y="50"/>
                      <a:pt x="73" y="49"/>
                      <a:pt x="74" y="49"/>
                    </a:cubicBezTo>
                    <a:cubicBezTo>
                      <a:pt x="74" y="53"/>
                      <a:pt x="70" y="54"/>
                      <a:pt x="70" y="56"/>
                    </a:cubicBezTo>
                    <a:cubicBezTo>
                      <a:pt x="70" y="58"/>
                      <a:pt x="73" y="60"/>
                      <a:pt x="73" y="63"/>
                    </a:cubicBezTo>
                    <a:cubicBezTo>
                      <a:pt x="77" y="63"/>
                      <a:pt x="76" y="62"/>
                      <a:pt x="79" y="60"/>
                    </a:cubicBezTo>
                    <a:cubicBezTo>
                      <a:pt x="79" y="66"/>
                      <a:pt x="82" y="65"/>
                      <a:pt x="82" y="70"/>
                    </a:cubicBezTo>
                    <a:cubicBezTo>
                      <a:pt x="82" y="75"/>
                      <a:pt x="79" y="80"/>
                      <a:pt x="75" y="80"/>
                    </a:cubicBezTo>
                    <a:cubicBezTo>
                      <a:pt x="72" y="80"/>
                      <a:pt x="71" y="77"/>
                      <a:pt x="71" y="75"/>
                    </a:cubicBezTo>
                    <a:cubicBezTo>
                      <a:pt x="69" y="75"/>
                      <a:pt x="69" y="74"/>
                      <a:pt x="67" y="74"/>
                    </a:cubicBezTo>
                    <a:cubicBezTo>
                      <a:pt x="64" y="74"/>
                      <a:pt x="66" y="66"/>
                      <a:pt x="63" y="62"/>
                    </a:cubicBezTo>
                    <a:cubicBezTo>
                      <a:pt x="59" y="67"/>
                      <a:pt x="55" y="74"/>
                      <a:pt x="50" y="74"/>
                    </a:cubicBezTo>
                    <a:cubicBezTo>
                      <a:pt x="49" y="74"/>
                      <a:pt x="47" y="75"/>
                      <a:pt x="47" y="74"/>
                    </a:cubicBezTo>
                    <a:cubicBezTo>
                      <a:pt x="47" y="70"/>
                      <a:pt x="51" y="70"/>
                      <a:pt x="52" y="67"/>
                    </a:cubicBezTo>
                    <a:cubicBezTo>
                      <a:pt x="48" y="67"/>
                      <a:pt x="42" y="70"/>
                      <a:pt x="40" y="65"/>
                    </a:cubicBezTo>
                    <a:cubicBezTo>
                      <a:pt x="37" y="66"/>
                      <a:pt x="34" y="67"/>
                      <a:pt x="31" y="67"/>
                    </a:cubicBezTo>
                    <a:cubicBezTo>
                      <a:pt x="25" y="67"/>
                      <a:pt x="23" y="64"/>
                      <a:pt x="18" y="64"/>
                    </a:cubicBezTo>
                    <a:cubicBezTo>
                      <a:pt x="11" y="64"/>
                      <a:pt x="9" y="67"/>
                      <a:pt x="4" y="67"/>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65" name="Freeform 92"/>
              <p:cNvSpPr/>
              <p:nvPr/>
            </p:nvSpPr>
            <p:spPr bwMode="auto">
              <a:xfrm>
                <a:off x="2427288" y="2314575"/>
                <a:ext cx="671513" cy="450850"/>
              </a:xfrm>
              <a:custGeom>
                <a:avLst/>
                <a:gdLst/>
                <a:ahLst/>
                <a:cxnLst>
                  <a:cxn ang="0">
                    <a:pos x="250" y="98"/>
                  </a:cxn>
                  <a:cxn ang="0">
                    <a:pos x="246" y="141"/>
                  </a:cxn>
                  <a:cxn ang="0">
                    <a:pos x="251" y="160"/>
                  </a:cxn>
                  <a:cxn ang="0">
                    <a:pos x="281" y="192"/>
                  </a:cxn>
                  <a:cxn ang="0">
                    <a:pos x="312" y="191"/>
                  </a:cxn>
                  <a:cxn ang="0">
                    <a:pos x="327" y="187"/>
                  </a:cxn>
                  <a:cxn ang="0">
                    <a:pos x="363" y="152"/>
                  </a:cxn>
                  <a:cxn ang="0">
                    <a:pos x="382" y="154"/>
                  </a:cxn>
                  <a:cxn ang="0">
                    <a:pos x="374" y="180"/>
                  </a:cxn>
                  <a:cxn ang="0">
                    <a:pos x="369" y="192"/>
                  </a:cxn>
                  <a:cxn ang="0">
                    <a:pos x="365" y="213"/>
                  </a:cxn>
                  <a:cxn ang="0">
                    <a:pos x="357" y="224"/>
                  </a:cxn>
                  <a:cxn ang="0">
                    <a:pos x="405" y="226"/>
                  </a:cxn>
                  <a:cxn ang="0">
                    <a:pos x="426" y="242"/>
                  </a:cxn>
                  <a:cxn ang="0">
                    <a:pos x="423" y="289"/>
                  </a:cxn>
                  <a:cxn ang="0">
                    <a:pos x="451" y="316"/>
                  </a:cxn>
                  <a:cxn ang="0">
                    <a:pos x="504" y="322"/>
                  </a:cxn>
                  <a:cxn ang="0">
                    <a:pos x="488" y="329"/>
                  </a:cxn>
                  <a:cxn ang="0">
                    <a:pos x="480" y="316"/>
                  </a:cxn>
                  <a:cxn ang="0">
                    <a:pos x="468" y="332"/>
                  </a:cxn>
                  <a:cxn ang="0">
                    <a:pos x="446" y="326"/>
                  </a:cxn>
                  <a:cxn ang="0">
                    <a:pos x="431" y="323"/>
                  </a:cxn>
                  <a:cxn ang="0">
                    <a:pos x="406" y="302"/>
                  </a:cxn>
                  <a:cxn ang="0">
                    <a:pos x="402" y="306"/>
                  </a:cxn>
                  <a:cxn ang="0">
                    <a:pos x="391" y="281"/>
                  </a:cxn>
                  <a:cxn ang="0">
                    <a:pos x="372" y="260"/>
                  </a:cxn>
                  <a:cxn ang="0">
                    <a:pos x="345" y="255"/>
                  </a:cxn>
                  <a:cxn ang="0">
                    <a:pos x="294" y="226"/>
                  </a:cxn>
                  <a:cxn ang="0">
                    <a:pos x="282" y="222"/>
                  </a:cxn>
                  <a:cxn ang="0">
                    <a:pos x="256" y="227"/>
                  </a:cxn>
                  <a:cxn ang="0">
                    <a:pos x="221" y="214"/>
                  </a:cxn>
                  <a:cxn ang="0">
                    <a:pos x="195" y="203"/>
                  </a:cxn>
                  <a:cxn ang="0">
                    <a:pos x="175" y="195"/>
                  </a:cxn>
                  <a:cxn ang="0">
                    <a:pos x="148" y="172"/>
                  </a:cxn>
                  <a:cxn ang="0">
                    <a:pos x="148" y="150"/>
                  </a:cxn>
                  <a:cxn ang="0">
                    <a:pos x="102" y="101"/>
                  </a:cxn>
                  <a:cxn ang="0">
                    <a:pos x="82" y="68"/>
                  </a:cxn>
                  <a:cxn ang="0">
                    <a:pos x="62" y="53"/>
                  </a:cxn>
                  <a:cxn ang="0">
                    <a:pos x="49" y="22"/>
                  </a:cxn>
                  <a:cxn ang="0">
                    <a:pos x="28" y="19"/>
                  </a:cxn>
                  <a:cxn ang="0">
                    <a:pos x="49" y="53"/>
                  </a:cxn>
                  <a:cxn ang="0">
                    <a:pos x="73" y="95"/>
                  </a:cxn>
                  <a:cxn ang="0">
                    <a:pos x="96" y="130"/>
                  </a:cxn>
                  <a:cxn ang="0">
                    <a:pos x="86" y="127"/>
                  </a:cxn>
                  <a:cxn ang="0">
                    <a:pos x="65" y="109"/>
                  </a:cxn>
                  <a:cxn ang="0">
                    <a:pos x="52" y="84"/>
                  </a:cxn>
                  <a:cxn ang="0">
                    <a:pos x="40" y="69"/>
                  </a:cxn>
                  <a:cxn ang="0">
                    <a:pos x="11" y="24"/>
                  </a:cxn>
                  <a:cxn ang="0">
                    <a:pos x="0" y="0"/>
                  </a:cxn>
                  <a:cxn ang="0">
                    <a:pos x="76" y="16"/>
                  </a:cxn>
                  <a:cxn ang="0">
                    <a:pos x="113" y="10"/>
                  </a:cxn>
                  <a:cxn ang="0">
                    <a:pos x="152" y="29"/>
                  </a:cxn>
                  <a:cxn ang="0">
                    <a:pos x="188" y="38"/>
                  </a:cxn>
                  <a:cxn ang="0">
                    <a:pos x="249" y="90"/>
                  </a:cxn>
                  <a:cxn ang="0">
                    <a:pos x="247" y="86"/>
                  </a:cxn>
                </a:cxnLst>
                <a:rect l="0" t="0" r="r" b="b"/>
                <a:pathLst>
                  <a:path w="504" h="338">
                    <a:moveTo>
                      <a:pt x="248" y="91"/>
                    </a:moveTo>
                    <a:cubicBezTo>
                      <a:pt x="249" y="94"/>
                      <a:pt x="250" y="96"/>
                      <a:pt x="250" y="98"/>
                    </a:cubicBezTo>
                    <a:cubicBezTo>
                      <a:pt x="250" y="106"/>
                      <a:pt x="247" y="109"/>
                      <a:pt x="246" y="116"/>
                    </a:cubicBezTo>
                    <a:cubicBezTo>
                      <a:pt x="246" y="141"/>
                      <a:pt x="246" y="141"/>
                      <a:pt x="246" y="141"/>
                    </a:cubicBezTo>
                    <a:cubicBezTo>
                      <a:pt x="245" y="144"/>
                      <a:pt x="248" y="148"/>
                      <a:pt x="249" y="150"/>
                    </a:cubicBezTo>
                    <a:cubicBezTo>
                      <a:pt x="251" y="154"/>
                      <a:pt x="249" y="156"/>
                      <a:pt x="251" y="160"/>
                    </a:cubicBezTo>
                    <a:cubicBezTo>
                      <a:pt x="252" y="164"/>
                      <a:pt x="258" y="170"/>
                      <a:pt x="261" y="173"/>
                    </a:cubicBezTo>
                    <a:cubicBezTo>
                      <a:pt x="269" y="181"/>
                      <a:pt x="269" y="188"/>
                      <a:pt x="281" y="192"/>
                    </a:cubicBezTo>
                    <a:cubicBezTo>
                      <a:pt x="285" y="193"/>
                      <a:pt x="285" y="197"/>
                      <a:pt x="288" y="197"/>
                    </a:cubicBezTo>
                    <a:cubicBezTo>
                      <a:pt x="297" y="197"/>
                      <a:pt x="304" y="191"/>
                      <a:pt x="312" y="191"/>
                    </a:cubicBezTo>
                    <a:cubicBezTo>
                      <a:pt x="317" y="191"/>
                      <a:pt x="319" y="194"/>
                      <a:pt x="321" y="194"/>
                    </a:cubicBezTo>
                    <a:cubicBezTo>
                      <a:pt x="324" y="194"/>
                      <a:pt x="327" y="188"/>
                      <a:pt x="327" y="187"/>
                    </a:cubicBezTo>
                    <a:cubicBezTo>
                      <a:pt x="329" y="181"/>
                      <a:pt x="336" y="176"/>
                      <a:pt x="336" y="169"/>
                    </a:cubicBezTo>
                    <a:cubicBezTo>
                      <a:pt x="336" y="156"/>
                      <a:pt x="351" y="152"/>
                      <a:pt x="363" y="152"/>
                    </a:cubicBezTo>
                    <a:cubicBezTo>
                      <a:pt x="367" y="152"/>
                      <a:pt x="370" y="152"/>
                      <a:pt x="372" y="153"/>
                    </a:cubicBezTo>
                    <a:cubicBezTo>
                      <a:pt x="373" y="154"/>
                      <a:pt x="379" y="154"/>
                      <a:pt x="382" y="154"/>
                    </a:cubicBezTo>
                    <a:cubicBezTo>
                      <a:pt x="382" y="155"/>
                      <a:pt x="382" y="157"/>
                      <a:pt x="382" y="158"/>
                    </a:cubicBezTo>
                    <a:cubicBezTo>
                      <a:pt x="382" y="164"/>
                      <a:pt x="374" y="172"/>
                      <a:pt x="374" y="180"/>
                    </a:cubicBezTo>
                    <a:cubicBezTo>
                      <a:pt x="374" y="188"/>
                      <a:pt x="372" y="191"/>
                      <a:pt x="369" y="195"/>
                    </a:cubicBezTo>
                    <a:cubicBezTo>
                      <a:pt x="369" y="194"/>
                      <a:pt x="369" y="193"/>
                      <a:pt x="369" y="192"/>
                    </a:cubicBezTo>
                    <a:cubicBezTo>
                      <a:pt x="368" y="192"/>
                      <a:pt x="367" y="192"/>
                      <a:pt x="365" y="192"/>
                    </a:cubicBezTo>
                    <a:cubicBezTo>
                      <a:pt x="365" y="197"/>
                      <a:pt x="365" y="207"/>
                      <a:pt x="365" y="213"/>
                    </a:cubicBezTo>
                    <a:cubicBezTo>
                      <a:pt x="365" y="217"/>
                      <a:pt x="360" y="219"/>
                      <a:pt x="357" y="222"/>
                    </a:cubicBezTo>
                    <a:cubicBezTo>
                      <a:pt x="357" y="223"/>
                      <a:pt x="357" y="223"/>
                      <a:pt x="357" y="224"/>
                    </a:cubicBezTo>
                    <a:cubicBezTo>
                      <a:pt x="357" y="227"/>
                      <a:pt x="360" y="229"/>
                      <a:pt x="363" y="229"/>
                    </a:cubicBezTo>
                    <a:cubicBezTo>
                      <a:pt x="377" y="229"/>
                      <a:pt x="389" y="226"/>
                      <a:pt x="405" y="226"/>
                    </a:cubicBezTo>
                    <a:cubicBezTo>
                      <a:pt x="415" y="226"/>
                      <a:pt x="418" y="234"/>
                      <a:pt x="426" y="236"/>
                    </a:cubicBezTo>
                    <a:cubicBezTo>
                      <a:pt x="426" y="238"/>
                      <a:pt x="426" y="240"/>
                      <a:pt x="426" y="242"/>
                    </a:cubicBezTo>
                    <a:cubicBezTo>
                      <a:pt x="426" y="246"/>
                      <a:pt x="425" y="257"/>
                      <a:pt x="423" y="262"/>
                    </a:cubicBezTo>
                    <a:cubicBezTo>
                      <a:pt x="423" y="272"/>
                      <a:pt x="423" y="281"/>
                      <a:pt x="423" y="289"/>
                    </a:cubicBezTo>
                    <a:cubicBezTo>
                      <a:pt x="423" y="298"/>
                      <a:pt x="432" y="302"/>
                      <a:pt x="439" y="306"/>
                    </a:cubicBezTo>
                    <a:cubicBezTo>
                      <a:pt x="444" y="308"/>
                      <a:pt x="444" y="316"/>
                      <a:pt x="451" y="316"/>
                    </a:cubicBezTo>
                    <a:cubicBezTo>
                      <a:pt x="463" y="316"/>
                      <a:pt x="469" y="307"/>
                      <a:pt x="479" y="307"/>
                    </a:cubicBezTo>
                    <a:cubicBezTo>
                      <a:pt x="491" y="307"/>
                      <a:pt x="497" y="316"/>
                      <a:pt x="504" y="322"/>
                    </a:cubicBezTo>
                    <a:cubicBezTo>
                      <a:pt x="503" y="323"/>
                      <a:pt x="494" y="333"/>
                      <a:pt x="493" y="332"/>
                    </a:cubicBezTo>
                    <a:cubicBezTo>
                      <a:pt x="492" y="331"/>
                      <a:pt x="488" y="330"/>
                      <a:pt x="488" y="329"/>
                    </a:cubicBezTo>
                    <a:cubicBezTo>
                      <a:pt x="488" y="327"/>
                      <a:pt x="490" y="326"/>
                      <a:pt x="491" y="324"/>
                    </a:cubicBezTo>
                    <a:cubicBezTo>
                      <a:pt x="486" y="322"/>
                      <a:pt x="484" y="316"/>
                      <a:pt x="480" y="316"/>
                    </a:cubicBezTo>
                    <a:cubicBezTo>
                      <a:pt x="476" y="316"/>
                      <a:pt x="464" y="325"/>
                      <a:pt x="464" y="328"/>
                    </a:cubicBezTo>
                    <a:cubicBezTo>
                      <a:pt x="464" y="330"/>
                      <a:pt x="467" y="331"/>
                      <a:pt x="468" y="332"/>
                    </a:cubicBezTo>
                    <a:cubicBezTo>
                      <a:pt x="467" y="336"/>
                      <a:pt x="465" y="338"/>
                      <a:pt x="461" y="338"/>
                    </a:cubicBezTo>
                    <a:cubicBezTo>
                      <a:pt x="454" y="338"/>
                      <a:pt x="450" y="330"/>
                      <a:pt x="446" y="326"/>
                    </a:cubicBezTo>
                    <a:cubicBezTo>
                      <a:pt x="443" y="323"/>
                      <a:pt x="436" y="326"/>
                      <a:pt x="433" y="326"/>
                    </a:cubicBezTo>
                    <a:cubicBezTo>
                      <a:pt x="432" y="326"/>
                      <a:pt x="431" y="324"/>
                      <a:pt x="431" y="323"/>
                    </a:cubicBezTo>
                    <a:cubicBezTo>
                      <a:pt x="424" y="322"/>
                      <a:pt x="424" y="318"/>
                      <a:pt x="423" y="314"/>
                    </a:cubicBezTo>
                    <a:cubicBezTo>
                      <a:pt x="421" y="311"/>
                      <a:pt x="406" y="302"/>
                      <a:pt x="406" y="302"/>
                    </a:cubicBezTo>
                    <a:cubicBezTo>
                      <a:pt x="405" y="304"/>
                      <a:pt x="405" y="305"/>
                      <a:pt x="406" y="306"/>
                    </a:cubicBezTo>
                    <a:cubicBezTo>
                      <a:pt x="402" y="306"/>
                      <a:pt x="402" y="306"/>
                      <a:pt x="402" y="306"/>
                    </a:cubicBezTo>
                    <a:cubicBezTo>
                      <a:pt x="395" y="302"/>
                      <a:pt x="399" y="296"/>
                      <a:pt x="397" y="289"/>
                    </a:cubicBezTo>
                    <a:cubicBezTo>
                      <a:pt x="396" y="285"/>
                      <a:pt x="394" y="284"/>
                      <a:pt x="391" y="281"/>
                    </a:cubicBezTo>
                    <a:cubicBezTo>
                      <a:pt x="384" y="274"/>
                      <a:pt x="377" y="270"/>
                      <a:pt x="374" y="260"/>
                    </a:cubicBezTo>
                    <a:cubicBezTo>
                      <a:pt x="373" y="260"/>
                      <a:pt x="372" y="260"/>
                      <a:pt x="372" y="260"/>
                    </a:cubicBezTo>
                    <a:cubicBezTo>
                      <a:pt x="368" y="260"/>
                      <a:pt x="366" y="262"/>
                      <a:pt x="363" y="262"/>
                    </a:cubicBezTo>
                    <a:cubicBezTo>
                      <a:pt x="355" y="262"/>
                      <a:pt x="350" y="257"/>
                      <a:pt x="345" y="255"/>
                    </a:cubicBezTo>
                    <a:cubicBezTo>
                      <a:pt x="336" y="251"/>
                      <a:pt x="330" y="253"/>
                      <a:pt x="321" y="248"/>
                    </a:cubicBezTo>
                    <a:cubicBezTo>
                      <a:pt x="308" y="242"/>
                      <a:pt x="306" y="232"/>
                      <a:pt x="294" y="226"/>
                    </a:cubicBezTo>
                    <a:cubicBezTo>
                      <a:pt x="291" y="226"/>
                      <a:pt x="291" y="226"/>
                      <a:pt x="291" y="226"/>
                    </a:cubicBezTo>
                    <a:cubicBezTo>
                      <a:pt x="288" y="224"/>
                      <a:pt x="285" y="222"/>
                      <a:pt x="282" y="222"/>
                    </a:cubicBezTo>
                    <a:cubicBezTo>
                      <a:pt x="274" y="222"/>
                      <a:pt x="272" y="231"/>
                      <a:pt x="265" y="231"/>
                    </a:cubicBezTo>
                    <a:cubicBezTo>
                      <a:pt x="261" y="231"/>
                      <a:pt x="258" y="228"/>
                      <a:pt x="256" y="227"/>
                    </a:cubicBezTo>
                    <a:cubicBezTo>
                      <a:pt x="252" y="225"/>
                      <a:pt x="249" y="226"/>
                      <a:pt x="246" y="226"/>
                    </a:cubicBezTo>
                    <a:cubicBezTo>
                      <a:pt x="241" y="226"/>
                      <a:pt x="226" y="216"/>
                      <a:pt x="221" y="214"/>
                    </a:cubicBezTo>
                    <a:cubicBezTo>
                      <a:pt x="216" y="211"/>
                      <a:pt x="213" y="214"/>
                      <a:pt x="208" y="213"/>
                    </a:cubicBezTo>
                    <a:cubicBezTo>
                      <a:pt x="202" y="211"/>
                      <a:pt x="201" y="206"/>
                      <a:pt x="195" y="203"/>
                    </a:cubicBezTo>
                    <a:cubicBezTo>
                      <a:pt x="189" y="200"/>
                      <a:pt x="186" y="201"/>
                      <a:pt x="180" y="198"/>
                    </a:cubicBezTo>
                    <a:cubicBezTo>
                      <a:pt x="177" y="197"/>
                      <a:pt x="177" y="196"/>
                      <a:pt x="175" y="195"/>
                    </a:cubicBezTo>
                    <a:cubicBezTo>
                      <a:pt x="170" y="190"/>
                      <a:pt x="156" y="187"/>
                      <a:pt x="155" y="181"/>
                    </a:cubicBezTo>
                    <a:cubicBezTo>
                      <a:pt x="151" y="181"/>
                      <a:pt x="148" y="176"/>
                      <a:pt x="148" y="172"/>
                    </a:cubicBezTo>
                    <a:cubicBezTo>
                      <a:pt x="148" y="167"/>
                      <a:pt x="153" y="165"/>
                      <a:pt x="153" y="160"/>
                    </a:cubicBezTo>
                    <a:cubicBezTo>
                      <a:pt x="153" y="154"/>
                      <a:pt x="149" y="153"/>
                      <a:pt x="148" y="150"/>
                    </a:cubicBezTo>
                    <a:cubicBezTo>
                      <a:pt x="143" y="134"/>
                      <a:pt x="128" y="121"/>
                      <a:pt x="118" y="111"/>
                    </a:cubicBezTo>
                    <a:cubicBezTo>
                      <a:pt x="114" y="107"/>
                      <a:pt x="107" y="105"/>
                      <a:pt x="102" y="101"/>
                    </a:cubicBezTo>
                    <a:cubicBezTo>
                      <a:pt x="99" y="97"/>
                      <a:pt x="102" y="93"/>
                      <a:pt x="100" y="88"/>
                    </a:cubicBezTo>
                    <a:cubicBezTo>
                      <a:pt x="96" y="80"/>
                      <a:pt x="82" y="79"/>
                      <a:pt x="82" y="68"/>
                    </a:cubicBezTo>
                    <a:cubicBezTo>
                      <a:pt x="78" y="68"/>
                      <a:pt x="79" y="67"/>
                      <a:pt x="77" y="68"/>
                    </a:cubicBezTo>
                    <a:cubicBezTo>
                      <a:pt x="72" y="63"/>
                      <a:pt x="67" y="58"/>
                      <a:pt x="62" y="53"/>
                    </a:cubicBezTo>
                    <a:cubicBezTo>
                      <a:pt x="58" y="49"/>
                      <a:pt x="60" y="42"/>
                      <a:pt x="56" y="38"/>
                    </a:cubicBezTo>
                    <a:cubicBezTo>
                      <a:pt x="52" y="34"/>
                      <a:pt x="53" y="24"/>
                      <a:pt x="49" y="22"/>
                    </a:cubicBezTo>
                    <a:cubicBezTo>
                      <a:pt x="42" y="19"/>
                      <a:pt x="35" y="19"/>
                      <a:pt x="29" y="13"/>
                    </a:cubicBezTo>
                    <a:cubicBezTo>
                      <a:pt x="27" y="15"/>
                      <a:pt x="28" y="18"/>
                      <a:pt x="28" y="19"/>
                    </a:cubicBezTo>
                    <a:cubicBezTo>
                      <a:pt x="28" y="28"/>
                      <a:pt x="32" y="34"/>
                      <a:pt x="36" y="41"/>
                    </a:cubicBezTo>
                    <a:cubicBezTo>
                      <a:pt x="39" y="48"/>
                      <a:pt x="45" y="48"/>
                      <a:pt x="49" y="53"/>
                    </a:cubicBezTo>
                    <a:cubicBezTo>
                      <a:pt x="55" y="59"/>
                      <a:pt x="56" y="63"/>
                      <a:pt x="58" y="71"/>
                    </a:cubicBezTo>
                    <a:cubicBezTo>
                      <a:pt x="61" y="81"/>
                      <a:pt x="70" y="86"/>
                      <a:pt x="73" y="95"/>
                    </a:cubicBezTo>
                    <a:cubicBezTo>
                      <a:pt x="77" y="106"/>
                      <a:pt x="80" y="117"/>
                      <a:pt x="87" y="122"/>
                    </a:cubicBezTo>
                    <a:cubicBezTo>
                      <a:pt x="91" y="119"/>
                      <a:pt x="96" y="126"/>
                      <a:pt x="96" y="130"/>
                    </a:cubicBezTo>
                    <a:cubicBezTo>
                      <a:pt x="96" y="132"/>
                      <a:pt x="95" y="136"/>
                      <a:pt x="93" y="136"/>
                    </a:cubicBezTo>
                    <a:cubicBezTo>
                      <a:pt x="92" y="136"/>
                      <a:pt x="86" y="129"/>
                      <a:pt x="86" y="127"/>
                    </a:cubicBezTo>
                    <a:cubicBezTo>
                      <a:pt x="78" y="127"/>
                      <a:pt x="74" y="117"/>
                      <a:pt x="69" y="113"/>
                    </a:cubicBezTo>
                    <a:cubicBezTo>
                      <a:pt x="66" y="112"/>
                      <a:pt x="66" y="112"/>
                      <a:pt x="65" y="109"/>
                    </a:cubicBezTo>
                    <a:cubicBezTo>
                      <a:pt x="65" y="98"/>
                      <a:pt x="65" y="98"/>
                      <a:pt x="65" y="98"/>
                    </a:cubicBezTo>
                    <a:cubicBezTo>
                      <a:pt x="60" y="93"/>
                      <a:pt x="56" y="88"/>
                      <a:pt x="52" y="84"/>
                    </a:cubicBezTo>
                    <a:cubicBezTo>
                      <a:pt x="46" y="78"/>
                      <a:pt x="36" y="79"/>
                      <a:pt x="31" y="72"/>
                    </a:cubicBezTo>
                    <a:cubicBezTo>
                      <a:pt x="34" y="72"/>
                      <a:pt x="44" y="74"/>
                      <a:pt x="40" y="69"/>
                    </a:cubicBezTo>
                    <a:cubicBezTo>
                      <a:pt x="34" y="59"/>
                      <a:pt x="26" y="50"/>
                      <a:pt x="19" y="45"/>
                    </a:cubicBezTo>
                    <a:cubicBezTo>
                      <a:pt x="14" y="41"/>
                      <a:pt x="14" y="29"/>
                      <a:pt x="11" y="24"/>
                    </a:cubicBezTo>
                    <a:cubicBezTo>
                      <a:pt x="7" y="16"/>
                      <a:pt x="3" y="13"/>
                      <a:pt x="0" y="3"/>
                    </a:cubicBezTo>
                    <a:cubicBezTo>
                      <a:pt x="0" y="0"/>
                      <a:pt x="0" y="0"/>
                      <a:pt x="0" y="0"/>
                    </a:cubicBezTo>
                    <a:cubicBezTo>
                      <a:pt x="29" y="0"/>
                      <a:pt x="29" y="0"/>
                      <a:pt x="29" y="0"/>
                    </a:cubicBezTo>
                    <a:cubicBezTo>
                      <a:pt x="76" y="16"/>
                      <a:pt x="76" y="16"/>
                      <a:pt x="76" y="16"/>
                    </a:cubicBezTo>
                    <a:cubicBezTo>
                      <a:pt x="113" y="16"/>
                      <a:pt x="113" y="16"/>
                      <a:pt x="113" y="16"/>
                    </a:cubicBezTo>
                    <a:cubicBezTo>
                      <a:pt x="113" y="10"/>
                      <a:pt x="113" y="10"/>
                      <a:pt x="113" y="10"/>
                    </a:cubicBezTo>
                    <a:cubicBezTo>
                      <a:pt x="121" y="10"/>
                      <a:pt x="121" y="10"/>
                      <a:pt x="121" y="10"/>
                    </a:cubicBezTo>
                    <a:cubicBezTo>
                      <a:pt x="136" y="14"/>
                      <a:pt x="145" y="16"/>
                      <a:pt x="152" y="29"/>
                    </a:cubicBezTo>
                    <a:cubicBezTo>
                      <a:pt x="156" y="35"/>
                      <a:pt x="163" y="50"/>
                      <a:pt x="172" y="50"/>
                    </a:cubicBezTo>
                    <a:cubicBezTo>
                      <a:pt x="181" y="50"/>
                      <a:pt x="178" y="38"/>
                      <a:pt x="188" y="38"/>
                    </a:cubicBezTo>
                    <a:cubicBezTo>
                      <a:pt x="214" y="38"/>
                      <a:pt x="213" y="70"/>
                      <a:pt x="227" y="84"/>
                    </a:cubicBezTo>
                    <a:cubicBezTo>
                      <a:pt x="231" y="87"/>
                      <a:pt x="242" y="90"/>
                      <a:pt x="249" y="90"/>
                    </a:cubicBezTo>
                    <a:cubicBezTo>
                      <a:pt x="249" y="89"/>
                      <a:pt x="247" y="87"/>
                      <a:pt x="247" y="86"/>
                    </a:cubicBezTo>
                    <a:cubicBezTo>
                      <a:pt x="247" y="86"/>
                      <a:pt x="247" y="86"/>
                      <a:pt x="247" y="86"/>
                    </a:cubicBezTo>
                    <a:lnTo>
                      <a:pt x="248" y="91"/>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66" name="Freeform 93"/>
              <p:cNvSpPr/>
              <p:nvPr/>
            </p:nvSpPr>
            <p:spPr bwMode="auto">
              <a:xfrm>
                <a:off x="3016250" y="1895475"/>
                <a:ext cx="20638" cy="9525"/>
              </a:xfrm>
              <a:custGeom>
                <a:avLst/>
                <a:gdLst/>
                <a:ahLst/>
                <a:cxnLst>
                  <a:cxn ang="0">
                    <a:pos x="0" y="0"/>
                  </a:cxn>
                  <a:cxn ang="0">
                    <a:pos x="15" y="7"/>
                  </a:cxn>
                  <a:cxn ang="0">
                    <a:pos x="12" y="7"/>
                  </a:cxn>
                  <a:cxn ang="0">
                    <a:pos x="0" y="3"/>
                  </a:cxn>
                  <a:cxn ang="0">
                    <a:pos x="0" y="0"/>
                  </a:cxn>
                </a:cxnLst>
                <a:rect l="0" t="0" r="r" b="b"/>
                <a:pathLst>
                  <a:path w="15" h="8">
                    <a:moveTo>
                      <a:pt x="0" y="0"/>
                    </a:moveTo>
                    <a:cubicBezTo>
                      <a:pt x="7" y="0"/>
                      <a:pt x="15" y="1"/>
                      <a:pt x="15" y="7"/>
                    </a:cubicBezTo>
                    <a:cubicBezTo>
                      <a:pt x="15" y="8"/>
                      <a:pt x="13" y="7"/>
                      <a:pt x="12" y="7"/>
                    </a:cubicBezTo>
                    <a:cubicBezTo>
                      <a:pt x="8" y="7"/>
                      <a:pt x="2" y="5"/>
                      <a:pt x="0" y="3"/>
                    </a:cubicBezTo>
                    <a:cubicBezTo>
                      <a:pt x="0" y="2"/>
                      <a:pt x="0" y="1"/>
                      <a:pt x="0" y="0"/>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67" name="Freeform 94"/>
              <p:cNvSpPr/>
              <p:nvPr/>
            </p:nvSpPr>
            <p:spPr bwMode="auto">
              <a:xfrm>
                <a:off x="2239963" y="1951038"/>
                <a:ext cx="79375" cy="50800"/>
              </a:xfrm>
              <a:custGeom>
                <a:avLst/>
                <a:gdLst/>
                <a:ahLst/>
                <a:cxnLst>
                  <a:cxn ang="0">
                    <a:pos x="0" y="2"/>
                  </a:cxn>
                  <a:cxn ang="0">
                    <a:pos x="6" y="0"/>
                  </a:cxn>
                  <a:cxn ang="0">
                    <a:pos x="18" y="6"/>
                  </a:cxn>
                  <a:cxn ang="0">
                    <a:pos x="59" y="34"/>
                  </a:cxn>
                  <a:cxn ang="0">
                    <a:pos x="59" y="38"/>
                  </a:cxn>
                  <a:cxn ang="0">
                    <a:pos x="55" y="38"/>
                  </a:cxn>
                  <a:cxn ang="0">
                    <a:pos x="22" y="22"/>
                  </a:cxn>
                  <a:cxn ang="0">
                    <a:pos x="27" y="17"/>
                  </a:cxn>
                  <a:cxn ang="0">
                    <a:pos x="4" y="8"/>
                  </a:cxn>
                  <a:cxn ang="0">
                    <a:pos x="8" y="4"/>
                  </a:cxn>
                  <a:cxn ang="0">
                    <a:pos x="2" y="2"/>
                  </a:cxn>
                  <a:cxn ang="0">
                    <a:pos x="0" y="2"/>
                  </a:cxn>
                </a:cxnLst>
                <a:rect l="0" t="0" r="r" b="b"/>
                <a:pathLst>
                  <a:path w="59" h="38">
                    <a:moveTo>
                      <a:pt x="0" y="2"/>
                    </a:moveTo>
                    <a:cubicBezTo>
                      <a:pt x="2" y="1"/>
                      <a:pt x="4" y="0"/>
                      <a:pt x="6" y="0"/>
                    </a:cubicBezTo>
                    <a:cubicBezTo>
                      <a:pt x="11" y="0"/>
                      <a:pt x="15" y="5"/>
                      <a:pt x="18" y="6"/>
                    </a:cubicBezTo>
                    <a:cubicBezTo>
                      <a:pt x="37" y="12"/>
                      <a:pt x="48" y="23"/>
                      <a:pt x="59" y="34"/>
                    </a:cubicBezTo>
                    <a:cubicBezTo>
                      <a:pt x="59" y="38"/>
                      <a:pt x="59" y="38"/>
                      <a:pt x="59" y="38"/>
                    </a:cubicBezTo>
                    <a:cubicBezTo>
                      <a:pt x="58" y="38"/>
                      <a:pt x="56" y="38"/>
                      <a:pt x="55" y="38"/>
                    </a:cubicBezTo>
                    <a:cubicBezTo>
                      <a:pt x="45" y="38"/>
                      <a:pt x="29" y="26"/>
                      <a:pt x="22" y="22"/>
                    </a:cubicBezTo>
                    <a:cubicBezTo>
                      <a:pt x="23" y="19"/>
                      <a:pt x="25" y="19"/>
                      <a:pt x="27" y="17"/>
                    </a:cubicBezTo>
                    <a:cubicBezTo>
                      <a:pt x="18" y="17"/>
                      <a:pt x="6" y="13"/>
                      <a:pt x="4" y="8"/>
                    </a:cubicBezTo>
                    <a:cubicBezTo>
                      <a:pt x="6" y="7"/>
                      <a:pt x="8" y="5"/>
                      <a:pt x="8" y="4"/>
                    </a:cubicBezTo>
                    <a:cubicBezTo>
                      <a:pt x="6" y="3"/>
                      <a:pt x="2" y="2"/>
                      <a:pt x="2" y="2"/>
                    </a:cubicBezTo>
                    <a:lnTo>
                      <a:pt x="0" y="2"/>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68" name="Freeform 95"/>
              <p:cNvSpPr/>
              <p:nvPr/>
            </p:nvSpPr>
            <p:spPr bwMode="auto">
              <a:xfrm>
                <a:off x="2162175" y="1876425"/>
                <a:ext cx="28575" cy="39688"/>
              </a:xfrm>
              <a:custGeom>
                <a:avLst/>
                <a:gdLst/>
                <a:ahLst/>
                <a:cxnLst>
                  <a:cxn ang="0">
                    <a:pos x="5" y="12"/>
                  </a:cxn>
                  <a:cxn ang="0">
                    <a:pos x="0" y="4"/>
                  </a:cxn>
                  <a:cxn ang="0">
                    <a:pos x="0" y="0"/>
                  </a:cxn>
                  <a:cxn ang="0">
                    <a:pos x="10" y="3"/>
                  </a:cxn>
                  <a:cxn ang="0">
                    <a:pos x="7" y="8"/>
                  </a:cxn>
                  <a:cxn ang="0">
                    <a:pos x="13" y="3"/>
                  </a:cxn>
                  <a:cxn ang="0">
                    <a:pos x="13" y="12"/>
                  </a:cxn>
                  <a:cxn ang="0">
                    <a:pos x="15" y="18"/>
                  </a:cxn>
                  <a:cxn ang="0">
                    <a:pos x="13" y="22"/>
                  </a:cxn>
                  <a:cxn ang="0">
                    <a:pos x="17" y="30"/>
                  </a:cxn>
                  <a:cxn ang="0">
                    <a:pos x="10" y="22"/>
                  </a:cxn>
                  <a:cxn ang="0">
                    <a:pos x="12" y="17"/>
                  </a:cxn>
                  <a:cxn ang="0">
                    <a:pos x="5" y="12"/>
                  </a:cxn>
                </a:cxnLst>
                <a:rect l="0" t="0" r="r" b="b"/>
                <a:pathLst>
                  <a:path w="21" h="30">
                    <a:moveTo>
                      <a:pt x="5" y="12"/>
                    </a:moveTo>
                    <a:cubicBezTo>
                      <a:pt x="3" y="12"/>
                      <a:pt x="2" y="6"/>
                      <a:pt x="0" y="4"/>
                    </a:cubicBezTo>
                    <a:cubicBezTo>
                      <a:pt x="0" y="0"/>
                      <a:pt x="0" y="0"/>
                      <a:pt x="0" y="0"/>
                    </a:cubicBezTo>
                    <a:cubicBezTo>
                      <a:pt x="4" y="0"/>
                      <a:pt x="6" y="3"/>
                      <a:pt x="10" y="3"/>
                    </a:cubicBezTo>
                    <a:cubicBezTo>
                      <a:pt x="10" y="4"/>
                      <a:pt x="5" y="8"/>
                      <a:pt x="7" y="8"/>
                    </a:cubicBezTo>
                    <a:cubicBezTo>
                      <a:pt x="10" y="8"/>
                      <a:pt x="12" y="5"/>
                      <a:pt x="13" y="3"/>
                    </a:cubicBezTo>
                    <a:cubicBezTo>
                      <a:pt x="14" y="5"/>
                      <a:pt x="13" y="8"/>
                      <a:pt x="13" y="12"/>
                    </a:cubicBezTo>
                    <a:cubicBezTo>
                      <a:pt x="13" y="15"/>
                      <a:pt x="15" y="15"/>
                      <a:pt x="15" y="18"/>
                    </a:cubicBezTo>
                    <a:cubicBezTo>
                      <a:pt x="15" y="19"/>
                      <a:pt x="13" y="20"/>
                      <a:pt x="13" y="22"/>
                    </a:cubicBezTo>
                    <a:cubicBezTo>
                      <a:pt x="13" y="24"/>
                      <a:pt x="21" y="30"/>
                      <a:pt x="17" y="30"/>
                    </a:cubicBezTo>
                    <a:cubicBezTo>
                      <a:pt x="13" y="30"/>
                      <a:pt x="10" y="26"/>
                      <a:pt x="10" y="22"/>
                    </a:cubicBezTo>
                    <a:cubicBezTo>
                      <a:pt x="10" y="19"/>
                      <a:pt x="12" y="18"/>
                      <a:pt x="12" y="17"/>
                    </a:cubicBezTo>
                    <a:cubicBezTo>
                      <a:pt x="9" y="16"/>
                      <a:pt x="8" y="12"/>
                      <a:pt x="5" y="12"/>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69" name="Freeform 96"/>
              <p:cNvSpPr/>
              <p:nvPr/>
            </p:nvSpPr>
            <p:spPr bwMode="auto">
              <a:xfrm>
                <a:off x="1803400" y="1787525"/>
                <a:ext cx="34925" cy="23813"/>
              </a:xfrm>
              <a:custGeom>
                <a:avLst/>
                <a:gdLst/>
                <a:ahLst/>
                <a:cxnLst>
                  <a:cxn ang="0">
                    <a:pos x="21" y="0"/>
                  </a:cxn>
                  <a:cxn ang="0">
                    <a:pos x="27" y="0"/>
                  </a:cxn>
                  <a:cxn ang="0">
                    <a:pos x="27" y="6"/>
                  </a:cxn>
                  <a:cxn ang="0">
                    <a:pos x="10" y="18"/>
                  </a:cxn>
                  <a:cxn ang="0">
                    <a:pos x="0" y="12"/>
                  </a:cxn>
                  <a:cxn ang="0">
                    <a:pos x="0" y="7"/>
                  </a:cxn>
                  <a:cxn ang="0">
                    <a:pos x="21" y="0"/>
                  </a:cxn>
                </a:cxnLst>
                <a:rect l="0" t="0" r="r" b="b"/>
                <a:pathLst>
                  <a:path w="27" h="18">
                    <a:moveTo>
                      <a:pt x="21" y="0"/>
                    </a:moveTo>
                    <a:cubicBezTo>
                      <a:pt x="25" y="0"/>
                      <a:pt x="25" y="0"/>
                      <a:pt x="27" y="0"/>
                    </a:cubicBezTo>
                    <a:cubicBezTo>
                      <a:pt x="27" y="6"/>
                      <a:pt x="27" y="6"/>
                      <a:pt x="27" y="6"/>
                    </a:cubicBezTo>
                    <a:cubicBezTo>
                      <a:pt x="19" y="10"/>
                      <a:pt x="16" y="13"/>
                      <a:pt x="10" y="18"/>
                    </a:cubicBezTo>
                    <a:cubicBezTo>
                      <a:pt x="6" y="15"/>
                      <a:pt x="3" y="15"/>
                      <a:pt x="0" y="12"/>
                    </a:cubicBezTo>
                    <a:cubicBezTo>
                      <a:pt x="0" y="7"/>
                      <a:pt x="0" y="7"/>
                      <a:pt x="0" y="7"/>
                    </a:cubicBezTo>
                    <a:cubicBezTo>
                      <a:pt x="8" y="5"/>
                      <a:pt x="14" y="0"/>
                      <a:pt x="21" y="0"/>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70" name="Freeform 97"/>
              <p:cNvSpPr/>
              <p:nvPr/>
            </p:nvSpPr>
            <p:spPr bwMode="auto">
              <a:xfrm>
                <a:off x="3311525" y="1963738"/>
                <a:ext cx="42863" cy="22225"/>
              </a:xfrm>
              <a:custGeom>
                <a:avLst/>
                <a:gdLst/>
                <a:ahLst/>
                <a:cxnLst>
                  <a:cxn ang="0">
                    <a:pos x="26" y="17"/>
                  </a:cxn>
                  <a:cxn ang="0">
                    <a:pos x="32" y="14"/>
                  </a:cxn>
                  <a:cxn ang="0">
                    <a:pos x="0" y="3"/>
                  </a:cxn>
                  <a:cxn ang="0">
                    <a:pos x="26" y="17"/>
                  </a:cxn>
                </a:cxnLst>
                <a:rect l="0" t="0" r="r" b="b"/>
                <a:pathLst>
                  <a:path w="32" h="17">
                    <a:moveTo>
                      <a:pt x="26" y="17"/>
                    </a:moveTo>
                    <a:cubicBezTo>
                      <a:pt x="29" y="17"/>
                      <a:pt x="30" y="16"/>
                      <a:pt x="32" y="14"/>
                    </a:cubicBezTo>
                    <a:cubicBezTo>
                      <a:pt x="22" y="9"/>
                      <a:pt x="14" y="0"/>
                      <a:pt x="0" y="3"/>
                    </a:cubicBezTo>
                    <a:cubicBezTo>
                      <a:pt x="6" y="7"/>
                      <a:pt x="18" y="17"/>
                      <a:pt x="26" y="17"/>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71" name="Freeform 98"/>
              <p:cNvSpPr/>
              <p:nvPr/>
            </p:nvSpPr>
            <p:spPr bwMode="auto">
              <a:xfrm>
                <a:off x="3314700" y="2030413"/>
                <a:ext cx="31750" cy="20638"/>
              </a:xfrm>
              <a:custGeom>
                <a:avLst/>
                <a:gdLst/>
                <a:ahLst/>
                <a:cxnLst>
                  <a:cxn ang="0">
                    <a:pos x="1" y="0"/>
                  </a:cxn>
                  <a:cxn ang="0">
                    <a:pos x="11" y="7"/>
                  </a:cxn>
                  <a:cxn ang="0">
                    <a:pos x="24" y="7"/>
                  </a:cxn>
                  <a:cxn ang="0">
                    <a:pos x="24" y="10"/>
                  </a:cxn>
                  <a:cxn ang="0">
                    <a:pos x="19" y="15"/>
                  </a:cxn>
                  <a:cxn ang="0">
                    <a:pos x="0" y="3"/>
                  </a:cxn>
                  <a:cxn ang="0">
                    <a:pos x="1" y="0"/>
                  </a:cxn>
                </a:cxnLst>
                <a:rect l="0" t="0" r="r" b="b"/>
                <a:pathLst>
                  <a:path w="24" h="15">
                    <a:moveTo>
                      <a:pt x="1" y="0"/>
                    </a:moveTo>
                    <a:cubicBezTo>
                      <a:pt x="4" y="4"/>
                      <a:pt x="7" y="6"/>
                      <a:pt x="11" y="7"/>
                    </a:cubicBezTo>
                    <a:cubicBezTo>
                      <a:pt x="24" y="7"/>
                      <a:pt x="24" y="7"/>
                      <a:pt x="24" y="7"/>
                    </a:cubicBezTo>
                    <a:cubicBezTo>
                      <a:pt x="24" y="8"/>
                      <a:pt x="24" y="9"/>
                      <a:pt x="24" y="10"/>
                    </a:cubicBezTo>
                    <a:cubicBezTo>
                      <a:pt x="24" y="12"/>
                      <a:pt x="20" y="15"/>
                      <a:pt x="19" y="15"/>
                    </a:cubicBezTo>
                    <a:cubicBezTo>
                      <a:pt x="16" y="15"/>
                      <a:pt x="0" y="6"/>
                      <a:pt x="0" y="3"/>
                    </a:cubicBezTo>
                    <a:cubicBezTo>
                      <a:pt x="0" y="2"/>
                      <a:pt x="0" y="0"/>
                      <a:pt x="1" y="0"/>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72" name="Freeform 99"/>
              <p:cNvSpPr/>
              <p:nvPr/>
            </p:nvSpPr>
            <p:spPr bwMode="auto">
              <a:xfrm>
                <a:off x="3362325" y="2030413"/>
                <a:ext cx="22225" cy="26988"/>
              </a:xfrm>
              <a:custGeom>
                <a:avLst/>
                <a:gdLst/>
                <a:ahLst/>
                <a:cxnLst>
                  <a:cxn ang="0">
                    <a:pos x="17" y="12"/>
                  </a:cxn>
                  <a:cxn ang="0">
                    <a:pos x="17" y="15"/>
                  </a:cxn>
                  <a:cxn ang="0">
                    <a:pos x="7" y="20"/>
                  </a:cxn>
                  <a:cxn ang="0">
                    <a:pos x="0" y="15"/>
                  </a:cxn>
                  <a:cxn ang="0">
                    <a:pos x="10" y="0"/>
                  </a:cxn>
                  <a:cxn ang="0">
                    <a:pos x="14" y="5"/>
                  </a:cxn>
                  <a:cxn ang="0">
                    <a:pos x="17" y="12"/>
                  </a:cxn>
                </a:cxnLst>
                <a:rect l="0" t="0" r="r" b="b"/>
                <a:pathLst>
                  <a:path w="17" h="20">
                    <a:moveTo>
                      <a:pt x="17" y="12"/>
                    </a:moveTo>
                    <a:cubicBezTo>
                      <a:pt x="17" y="12"/>
                      <a:pt x="17" y="14"/>
                      <a:pt x="17" y="15"/>
                    </a:cubicBezTo>
                    <a:cubicBezTo>
                      <a:pt x="17" y="18"/>
                      <a:pt x="12" y="20"/>
                      <a:pt x="7" y="20"/>
                    </a:cubicBezTo>
                    <a:cubicBezTo>
                      <a:pt x="3" y="20"/>
                      <a:pt x="0" y="18"/>
                      <a:pt x="0" y="15"/>
                    </a:cubicBezTo>
                    <a:cubicBezTo>
                      <a:pt x="0" y="13"/>
                      <a:pt x="6" y="2"/>
                      <a:pt x="10" y="0"/>
                    </a:cubicBezTo>
                    <a:cubicBezTo>
                      <a:pt x="11" y="2"/>
                      <a:pt x="14" y="3"/>
                      <a:pt x="14" y="5"/>
                    </a:cubicBezTo>
                    <a:cubicBezTo>
                      <a:pt x="14" y="9"/>
                      <a:pt x="7" y="12"/>
                      <a:pt x="17" y="12"/>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73" name="Freeform 100"/>
              <p:cNvSpPr/>
              <p:nvPr/>
            </p:nvSpPr>
            <p:spPr bwMode="auto">
              <a:xfrm>
                <a:off x="1593850" y="1724025"/>
                <a:ext cx="26988" cy="12700"/>
              </a:xfrm>
              <a:custGeom>
                <a:avLst/>
                <a:gdLst/>
                <a:ahLst/>
                <a:cxnLst>
                  <a:cxn ang="0">
                    <a:pos x="6" y="4"/>
                  </a:cxn>
                  <a:cxn ang="0">
                    <a:pos x="13" y="1"/>
                  </a:cxn>
                  <a:cxn ang="0">
                    <a:pos x="20" y="9"/>
                  </a:cxn>
                  <a:cxn ang="0">
                    <a:pos x="5" y="9"/>
                  </a:cxn>
                  <a:cxn ang="0">
                    <a:pos x="0" y="4"/>
                  </a:cxn>
                  <a:cxn ang="0">
                    <a:pos x="6" y="4"/>
                  </a:cxn>
                </a:cxnLst>
                <a:rect l="0" t="0" r="r" b="b"/>
                <a:pathLst>
                  <a:path w="20" h="9">
                    <a:moveTo>
                      <a:pt x="6" y="4"/>
                    </a:moveTo>
                    <a:cubicBezTo>
                      <a:pt x="8" y="0"/>
                      <a:pt x="10" y="1"/>
                      <a:pt x="13" y="1"/>
                    </a:cubicBezTo>
                    <a:cubicBezTo>
                      <a:pt x="18" y="1"/>
                      <a:pt x="19" y="4"/>
                      <a:pt x="20" y="9"/>
                    </a:cubicBezTo>
                    <a:cubicBezTo>
                      <a:pt x="5" y="9"/>
                      <a:pt x="5" y="9"/>
                      <a:pt x="5" y="9"/>
                    </a:cubicBezTo>
                    <a:cubicBezTo>
                      <a:pt x="3" y="7"/>
                      <a:pt x="1" y="6"/>
                      <a:pt x="0" y="4"/>
                    </a:cubicBezTo>
                    <a:lnTo>
                      <a:pt x="6" y="4"/>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grpSp>
        <p:grpSp>
          <p:nvGrpSpPr>
            <p:cNvPr id="8" name="Group 345"/>
            <p:cNvGrpSpPr/>
            <p:nvPr/>
          </p:nvGrpSpPr>
          <p:grpSpPr>
            <a:xfrm>
              <a:off x="5758450" y="2254506"/>
              <a:ext cx="655423" cy="1101959"/>
              <a:chOff x="4219575" y="1089025"/>
              <a:chExt cx="687388" cy="1155701"/>
            </a:xfrm>
            <a:grpFill/>
          </p:grpSpPr>
          <p:sp>
            <p:nvSpPr>
              <p:cNvPr id="96" name="Freeform 36"/>
              <p:cNvSpPr/>
              <p:nvPr/>
            </p:nvSpPr>
            <p:spPr bwMode="auto">
              <a:xfrm>
                <a:off x="4568825" y="1816100"/>
                <a:ext cx="26988" cy="39688"/>
              </a:xfrm>
              <a:custGeom>
                <a:avLst/>
                <a:gdLst/>
                <a:ahLst/>
                <a:cxnLst>
                  <a:cxn ang="0">
                    <a:pos x="3" y="27"/>
                  </a:cxn>
                  <a:cxn ang="0">
                    <a:pos x="9" y="21"/>
                  </a:cxn>
                  <a:cxn ang="0">
                    <a:pos x="0" y="14"/>
                  </a:cxn>
                  <a:cxn ang="0">
                    <a:pos x="9" y="0"/>
                  </a:cxn>
                  <a:cxn ang="0">
                    <a:pos x="20" y="12"/>
                  </a:cxn>
                  <a:cxn ang="0">
                    <a:pos x="6" y="30"/>
                  </a:cxn>
                  <a:cxn ang="0">
                    <a:pos x="0" y="27"/>
                  </a:cxn>
                  <a:cxn ang="0">
                    <a:pos x="2" y="25"/>
                  </a:cxn>
                  <a:cxn ang="0">
                    <a:pos x="3" y="27"/>
                  </a:cxn>
                </a:cxnLst>
                <a:rect l="0" t="0" r="r" b="b"/>
                <a:pathLst>
                  <a:path w="20" h="30">
                    <a:moveTo>
                      <a:pt x="3" y="27"/>
                    </a:moveTo>
                    <a:cubicBezTo>
                      <a:pt x="6" y="26"/>
                      <a:pt x="9" y="23"/>
                      <a:pt x="9" y="21"/>
                    </a:cubicBezTo>
                    <a:cubicBezTo>
                      <a:pt x="5" y="20"/>
                      <a:pt x="0" y="16"/>
                      <a:pt x="0" y="14"/>
                    </a:cubicBezTo>
                    <a:cubicBezTo>
                      <a:pt x="0" y="12"/>
                      <a:pt x="5" y="0"/>
                      <a:pt x="9" y="0"/>
                    </a:cubicBezTo>
                    <a:cubicBezTo>
                      <a:pt x="17" y="0"/>
                      <a:pt x="18" y="4"/>
                      <a:pt x="20" y="12"/>
                    </a:cubicBezTo>
                    <a:cubicBezTo>
                      <a:pt x="12" y="14"/>
                      <a:pt x="16" y="30"/>
                      <a:pt x="6" y="30"/>
                    </a:cubicBezTo>
                    <a:cubicBezTo>
                      <a:pt x="3" y="30"/>
                      <a:pt x="1" y="27"/>
                      <a:pt x="0" y="27"/>
                    </a:cubicBezTo>
                    <a:cubicBezTo>
                      <a:pt x="1" y="26"/>
                      <a:pt x="2" y="25"/>
                      <a:pt x="2" y="25"/>
                    </a:cubicBezTo>
                    <a:lnTo>
                      <a:pt x="3" y="27"/>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grpSp>
            <p:nvGrpSpPr>
              <p:cNvPr id="97" name="Group 343"/>
              <p:cNvGrpSpPr/>
              <p:nvPr/>
            </p:nvGrpSpPr>
            <p:grpSpPr>
              <a:xfrm>
                <a:off x="4219575" y="1089025"/>
                <a:ext cx="687388" cy="1155701"/>
                <a:chOff x="4219575" y="1089025"/>
                <a:chExt cx="687388" cy="1155701"/>
              </a:xfrm>
              <a:grpFill/>
            </p:grpSpPr>
            <p:sp>
              <p:nvSpPr>
                <p:cNvPr id="98" name="Freeform 24"/>
                <p:cNvSpPr/>
                <p:nvPr/>
              </p:nvSpPr>
              <p:spPr bwMode="auto">
                <a:xfrm>
                  <a:off x="4230688" y="1782763"/>
                  <a:ext cx="646113" cy="461963"/>
                </a:xfrm>
                <a:custGeom>
                  <a:avLst/>
                  <a:gdLst/>
                  <a:ahLst/>
                  <a:cxnLst>
                    <a:cxn ang="0">
                      <a:pos x="473" y="233"/>
                    </a:cxn>
                    <a:cxn ang="0">
                      <a:pos x="470" y="273"/>
                    </a:cxn>
                    <a:cxn ang="0">
                      <a:pos x="427" y="274"/>
                    </a:cxn>
                    <a:cxn ang="0">
                      <a:pos x="401" y="283"/>
                    </a:cxn>
                    <a:cxn ang="0">
                      <a:pos x="403" y="303"/>
                    </a:cxn>
                    <a:cxn ang="0">
                      <a:pos x="413" y="322"/>
                    </a:cxn>
                    <a:cxn ang="0">
                      <a:pos x="401" y="319"/>
                    </a:cxn>
                    <a:cxn ang="0">
                      <a:pos x="397" y="336"/>
                    </a:cxn>
                    <a:cxn ang="0">
                      <a:pos x="382" y="315"/>
                    </a:cxn>
                    <a:cxn ang="0">
                      <a:pos x="358" y="278"/>
                    </a:cxn>
                    <a:cxn ang="0">
                      <a:pos x="329" y="238"/>
                    </a:cxn>
                    <a:cxn ang="0">
                      <a:pos x="289" y="213"/>
                    </a:cxn>
                    <a:cxn ang="0">
                      <a:pos x="270" y="212"/>
                    </a:cxn>
                    <a:cxn ang="0">
                      <a:pos x="289" y="244"/>
                    </a:cxn>
                    <a:cxn ang="0">
                      <a:pos x="315" y="264"/>
                    </a:cxn>
                    <a:cxn ang="0">
                      <a:pos x="330" y="283"/>
                    </a:cxn>
                    <a:cxn ang="0">
                      <a:pos x="323" y="305"/>
                    </a:cxn>
                    <a:cxn ang="0">
                      <a:pos x="316" y="303"/>
                    </a:cxn>
                    <a:cxn ang="0">
                      <a:pos x="291" y="273"/>
                    </a:cxn>
                    <a:cxn ang="0">
                      <a:pos x="229" y="223"/>
                    </a:cxn>
                    <a:cxn ang="0">
                      <a:pos x="168" y="237"/>
                    </a:cxn>
                    <a:cxn ang="0">
                      <a:pos x="135" y="272"/>
                    </a:cxn>
                    <a:cxn ang="0">
                      <a:pos x="101" y="326"/>
                    </a:cxn>
                    <a:cxn ang="0">
                      <a:pos x="72" y="338"/>
                    </a:cxn>
                    <a:cxn ang="0">
                      <a:pos x="10" y="334"/>
                    </a:cxn>
                    <a:cxn ang="0">
                      <a:pos x="0" y="306"/>
                    </a:cxn>
                    <a:cxn ang="0">
                      <a:pos x="4" y="246"/>
                    </a:cxn>
                    <a:cxn ang="0">
                      <a:pos x="48" y="235"/>
                    </a:cxn>
                    <a:cxn ang="0">
                      <a:pos x="89" y="240"/>
                    </a:cxn>
                    <a:cxn ang="0">
                      <a:pos x="105" y="206"/>
                    </a:cxn>
                    <a:cxn ang="0">
                      <a:pos x="103" y="193"/>
                    </a:cxn>
                    <a:cxn ang="0">
                      <a:pos x="60" y="163"/>
                    </a:cxn>
                    <a:cxn ang="0">
                      <a:pos x="88" y="157"/>
                    </a:cxn>
                    <a:cxn ang="0">
                      <a:pos x="96" y="143"/>
                    </a:cxn>
                    <a:cxn ang="0">
                      <a:pos x="114" y="145"/>
                    </a:cxn>
                    <a:cxn ang="0">
                      <a:pos x="147" y="118"/>
                    </a:cxn>
                    <a:cxn ang="0">
                      <a:pos x="176" y="89"/>
                    </a:cxn>
                    <a:cxn ang="0">
                      <a:pos x="208" y="73"/>
                    </a:cxn>
                    <a:cxn ang="0">
                      <a:pos x="225" y="54"/>
                    </a:cxn>
                    <a:cxn ang="0">
                      <a:pos x="245" y="5"/>
                    </a:cxn>
                    <a:cxn ang="0">
                      <a:pos x="251" y="25"/>
                    </a:cxn>
                    <a:cxn ang="0">
                      <a:pos x="240" y="54"/>
                    </a:cxn>
                    <a:cxn ang="0">
                      <a:pos x="254" y="66"/>
                    </a:cxn>
                    <a:cxn ang="0">
                      <a:pos x="289" y="68"/>
                    </a:cxn>
                    <a:cxn ang="0">
                      <a:pos x="333" y="50"/>
                    </a:cxn>
                    <a:cxn ang="0">
                      <a:pos x="378" y="55"/>
                    </a:cxn>
                    <a:cxn ang="0">
                      <a:pos x="408" y="95"/>
                    </a:cxn>
                    <a:cxn ang="0">
                      <a:pos x="399" y="153"/>
                    </a:cxn>
                    <a:cxn ang="0">
                      <a:pos x="470" y="180"/>
                    </a:cxn>
                    <a:cxn ang="0">
                      <a:pos x="474" y="204"/>
                    </a:cxn>
                    <a:cxn ang="0">
                      <a:pos x="476" y="216"/>
                    </a:cxn>
                  </a:cxnLst>
                  <a:rect l="0" t="0" r="r" b="b"/>
                  <a:pathLst>
                    <a:path w="485" h="347">
                      <a:moveTo>
                        <a:pt x="476" y="216"/>
                      </a:moveTo>
                      <a:cubicBezTo>
                        <a:pt x="474" y="223"/>
                        <a:pt x="475" y="219"/>
                        <a:pt x="473" y="222"/>
                      </a:cubicBezTo>
                      <a:cubicBezTo>
                        <a:pt x="473" y="233"/>
                        <a:pt x="473" y="233"/>
                        <a:pt x="473" y="233"/>
                      </a:cubicBezTo>
                      <a:cubicBezTo>
                        <a:pt x="469" y="238"/>
                        <a:pt x="461" y="246"/>
                        <a:pt x="461" y="253"/>
                      </a:cubicBezTo>
                      <a:cubicBezTo>
                        <a:pt x="461" y="261"/>
                        <a:pt x="473" y="268"/>
                        <a:pt x="476" y="272"/>
                      </a:cubicBezTo>
                      <a:cubicBezTo>
                        <a:pt x="474" y="273"/>
                        <a:pt x="472" y="273"/>
                        <a:pt x="470" y="273"/>
                      </a:cubicBezTo>
                      <a:cubicBezTo>
                        <a:pt x="466" y="275"/>
                        <a:pt x="463" y="273"/>
                        <a:pt x="459" y="275"/>
                      </a:cubicBezTo>
                      <a:cubicBezTo>
                        <a:pt x="453" y="277"/>
                        <a:pt x="452" y="283"/>
                        <a:pt x="446" y="283"/>
                      </a:cubicBezTo>
                      <a:cubicBezTo>
                        <a:pt x="439" y="283"/>
                        <a:pt x="435" y="274"/>
                        <a:pt x="427" y="274"/>
                      </a:cubicBezTo>
                      <a:cubicBezTo>
                        <a:pt x="420" y="274"/>
                        <a:pt x="419" y="278"/>
                        <a:pt x="413" y="280"/>
                      </a:cubicBezTo>
                      <a:cubicBezTo>
                        <a:pt x="414" y="284"/>
                        <a:pt x="414" y="286"/>
                        <a:pt x="413" y="290"/>
                      </a:cubicBezTo>
                      <a:cubicBezTo>
                        <a:pt x="406" y="290"/>
                        <a:pt x="405" y="283"/>
                        <a:pt x="401" y="283"/>
                      </a:cubicBezTo>
                      <a:cubicBezTo>
                        <a:pt x="399" y="283"/>
                        <a:pt x="397" y="286"/>
                        <a:pt x="397" y="288"/>
                      </a:cubicBezTo>
                      <a:cubicBezTo>
                        <a:pt x="405" y="298"/>
                        <a:pt x="405" y="298"/>
                        <a:pt x="405" y="298"/>
                      </a:cubicBezTo>
                      <a:cubicBezTo>
                        <a:pt x="405" y="300"/>
                        <a:pt x="403" y="302"/>
                        <a:pt x="403" y="303"/>
                      </a:cubicBezTo>
                      <a:cubicBezTo>
                        <a:pt x="403" y="304"/>
                        <a:pt x="415" y="315"/>
                        <a:pt x="419" y="315"/>
                      </a:cubicBezTo>
                      <a:cubicBezTo>
                        <a:pt x="419" y="317"/>
                        <a:pt x="420" y="318"/>
                        <a:pt x="420" y="319"/>
                      </a:cubicBezTo>
                      <a:cubicBezTo>
                        <a:pt x="418" y="321"/>
                        <a:pt x="414" y="319"/>
                        <a:pt x="413" y="322"/>
                      </a:cubicBezTo>
                      <a:cubicBezTo>
                        <a:pt x="412" y="322"/>
                        <a:pt x="412" y="322"/>
                        <a:pt x="412" y="322"/>
                      </a:cubicBezTo>
                      <a:cubicBezTo>
                        <a:pt x="407" y="321"/>
                        <a:pt x="403" y="317"/>
                        <a:pt x="401" y="315"/>
                      </a:cubicBezTo>
                      <a:cubicBezTo>
                        <a:pt x="401" y="319"/>
                        <a:pt x="401" y="319"/>
                        <a:pt x="401" y="319"/>
                      </a:cubicBezTo>
                      <a:cubicBezTo>
                        <a:pt x="402" y="321"/>
                        <a:pt x="403" y="323"/>
                        <a:pt x="403" y="326"/>
                      </a:cubicBezTo>
                      <a:cubicBezTo>
                        <a:pt x="403" y="329"/>
                        <a:pt x="399" y="334"/>
                        <a:pt x="403" y="336"/>
                      </a:cubicBezTo>
                      <a:cubicBezTo>
                        <a:pt x="401" y="336"/>
                        <a:pt x="397" y="336"/>
                        <a:pt x="397" y="336"/>
                      </a:cubicBezTo>
                      <a:cubicBezTo>
                        <a:pt x="390" y="336"/>
                        <a:pt x="384" y="329"/>
                        <a:pt x="384" y="322"/>
                      </a:cubicBezTo>
                      <a:cubicBezTo>
                        <a:pt x="384" y="319"/>
                        <a:pt x="388" y="317"/>
                        <a:pt x="390" y="315"/>
                      </a:cubicBezTo>
                      <a:cubicBezTo>
                        <a:pt x="387" y="315"/>
                        <a:pt x="385" y="315"/>
                        <a:pt x="382" y="315"/>
                      </a:cubicBezTo>
                      <a:cubicBezTo>
                        <a:pt x="380" y="315"/>
                        <a:pt x="379" y="311"/>
                        <a:pt x="379" y="310"/>
                      </a:cubicBezTo>
                      <a:cubicBezTo>
                        <a:pt x="378" y="304"/>
                        <a:pt x="374" y="300"/>
                        <a:pt x="370" y="296"/>
                      </a:cubicBezTo>
                      <a:cubicBezTo>
                        <a:pt x="365" y="291"/>
                        <a:pt x="358" y="287"/>
                        <a:pt x="358" y="278"/>
                      </a:cubicBezTo>
                      <a:cubicBezTo>
                        <a:pt x="358" y="272"/>
                        <a:pt x="358" y="270"/>
                        <a:pt x="358" y="266"/>
                      </a:cubicBezTo>
                      <a:cubicBezTo>
                        <a:pt x="358" y="260"/>
                        <a:pt x="348" y="251"/>
                        <a:pt x="342" y="248"/>
                      </a:cubicBezTo>
                      <a:cubicBezTo>
                        <a:pt x="336" y="245"/>
                        <a:pt x="329" y="244"/>
                        <a:pt x="329" y="238"/>
                      </a:cubicBezTo>
                      <a:cubicBezTo>
                        <a:pt x="326" y="238"/>
                        <a:pt x="325" y="238"/>
                        <a:pt x="323" y="238"/>
                      </a:cubicBezTo>
                      <a:cubicBezTo>
                        <a:pt x="313" y="238"/>
                        <a:pt x="302" y="223"/>
                        <a:pt x="302" y="213"/>
                      </a:cubicBezTo>
                      <a:cubicBezTo>
                        <a:pt x="297" y="213"/>
                        <a:pt x="293" y="213"/>
                        <a:pt x="289" y="213"/>
                      </a:cubicBezTo>
                      <a:cubicBezTo>
                        <a:pt x="283" y="213"/>
                        <a:pt x="285" y="204"/>
                        <a:pt x="283" y="201"/>
                      </a:cubicBezTo>
                      <a:cubicBezTo>
                        <a:pt x="278" y="204"/>
                        <a:pt x="268" y="204"/>
                        <a:pt x="268" y="209"/>
                      </a:cubicBezTo>
                      <a:cubicBezTo>
                        <a:pt x="268" y="210"/>
                        <a:pt x="270" y="212"/>
                        <a:pt x="270" y="212"/>
                      </a:cubicBezTo>
                      <a:cubicBezTo>
                        <a:pt x="270" y="214"/>
                        <a:pt x="269" y="217"/>
                        <a:pt x="269" y="220"/>
                      </a:cubicBezTo>
                      <a:cubicBezTo>
                        <a:pt x="269" y="226"/>
                        <a:pt x="273" y="229"/>
                        <a:pt x="278" y="231"/>
                      </a:cubicBezTo>
                      <a:cubicBezTo>
                        <a:pt x="285" y="233"/>
                        <a:pt x="288" y="240"/>
                        <a:pt x="289" y="244"/>
                      </a:cubicBezTo>
                      <a:cubicBezTo>
                        <a:pt x="291" y="250"/>
                        <a:pt x="294" y="257"/>
                        <a:pt x="298" y="259"/>
                      </a:cubicBezTo>
                      <a:cubicBezTo>
                        <a:pt x="304" y="262"/>
                        <a:pt x="309" y="260"/>
                        <a:pt x="315" y="260"/>
                      </a:cubicBezTo>
                      <a:cubicBezTo>
                        <a:pt x="315" y="261"/>
                        <a:pt x="315" y="263"/>
                        <a:pt x="315" y="264"/>
                      </a:cubicBezTo>
                      <a:cubicBezTo>
                        <a:pt x="313" y="269"/>
                        <a:pt x="323" y="271"/>
                        <a:pt x="326" y="272"/>
                      </a:cubicBezTo>
                      <a:cubicBezTo>
                        <a:pt x="335" y="277"/>
                        <a:pt x="345" y="280"/>
                        <a:pt x="344" y="290"/>
                      </a:cubicBezTo>
                      <a:cubicBezTo>
                        <a:pt x="340" y="289"/>
                        <a:pt x="337" y="283"/>
                        <a:pt x="330" y="283"/>
                      </a:cubicBezTo>
                      <a:cubicBezTo>
                        <a:pt x="325" y="283"/>
                        <a:pt x="320" y="286"/>
                        <a:pt x="320" y="290"/>
                      </a:cubicBezTo>
                      <a:cubicBezTo>
                        <a:pt x="320" y="296"/>
                        <a:pt x="328" y="297"/>
                        <a:pt x="328" y="303"/>
                      </a:cubicBezTo>
                      <a:cubicBezTo>
                        <a:pt x="328" y="305"/>
                        <a:pt x="323" y="305"/>
                        <a:pt x="323" y="305"/>
                      </a:cubicBezTo>
                      <a:cubicBezTo>
                        <a:pt x="319" y="309"/>
                        <a:pt x="319" y="318"/>
                        <a:pt x="313" y="318"/>
                      </a:cubicBezTo>
                      <a:cubicBezTo>
                        <a:pt x="310" y="318"/>
                        <a:pt x="308" y="317"/>
                        <a:pt x="308" y="315"/>
                      </a:cubicBezTo>
                      <a:cubicBezTo>
                        <a:pt x="314" y="315"/>
                        <a:pt x="316" y="309"/>
                        <a:pt x="316" y="303"/>
                      </a:cubicBezTo>
                      <a:cubicBezTo>
                        <a:pt x="316" y="297"/>
                        <a:pt x="312" y="295"/>
                        <a:pt x="311" y="291"/>
                      </a:cubicBezTo>
                      <a:cubicBezTo>
                        <a:pt x="310" y="291"/>
                        <a:pt x="300" y="281"/>
                        <a:pt x="299" y="278"/>
                      </a:cubicBezTo>
                      <a:cubicBezTo>
                        <a:pt x="297" y="278"/>
                        <a:pt x="291" y="276"/>
                        <a:pt x="291" y="273"/>
                      </a:cubicBezTo>
                      <a:cubicBezTo>
                        <a:pt x="277" y="270"/>
                        <a:pt x="274" y="266"/>
                        <a:pt x="266" y="259"/>
                      </a:cubicBezTo>
                      <a:cubicBezTo>
                        <a:pt x="263" y="256"/>
                        <a:pt x="257" y="254"/>
                        <a:pt x="256" y="251"/>
                      </a:cubicBezTo>
                      <a:cubicBezTo>
                        <a:pt x="248" y="241"/>
                        <a:pt x="245" y="223"/>
                        <a:pt x="229" y="223"/>
                      </a:cubicBezTo>
                      <a:cubicBezTo>
                        <a:pt x="221" y="223"/>
                        <a:pt x="220" y="228"/>
                        <a:pt x="216" y="230"/>
                      </a:cubicBezTo>
                      <a:cubicBezTo>
                        <a:pt x="208" y="234"/>
                        <a:pt x="202" y="242"/>
                        <a:pt x="192" y="242"/>
                      </a:cubicBezTo>
                      <a:cubicBezTo>
                        <a:pt x="183" y="242"/>
                        <a:pt x="177" y="237"/>
                        <a:pt x="168" y="237"/>
                      </a:cubicBezTo>
                      <a:cubicBezTo>
                        <a:pt x="161" y="237"/>
                        <a:pt x="154" y="242"/>
                        <a:pt x="154" y="248"/>
                      </a:cubicBezTo>
                      <a:cubicBezTo>
                        <a:pt x="157" y="258"/>
                        <a:pt x="157" y="258"/>
                        <a:pt x="157" y="258"/>
                      </a:cubicBezTo>
                      <a:cubicBezTo>
                        <a:pt x="154" y="267"/>
                        <a:pt x="144" y="270"/>
                        <a:pt x="135" y="272"/>
                      </a:cubicBezTo>
                      <a:cubicBezTo>
                        <a:pt x="127" y="274"/>
                        <a:pt x="114" y="292"/>
                        <a:pt x="114" y="302"/>
                      </a:cubicBezTo>
                      <a:cubicBezTo>
                        <a:pt x="114" y="305"/>
                        <a:pt x="117" y="306"/>
                        <a:pt x="119" y="307"/>
                      </a:cubicBezTo>
                      <a:cubicBezTo>
                        <a:pt x="113" y="316"/>
                        <a:pt x="110" y="321"/>
                        <a:pt x="101" y="326"/>
                      </a:cubicBezTo>
                      <a:cubicBezTo>
                        <a:pt x="96" y="328"/>
                        <a:pt x="95" y="340"/>
                        <a:pt x="86" y="337"/>
                      </a:cubicBezTo>
                      <a:cubicBezTo>
                        <a:pt x="86" y="337"/>
                        <a:pt x="86" y="337"/>
                        <a:pt x="86" y="337"/>
                      </a:cubicBezTo>
                      <a:cubicBezTo>
                        <a:pt x="82" y="336"/>
                        <a:pt x="75" y="338"/>
                        <a:pt x="72" y="338"/>
                      </a:cubicBezTo>
                      <a:cubicBezTo>
                        <a:pt x="62" y="338"/>
                        <a:pt x="56" y="347"/>
                        <a:pt x="46" y="347"/>
                      </a:cubicBezTo>
                      <a:cubicBezTo>
                        <a:pt x="40" y="347"/>
                        <a:pt x="39" y="331"/>
                        <a:pt x="29" y="331"/>
                      </a:cubicBezTo>
                      <a:cubicBezTo>
                        <a:pt x="22" y="331"/>
                        <a:pt x="17" y="334"/>
                        <a:pt x="10" y="334"/>
                      </a:cubicBezTo>
                      <a:cubicBezTo>
                        <a:pt x="8" y="334"/>
                        <a:pt x="7" y="332"/>
                        <a:pt x="7" y="330"/>
                      </a:cubicBezTo>
                      <a:cubicBezTo>
                        <a:pt x="7" y="321"/>
                        <a:pt x="7" y="318"/>
                        <a:pt x="7" y="313"/>
                      </a:cubicBezTo>
                      <a:cubicBezTo>
                        <a:pt x="3" y="313"/>
                        <a:pt x="0" y="310"/>
                        <a:pt x="0" y="306"/>
                      </a:cubicBezTo>
                      <a:cubicBezTo>
                        <a:pt x="0" y="301"/>
                        <a:pt x="4" y="299"/>
                        <a:pt x="4" y="296"/>
                      </a:cubicBezTo>
                      <a:cubicBezTo>
                        <a:pt x="4" y="285"/>
                        <a:pt x="8" y="274"/>
                        <a:pt x="8" y="262"/>
                      </a:cubicBezTo>
                      <a:cubicBezTo>
                        <a:pt x="8" y="256"/>
                        <a:pt x="4" y="250"/>
                        <a:pt x="4" y="246"/>
                      </a:cubicBezTo>
                      <a:cubicBezTo>
                        <a:pt x="4" y="243"/>
                        <a:pt x="19" y="234"/>
                        <a:pt x="21" y="234"/>
                      </a:cubicBezTo>
                      <a:cubicBezTo>
                        <a:pt x="23" y="234"/>
                        <a:pt x="25" y="236"/>
                        <a:pt x="28" y="235"/>
                      </a:cubicBezTo>
                      <a:cubicBezTo>
                        <a:pt x="48" y="235"/>
                        <a:pt x="48" y="235"/>
                        <a:pt x="48" y="235"/>
                      </a:cubicBezTo>
                      <a:cubicBezTo>
                        <a:pt x="49" y="237"/>
                        <a:pt x="53" y="238"/>
                        <a:pt x="55" y="238"/>
                      </a:cubicBezTo>
                      <a:cubicBezTo>
                        <a:pt x="76" y="238"/>
                        <a:pt x="76" y="238"/>
                        <a:pt x="76" y="238"/>
                      </a:cubicBezTo>
                      <a:cubicBezTo>
                        <a:pt x="82" y="237"/>
                        <a:pt x="84" y="240"/>
                        <a:pt x="89" y="240"/>
                      </a:cubicBezTo>
                      <a:cubicBezTo>
                        <a:pt x="92" y="240"/>
                        <a:pt x="98" y="238"/>
                        <a:pt x="100" y="238"/>
                      </a:cubicBezTo>
                      <a:cubicBezTo>
                        <a:pt x="100" y="229"/>
                        <a:pt x="105" y="226"/>
                        <a:pt x="105" y="218"/>
                      </a:cubicBezTo>
                      <a:cubicBezTo>
                        <a:pt x="105" y="216"/>
                        <a:pt x="105" y="208"/>
                        <a:pt x="105" y="206"/>
                      </a:cubicBezTo>
                      <a:cubicBezTo>
                        <a:pt x="104" y="206"/>
                        <a:pt x="104" y="206"/>
                        <a:pt x="104" y="206"/>
                      </a:cubicBezTo>
                      <a:cubicBezTo>
                        <a:pt x="105" y="205"/>
                        <a:pt x="106" y="201"/>
                        <a:pt x="106" y="200"/>
                      </a:cubicBezTo>
                      <a:cubicBezTo>
                        <a:pt x="106" y="196"/>
                        <a:pt x="103" y="197"/>
                        <a:pt x="103" y="193"/>
                      </a:cubicBezTo>
                      <a:cubicBezTo>
                        <a:pt x="94" y="193"/>
                        <a:pt x="92" y="185"/>
                        <a:pt x="92" y="178"/>
                      </a:cubicBezTo>
                      <a:cubicBezTo>
                        <a:pt x="89" y="178"/>
                        <a:pt x="89" y="175"/>
                        <a:pt x="87" y="175"/>
                      </a:cubicBezTo>
                      <a:cubicBezTo>
                        <a:pt x="79" y="173"/>
                        <a:pt x="60" y="169"/>
                        <a:pt x="60" y="163"/>
                      </a:cubicBezTo>
                      <a:cubicBezTo>
                        <a:pt x="60" y="163"/>
                        <a:pt x="60" y="161"/>
                        <a:pt x="60" y="161"/>
                      </a:cubicBezTo>
                      <a:cubicBezTo>
                        <a:pt x="60" y="157"/>
                        <a:pt x="72" y="154"/>
                        <a:pt x="76" y="153"/>
                      </a:cubicBezTo>
                      <a:cubicBezTo>
                        <a:pt x="78" y="156"/>
                        <a:pt x="85" y="157"/>
                        <a:pt x="88" y="157"/>
                      </a:cubicBezTo>
                      <a:cubicBezTo>
                        <a:pt x="92" y="157"/>
                        <a:pt x="97" y="156"/>
                        <a:pt x="98" y="155"/>
                      </a:cubicBezTo>
                      <a:cubicBezTo>
                        <a:pt x="98" y="152"/>
                        <a:pt x="98" y="152"/>
                        <a:pt x="98" y="152"/>
                      </a:cubicBezTo>
                      <a:cubicBezTo>
                        <a:pt x="95" y="151"/>
                        <a:pt x="97" y="145"/>
                        <a:pt x="96" y="143"/>
                      </a:cubicBezTo>
                      <a:cubicBezTo>
                        <a:pt x="96" y="140"/>
                        <a:pt x="96" y="140"/>
                        <a:pt x="96" y="140"/>
                      </a:cubicBezTo>
                      <a:cubicBezTo>
                        <a:pt x="101" y="140"/>
                        <a:pt x="101" y="140"/>
                        <a:pt x="101" y="140"/>
                      </a:cubicBezTo>
                      <a:cubicBezTo>
                        <a:pt x="104" y="143"/>
                        <a:pt x="109" y="145"/>
                        <a:pt x="114" y="145"/>
                      </a:cubicBezTo>
                      <a:cubicBezTo>
                        <a:pt x="117" y="145"/>
                        <a:pt x="120" y="142"/>
                        <a:pt x="121" y="139"/>
                      </a:cubicBezTo>
                      <a:cubicBezTo>
                        <a:pt x="135" y="139"/>
                        <a:pt x="138" y="129"/>
                        <a:pt x="141" y="119"/>
                      </a:cubicBezTo>
                      <a:cubicBezTo>
                        <a:pt x="143" y="119"/>
                        <a:pt x="145" y="118"/>
                        <a:pt x="147" y="118"/>
                      </a:cubicBezTo>
                      <a:cubicBezTo>
                        <a:pt x="150" y="117"/>
                        <a:pt x="167" y="110"/>
                        <a:pt x="169" y="108"/>
                      </a:cubicBezTo>
                      <a:cubicBezTo>
                        <a:pt x="173" y="104"/>
                        <a:pt x="171" y="99"/>
                        <a:pt x="171" y="94"/>
                      </a:cubicBezTo>
                      <a:cubicBezTo>
                        <a:pt x="171" y="92"/>
                        <a:pt x="175" y="89"/>
                        <a:pt x="176" y="89"/>
                      </a:cubicBezTo>
                      <a:cubicBezTo>
                        <a:pt x="182" y="83"/>
                        <a:pt x="188" y="76"/>
                        <a:pt x="198" y="76"/>
                      </a:cubicBezTo>
                      <a:cubicBezTo>
                        <a:pt x="204" y="76"/>
                        <a:pt x="201" y="77"/>
                        <a:pt x="204" y="76"/>
                      </a:cubicBezTo>
                      <a:cubicBezTo>
                        <a:pt x="206" y="77"/>
                        <a:pt x="207" y="74"/>
                        <a:pt x="208" y="73"/>
                      </a:cubicBezTo>
                      <a:cubicBezTo>
                        <a:pt x="211" y="70"/>
                        <a:pt x="215" y="72"/>
                        <a:pt x="219" y="72"/>
                      </a:cubicBezTo>
                      <a:cubicBezTo>
                        <a:pt x="221" y="72"/>
                        <a:pt x="229" y="68"/>
                        <a:pt x="229" y="65"/>
                      </a:cubicBezTo>
                      <a:cubicBezTo>
                        <a:pt x="229" y="63"/>
                        <a:pt x="225" y="54"/>
                        <a:pt x="225" y="54"/>
                      </a:cubicBezTo>
                      <a:cubicBezTo>
                        <a:pt x="224" y="42"/>
                        <a:pt x="217" y="38"/>
                        <a:pt x="217" y="28"/>
                      </a:cubicBezTo>
                      <a:cubicBezTo>
                        <a:pt x="217" y="9"/>
                        <a:pt x="234" y="8"/>
                        <a:pt x="245" y="0"/>
                      </a:cubicBezTo>
                      <a:cubicBezTo>
                        <a:pt x="245" y="5"/>
                        <a:pt x="245" y="5"/>
                        <a:pt x="245" y="5"/>
                      </a:cubicBezTo>
                      <a:cubicBezTo>
                        <a:pt x="243" y="10"/>
                        <a:pt x="242" y="12"/>
                        <a:pt x="242" y="17"/>
                      </a:cubicBezTo>
                      <a:cubicBezTo>
                        <a:pt x="242" y="21"/>
                        <a:pt x="247" y="22"/>
                        <a:pt x="251" y="22"/>
                      </a:cubicBezTo>
                      <a:cubicBezTo>
                        <a:pt x="251" y="23"/>
                        <a:pt x="251" y="24"/>
                        <a:pt x="251" y="25"/>
                      </a:cubicBezTo>
                      <a:cubicBezTo>
                        <a:pt x="251" y="27"/>
                        <a:pt x="247" y="28"/>
                        <a:pt x="245" y="29"/>
                      </a:cubicBezTo>
                      <a:cubicBezTo>
                        <a:pt x="241" y="34"/>
                        <a:pt x="236" y="38"/>
                        <a:pt x="236" y="46"/>
                      </a:cubicBezTo>
                      <a:cubicBezTo>
                        <a:pt x="236" y="50"/>
                        <a:pt x="238" y="53"/>
                        <a:pt x="240" y="54"/>
                      </a:cubicBezTo>
                      <a:cubicBezTo>
                        <a:pt x="240" y="56"/>
                        <a:pt x="241" y="57"/>
                        <a:pt x="240" y="59"/>
                      </a:cubicBezTo>
                      <a:cubicBezTo>
                        <a:pt x="245" y="59"/>
                        <a:pt x="247" y="60"/>
                        <a:pt x="251" y="60"/>
                      </a:cubicBezTo>
                      <a:cubicBezTo>
                        <a:pt x="252" y="63"/>
                        <a:pt x="253" y="66"/>
                        <a:pt x="254" y="66"/>
                      </a:cubicBezTo>
                      <a:cubicBezTo>
                        <a:pt x="266" y="66"/>
                        <a:pt x="274" y="56"/>
                        <a:pt x="285" y="57"/>
                      </a:cubicBezTo>
                      <a:cubicBezTo>
                        <a:pt x="284" y="59"/>
                        <a:pt x="282" y="60"/>
                        <a:pt x="282" y="62"/>
                      </a:cubicBezTo>
                      <a:cubicBezTo>
                        <a:pt x="282" y="63"/>
                        <a:pt x="289" y="68"/>
                        <a:pt x="289" y="68"/>
                      </a:cubicBezTo>
                      <a:cubicBezTo>
                        <a:pt x="294" y="68"/>
                        <a:pt x="295" y="65"/>
                        <a:pt x="297" y="64"/>
                      </a:cubicBezTo>
                      <a:cubicBezTo>
                        <a:pt x="304" y="60"/>
                        <a:pt x="310" y="62"/>
                        <a:pt x="317" y="59"/>
                      </a:cubicBezTo>
                      <a:cubicBezTo>
                        <a:pt x="321" y="57"/>
                        <a:pt x="328" y="50"/>
                        <a:pt x="333" y="50"/>
                      </a:cubicBezTo>
                      <a:cubicBezTo>
                        <a:pt x="339" y="50"/>
                        <a:pt x="345" y="51"/>
                        <a:pt x="348" y="52"/>
                      </a:cubicBezTo>
                      <a:cubicBezTo>
                        <a:pt x="347" y="54"/>
                        <a:pt x="346" y="56"/>
                        <a:pt x="346" y="57"/>
                      </a:cubicBezTo>
                      <a:cubicBezTo>
                        <a:pt x="358" y="57"/>
                        <a:pt x="370" y="55"/>
                        <a:pt x="378" y="55"/>
                      </a:cubicBezTo>
                      <a:cubicBezTo>
                        <a:pt x="386" y="55"/>
                        <a:pt x="392" y="54"/>
                        <a:pt x="401" y="54"/>
                      </a:cubicBezTo>
                      <a:cubicBezTo>
                        <a:pt x="410" y="54"/>
                        <a:pt x="414" y="70"/>
                        <a:pt x="414" y="80"/>
                      </a:cubicBezTo>
                      <a:cubicBezTo>
                        <a:pt x="414" y="86"/>
                        <a:pt x="408" y="89"/>
                        <a:pt x="408" y="95"/>
                      </a:cubicBezTo>
                      <a:cubicBezTo>
                        <a:pt x="408" y="104"/>
                        <a:pt x="416" y="110"/>
                        <a:pt x="416" y="118"/>
                      </a:cubicBezTo>
                      <a:cubicBezTo>
                        <a:pt x="416" y="123"/>
                        <a:pt x="408" y="125"/>
                        <a:pt x="406" y="128"/>
                      </a:cubicBezTo>
                      <a:cubicBezTo>
                        <a:pt x="401" y="136"/>
                        <a:pt x="399" y="143"/>
                        <a:pt x="399" y="153"/>
                      </a:cubicBezTo>
                      <a:cubicBezTo>
                        <a:pt x="399" y="166"/>
                        <a:pt x="408" y="163"/>
                        <a:pt x="418" y="163"/>
                      </a:cubicBezTo>
                      <a:cubicBezTo>
                        <a:pt x="432" y="163"/>
                        <a:pt x="439" y="157"/>
                        <a:pt x="450" y="157"/>
                      </a:cubicBezTo>
                      <a:cubicBezTo>
                        <a:pt x="461" y="157"/>
                        <a:pt x="459" y="180"/>
                        <a:pt x="470" y="180"/>
                      </a:cubicBezTo>
                      <a:cubicBezTo>
                        <a:pt x="470" y="198"/>
                        <a:pt x="470" y="198"/>
                        <a:pt x="470" y="198"/>
                      </a:cubicBezTo>
                      <a:cubicBezTo>
                        <a:pt x="470" y="200"/>
                        <a:pt x="471" y="201"/>
                        <a:pt x="472" y="201"/>
                      </a:cubicBezTo>
                      <a:cubicBezTo>
                        <a:pt x="474" y="204"/>
                        <a:pt x="474" y="204"/>
                        <a:pt x="474" y="204"/>
                      </a:cubicBezTo>
                      <a:cubicBezTo>
                        <a:pt x="476" y="204"/>
                        <a:pt x="482" y="202"/>
                        <a:pt x="485" y="201"/>
                      </a:cubicBezTo>
                      <a:cubicBezTo>
                        <a:pt x="485" y="204"/>
                        <a:pt x="485" y="206"/>
                        <a:pt x="485" y="208"/>
                      </a:cubicBezTo>
                      <a:cubicBezTo>
                        <a:pt x="481" y="209"/>
                        <a:pt x="476" y="211"/>
                        <a:pt x="476" y="216"/>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99" name="Freeform 25"/>
                <p:cNvSpPr/>
                <p:nvPr/>
              </p:nvSpPr>
              <p:spPr bwMode="auto">
                <a:xfrm>
                  <a:off x="4470400" y="1416050"/>
                  <a:ext cx="436563" cy="423863"/>
                </a:xfrm>
                <a:custGeom>
                  <a:avLst/>
                  <a:gdLst/>
                  <a:ahLst/>
                  <a:cxnLst>
                    <a:cxn ang="0">
                      <a:pos x="66" y="236"/>
                    </a:cxn>
                    <a:cxn ang="0">
                      <a:pos x="4" y="254"/>
                    </a:cxn>
                    <a:cxn ang="0">
                      <a:pos x="12" y="241"/>
                    </a:cxn>
                    <a:cxn ang="0">
                      <a:pos x="8" y="231"/>
                    </a:cxn>
                    <a:cxn ang="0">
                      <a:pos x="10" y="190"/>
                    </a:cxn>
                    <a:cxn ang="0">
                      <a:pos x="55" y="163"/>
                    </a:cxn>
                    <a:cxn ang="0">
                      <a:pos x="85" y="129"/>
                    </a:cxn>
                    <a:cxn ang="0">
                      <a:pos x="97" y="102"/>
                    </a:cxn>
                    <a:cxn ang="0">
                      <a:pos x="142" y="55"/>
                    </a:cxn>
                    <a:cxn ang="0">
                      <a:pos x="124" y="57"/>
                    </a:cxn>
                    <a:cxn ang="0">
                      <a:pos x="124" y="49"/>
                    </a:cxn>
                    <a:cxn ang="0">
                      <a:pos x="132" y="44"/>
                    </a:cxn>
                    <a:cxn ang="0">
                      <a:pos x="148" y="57"/>
                    </a:cxn>
                    <a:cxn ang="0">
                      <a:pos x="149" y="45"/>
                    </a:cxn>
                    <a:cxn ang="0">
                      <a:pos x="168" y="37"/>
                    </a:cxn>
                    <a:cxn ang="0">
                      <a:pos x="183" y="28"/>
                    </a:cxn>
                    <a:cxn ang="0">
                      <a:pos x="199" y="21"/>
                    </a:cxn>
                    <a:cxn ang="0">
                      <a:pos x="221" y="17"/>
                    </a:cxn>
                    <a:cxn ang="0">
                      <a:pos x="223" y="5"/>
                    </a:cxn>
                    <a:cxn ang="0">
                      <a:pos x="256" y="6"/>
                    </a:cxn>
                    <a:cxn ang="0">
                      <a:pos x="266" y="7"/>
                    </a:cxn>
                    <a:cxn ang="0">
                      <a:pos x="285" y="2"/>
                    </a:cxn>
                    <a:cxn ang="0">
                      <a:pos x="296" y="6"/>
                    </a:cxn>
                    <a:cxn ang="0">
                      <a:pos x="293" y="24"/>
                    </a:cxn>
                    <a:cxn ang="0">
                      <a:pos x="315" y="32"/>
                    </a:cxn>
                    <a:cxn ang="0">
                      <a:pos x="309" y="72"/>
                    </a:cxn>
                    <a:cxn ang="0">
                      <a:pos x="310" y="113"/>
                    </a:cxn>
                    <a:cxn ang="0">
                      <a:pos x="318" y="148"/>
                    </a:cxn>
                    <a:cxn ang="0">
                      <a:pos x="327" y="172"/>
                    </a:cxn>
                    <a:cxn ang="0">
                      <a:pos x="255" y="224"/>
                    </a:cxn>
                    <a:cxn ang="0">
                      <a:pos x="218" y="225"/>
                    </a:cxn>
                    <a:cxn ang="0">
                      <a:pos x="206" y="200"/>
                    </a:cxn>
                    <a:cxn ang="0">
                      <a:pos x="197" y="174"/>
                    </a:cxn>
                    <a:cxn ang="0">
                      <a:pos x="254" y="130"/>
                    </a:cxn>
                    <a:cxn ang="0">
                      <a:pos x="202" y="135"/>
                    </a:cxn>
                    <a:cxn ang="0">
                      <a:pos x="172" y="169"/>
                    </a:cxn>
                    <a:cxn ang="0">
                      <a:pos x="146" y="201"/>
                    </a:cxn>
                    <a:cxn ang="0">
                      <a:pos x="150" y="218"/>
                    </a:cxn>
                    <a:cxn ang="0">
                      <a:pos x="152" y="253"/>
                    </a:cxn>
                    <a:cxn ang="0">
                      <a:pos x="146" y="283"/>
                    </a:cxn>
                    <a:cxn ang="0">
                      <a:pos x="121" y="304"/>
                    </a:cxn>
                    <a:cxn ang="0">
                      <a:pos x="90" y="297"/>
                    </a:cxn>
                    <a:cxn ang="0">
                      <a:pos x="82" y="269"/>
                    </a:cxn>
                    <a:cxn ang="0">
                      <a:pos x="76" y="245"/>
                    </a:cxn>
                  </a:cxnLst>
                  <a:rect l="0" t="0" r="r" b="b"/>
                  <a:pathLst>
                    <a:path w="327" h="318">
                      <a:moveTo>
                        <a:pt x="76" y="247"/>
                      </a:moveTo>
                      <a:cubicBezTo>
                        <a:pt x="70" y="245"/>
                        <a:pt x="69" y="241"/>
                        <a:pt x="66" y="236"/>
                      </a:cubicBezTo>
                      <a:cubicBezTo>
                        <a:pt x="57" y="249"/>
                        <a:pt x="43" y="266"/>
                        <a:pt x="24" y="266"/>
                      </a:cubicBezTo>
                      <a:cubicBezTo>
                        <a:pt x="22" y="266"/>
                        <a:pt x="4" y="256"/>
                        <a:pt x="4" y="254"/>
                      </a:cubicBezTo>
                      <a:cubicBezTo>
                        <a:pt x="4" y="250"/>
                        <a:pt x="10" y="248"/>
                        <a:pt x="12" y="247"/>
                      </a:cubicBezTo>
                      <a:cubicBezTo>
                        <a:pt x="12" y="241"/>
                        <a:pt x="12" y="241"/>
                        <a:pt x="12" y="241"/>
                      </a:cubicBezTo>
                      <a:cubicBezTo>
                        <a:pt x="6" y="241"/>
                        <a:pt x="6" y="241"/>
                        <a:pt x="0" y="243"/>
                      </a:cubicBezTo>
                      <a:cubicBezTo>
                        <a:pt x="0" y="240"/>
                        <a:pt x="5" y="234"/>
                        <a:pt x="8" y="231"/>
                      </a:cubicBezTo>
                      <a:cubicBezTo>
                        <a:pt x="1" y="223"/>
                        <a:pt x="0" y="212"/>
                        <a:pt x="0" y="200"/>
                      </a:cubicBezTo>
                      <a:cubicBezTo>
                        <a:pt x="0" y="193"/>
                        <a:pt x="7" y="194"/>
                        <a:pt x="10" y="190"/>
                      </a:cubicBezTo>
                      <a:cubicBezTo>
                        <a:pt x="15" y="182"/>
                        <a:pt x="20" y="177"/>
                        <a:pt x="30" y="174"/>
                      </a:cubicBezTo>
                      <a:cubicBezTo>
                        <a:pt x="38" y="172"/>
                        <a:pt x="39" y="162"/>
                        <a:pt x="55" y="163"/>
                      </a:cubicBezTo>
                      <a:cubicBezTo>
                        <a:pt x="50" y="162"/>
                        <a:pt x="49" y="161"/>
                        <a:pt x="45" y="160"/>
                      </a:cubicBezTo>
                      <a:cubicBezTo>
                        <a:pt x="64" y="155"/>
                        <a:pt x="71" y="140"/>
                        <a:pt x="85" y="129"/>
                      </a:cubicBezTo>
                      <a:cubicBezTo>
                        <a:pt x="90" y="126"/>
                        <a:pt x="89" y="112"/>
                        <a:pt x="93" y="112"/>
                      </a:cubicBezTo>
                      <a:cubicBezTo>
                        <a:pt x="93" y="112"/>
                        <a:pt x="97" y="102"/>
                        <a:pt x="97" y="102"/>
                      </a:cubicBezTo>
                      <a:cubicBezTo>
                        <a:pt x="102" y="93"/>
                        <a:pt x="109" y="87"/>
                        <a:pt x="118" y="83"/>
                      </a:cubicBezTo>
                      <a:cubicBezTo>
                        <a:pt x="127" y="80"/>
                        <a:pt x="139" y="65"/>
                        <a:pt x="142" y="55"/>
                      </a:cubicBezTo>
                      <a:cubicBezTo>
                        <a:pt x="131" y="58"/>
                        <a:pt x="126" y="63"/>
                        <a:pt x="116" y="63"/>
                      </a:cubicBezTo>
                      <a:cubicBezTo>
                        <a:pt x="118" y="60"/>
                        <a:pt x="123" y="58"/>
                        <a:pt x="124" y="57"/>
                      </a:cubicBezTo>
                      <a:cubicBezTo>
                        <a:pt x="122" y="57"/>
                        <a:pt x="118" y="56"/>
                        <a:pt x="118" y="56"/>
                      </a:cubicBezTo>
                      <a:cubicBezTo>
                        <a:pt x="119" y="51"/>
                        <a:pt x="121" y="49"/>
                        <a:pt x="124" y="49"/>
                      </a:cubicBezTo>
                      <a:cubicBezTo>
                        <a:pt x="126" y="49"/>
                        <a:pt x="127" y="50"/>
                        <a:pt x="128" y="50"/>
                      </a:cubicBezTo>
                      <a:cubicBezTo>
                        <a:pt x="129" y="47"/>
                        <a:pt x="131" y="46"/>
                        <a:pt x="132" y="44"/>
                      </a:cubicBezTo>
                      <a:cubicBezTo>
                        <a:pt x="134" y="47"/>
                        <a:pt x="135" y="49"/>
                        <a:pt x="133" y="52"/>
                      </a:cubicBezTo>
                      <a:cubicBezTo>
                        <a:pt x="140" y="52"/>
                        <a:pt x="142" y="57"/>
                        <a:pt x="148" y="57"/>
                      </a:cubicBezTo>
                      <a:cubicBezTo>
                        <a:pt x="150" y="57"/>
                        <a:pt x="155" y="46"/>
                        <a:pt x="156" y="46"/>
                      </a:cubicBezTo>
                      <a:cubicBezTo>
                        <a:pt x="153" y="45"/>
                        <a:pt x="153" y="44"/>
                        <a:pt x="149" y="45"/>
                      </a:cubicBezTo>
                      <a:cubicBezTo>
                        <a:pt x="151" y="41"/>
                        <a:pt x="154" y="38"/>
                        <a:pt x="159" y="38"/>
                      </a:cubicBezTo>
                      <a:cubicBezTo>
                        <a:pt x="162" y="38"/>
                        <a:pt x="165" y="39"/>
                        <a:pt x="168" y="37"/>
                      </a:cubicBezTo>
                      <a:cubicBezTo>
                        <a:pt x="165" y="35"/>
                        <a:pt x="166" y="35"/>
                        <a:pt x="164" y="33"/>
                      </a:cubicBezTo>
                      <a:cubicBezTo>
                        <a:pt x="169" y="29"/>
                        <a:pt x="176" y="29"/>
                        <a:pt x="183" y="28"/>
                      </a:cubicBezTo>
                      <a:cubicBezTo>
                        <a:pt x="183" y="33"/>
                        <a:pt x="183" y="33"/>
                        <a:pt x="183" y="33"/>
                      </a:cubicBezTo>
                      <a:cubicBezTo>
                        <a:pt x="189" y="32"/>
                        <a:pt x="190" y="22"/>
                        <a:pt x="199" y="21"/>
                      </a:cubicBezTo>
                      <a:cubicBezTo>
                        <a:pt x="199" y="29"/>
                        <a:pt x="199" y="29"/>
                        <a:pt x="199" y="29"/>
                      </a:cubicBezTo>
                      <a:cubicBezTo>
                        <a:pt x="205" y="18"/>
                        <a:pt x="213" y="21"/>
                        <a:pt x="221" y="17"/>
                      </a:cubicBezTo>
                      <a:cubicBezTo>
                        <a:pt x="217" y="15"/>
                        <a:pt x="214" y="14"/>
                        <a:pt x="214" y="11"/>
                      </a:cubicBezTo>
                      <a:cubicBezTo>
                        <a:pt x="214" y="9"/>
                        <a:pt x="222" y="7"/>
                        <a:pt x="223" y="5"/>
                      </a:cubicBezTo>
                      <a:cubicBezTo>
                        <a:pt x="226" y="8"/>
                        <a:pt x="228" y="11"/>
                        <a:pt x="232" y="11"/>
                      </a:cubicBezTo>
                      <a:cubicBezTo>
                        <a:pt x="239" y="11"/>
                        <a:pt x="256" y="0"/>
                        <a:pt x="256" y="6"/>
                      </a:cubicBezTo>
                      <a:cubicBezTo>
                        <a:pt x="256" y="12"/>
                        <a:pt x="248" y="14"/>
                        <a:pt x="247" y="20"/>
                      </a:cubicBezTo>
                      <a:cubicBezTo>
                        <a:pt x="255" y="21"/>
                        <a:pt x="258" y="11"/>
                        <a:pt x="266" y="7"/>
                      </a:cubicBezTo>
                      <a:cubicBezTo>
                        <a:pt x="267" y="10"/>
                        <a:pt x="267" y="12"/>
                        <a:pt x="268" y="15"/>
                      </a:cubicBezTo>
                      <a:cubicBezTo>
                        <a:pt x="274" y="9"/>
                        <a:pt x="277" y="7"/>
                        <a:pt x="285" y="2"/>
                      </a:cubicBezTo>
                      <a:cubicBezTo>
                        <a:pt x="285" y="8"/>
                        <a:pt x="284" y="12"/>
                        <a:pt x="289" y="13"/>
                      </a:cubicBezTo>
                      <a:cubicBezTo>
                        <a:pt x="290" y="9"/>
                        <a:pt x="292" y="6"/>
                        <a:pt x="296" y="6"/>
                      </a:cubicBezTo>
                      <a:cubicBezTo>
                        <a:pt x="298" y="6"/>
                        <a:pt x="307" y="11"/>
                        <a:pt x="311" y="13"/>
                      </a:cubicBezTo>
                      <a:cubicBezTo>
                        <a:pt x="307" y="24"/>
                        <a:pt x="303" y="20"/>
                        <a:pt x="293" y="24"/>
                      </a:cubicBezTo>
                      <a:cubicBezTo>
                        <a:pt x="298" y="27"/>
                        <a:pt x="301" y="28"/>
                        <a:pt x="301" y="30"/>
                      </a:cubicBezTo>
                      <a:cubicBezTo>
                        <a:pt x="305" y="31"/>
                        <a:pt x="314" y="32"/>
                        <a:pt x="315" y="32"/>
                      </a:cubicBezTo>
                      <a:cubicBezTo>
                        <a:pt x="309" y="36"/>
                        <a:pt x="293" y="44"/>
                        <a:pt x="293" y="55"/>
                      </a:cubicBezTo>
                      <a:cubicBezTo>
                        <a:pt x="293" y="63"/>
                        <a:pt x="309" y="62"/>
                        <a:pt x="309" y="72"/>
                      </a:cubicBezTo>
                      <a:cubicBezTo>
                        <a:pt x="309" y="80"/>
                        <a:pt x="301" y="83"/>
                        <a:pt x="301" y="91"/>
                      </a:cubicBezTo>
                      <a:cubicBezTo>
                        <a:pt x="301" y="99"/>
                        <a:pt x="310" y="104"/>
                        <a:pt x="310" y="113"/>
                      </a:cubicBezTo>
                      <a:cubicBezTo>
                        <a:pt x="310" y="118"/>
                        <a:pt x="305" y="121"/>
                        <a:pt x="305" y="126"/>
                      </a:cubicBezTo>
                      <a:cubicBezTo>
                        <a:pt x="305" y="136"/>
                        <a:pt x="318" y="138"/>
                        <a:pt x="318" y="148"/>
                      </a:cubicBezTo>
                      <a:cubicBezTo>
                        <a:pt x="318" y="151"/>
                        <a:pt x="314" y="153"/>
                        <a:pt x="313" y="154"/>
                      </a:cubicBezTo>
                      <a:cubicBezTo>
                        <a:pt x="317" y="161"/>
                        <a:pt x="327" y="163"/>
                        <a:pt x="327" y="172"/>
                      </a:cubicBezTo>
                      <a:cubicBezTo>
                        <a:pt x="327" y="187"/>
                        <a:pt x="297" y="203"/>
                        <a:pt x="288" y="215"/>
                      </a:cubicBezTo>
                      <a:cubicBezTo>
                        <a:pt x="283" y="224"/>
                        <a:pt x="263" y="226"/>
                        <a:pt x="255" y="224"/>
                      </a:cubicBezTo>
                      <a:cubicBezTo>
                        <a:pt x="246" y="227"/>
                        <a:pt x="236" y="231"/>
                        <a:pt x="228" y="231"/>
                      </a:cubicBezTo>
                      <a:cubicBezTo>
                        <a:pt x="222" y="231"/>
                        <a:pt x="218" y="230"/>
                        <a:pt x="218" y="225"/>
                      </a:cubicBezTo>
                      <a:cubicBezTo>
                        <a:pt x="209" y="225"/>
                        <a:pt x="199" y="219"/>
                        <a:pt x="199" y="210"/>
                      </a:cubicBezTo>
                      <a:cubicBezTo>
                        <a:pt x="199" y="205"/>
                        <a:pt x="204" y="202"/>
                        <a:pt x="206" y="200"/>
                      </a:cubicBezTo>
                      <a:cubicBezTo>
                        <a:pt x="201" y="198"/>
                        <a:pt x="197" y="188"/>
                        <a:pt x="197" y="183"/>
                      </a:cubicBezTo>
                      <a:cubicBezTo>
                        <a:pt x="197" y="180"/>
                        <a:pt x="198" y="178"/>
                        <a:pt x="197" y="174"/>
                      </a:cubicBezTo>
                      <a:cubicBezTo>
                        <a:pt x="216" y="174"/>
                        <a:pt x="225" y="150"/>
                        <a:pt x="237" y="144"/>
                      </a:cubicBezTo>
                      <a:cubicBezTo>
                        <a:pt x="243" y="140"/>
                        <a:pt x="254" y="138"/>
                        <a:pt x="254" y="130"/>
                      </a:cubicBezTo>
                      <a:cubicBezTo>
                        <a:pt x="254" y="119"/>
                        <a:pt x="239" y="117"/>
                        <a:pt x="228" y="117"/>
                      </a:cubicBezTo>
                      <a:cubicBezTo>
                        <a:pt x="213" y="117"/>
                        <a:pt x="202" y="122"/>
                        <a:pt x="202" y="135"/>
                      </a:cubicBezTo>
                      <a:cubicBezTo>
                        <a:pt x="202" y="140"/>
                        <a:pt x="203" y="142"/>
                        <a:pt x="202" y="145"/>
                      </a:cubicBezTo>
                      <a:cubicBezTo>
                        <a:pt x="202" y="155"/>
                        <a:pt x="181" y="164"/>
                        <a:pt x="172" y="169"/>
                      </a:cubicBezTo>
                      <a:cubicBezTo>
                        <a:pt x="165" y="174"/>
                        <a:pt x="157" y="175"/>
                        <a:pt x="152" y="183"/>
                      </a:cubicBezTo>
                      <a:cubicBezTo>
                        <a:pt x="149" y="189"/>
                        <a:pt x="153" y="198"/>
                        <a:pt x="146" y="201"/>
                      </a:cubicBezTo>
                      <a:cubicBezTo>
                        <a:pt x="146" y="210"/>
                        <a:pt x="146" y="210"/>
                        <a:pt x="146" y="210"/>
                      </a:cubicBezTo>
                      <a:cubicBezTo>
                        <a:pt x="149" y="212"/>
                        <a:pt x="150" y="215"/>
                        <a:pt x="150" y="218"/>
                      </a:cubicBezTo>
                      <a:cubicBezTo>
                        <a:pt x="158" y="219"/>
                        <a:pt x="170" y="227"/>
                        <a:pt x="170" y="235"/>
                      </a:cubicBezTo>
                      <a:cubicBezTo>
                        <a:pt x="170" y="242"/>
                        <a:pt x="157" y="253"/>
                        <a:pt x="152" y="253"/>
                      </a:cubicBezTo>
                      <a:cubicBezTo>
                        <a:pt x="143" y="253"/>
                        <a:pt x="140" y="266"/>
                        <a:pt x="140" y="275"/>
                      </a:cubicBezTo>
                      <a:cubicBezTo>
                        <a:pt x="140" y="280"/>
                        <a:pt x="144" y="282"/>
                        <a:pt x="146" y="283"/>
                      </a:cubicBezTo>
                      <a:cubicBezTo>
                        <a:pt x="145" y="294"/>
                        <a:pt x="135" y="295"/>
                        <a:pt x="133" y="304"/>
                      </a:cubicBezTo>
                      <a:cubicBezTo>
                        <a:pt x="127" y="304"/>
                        <a:pt x="125" y="304"/>
                        <a:pt x="121" y="304"/>
                      </a:cubicBezTo>
                      <a:cubicBezTo>
                        <a:pt x="114" y="304"/>
                        <a:pt x="111" y="318"/>
                        <a:pt x="100" y="318"/>
                      </a:cubicBezTo>
                      <a:cubicBezTo>
                        <a:pt x="97" y="318"/>
                        <a:pt x="90" y="299"/>
                        <a:pt x="90" y="297"/>
                      </a:cubicBezTo>
                      <a:cubicBezTo>
                        <a:pt x="90" y="296"/>
                        <a:pt x="91" y="294"/>
                        <a:pt x="91" y="293"/>
                      </a:cubicBezTo>
                      <a:cubicBezTo>
                        <a:pt x="84" y="285"/>
                        <a:pt x="85" y="279"/>
                        <a:pt x="82" y="269"/>
                      </a:cubicBezTo>
                      <a:cubicBezTo>
                        <a:pt x="79" y="263"/>
                        <a:pt x="73" y="261"/>
                        <a:pt x="73" y="253"/>
                      </a:cubicBezTo>
                      <a:cubicBezTo>
                        <a:pt x="73" y="250"/>
                        <a:pt x="75" y="246"/>
                        <a:pt x="76" y="245"/>
                      </a:cubicBezTo>
                      <a:lnTo>
                        <a:pt x="76" y="247"/>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00" name="Freeform 26"/>
                <p:cNvSpPr/>
                <p:nvPr/>
              </p:nvSpPr>
              <p:spPr bwMode="auto">
                <a:xfrm>
                  <a:off x="4559300" y="1109663"/>
                  <a:ext cx="234950" cy="128588"/>
                </a:xfrm>
                <a:custGeom>
                  <a:avLst/>
                  <a:gdLst/>
                  <a:ahLst/>
                  <a:cxnLst>
                    <a:cxn ang="0">
                      <a:pos x="148" y="79"/>
                    </a:cxn>
                    <a:cxn ang="0">
                      <a:pos x="148" y="71"/>
                    </a:cxn>
                    <a:cxn ang="0">
                      <a:pos x="128" y="71"/>
                    </a:cxn>
                    <a:cxn ang="0">
                      <a:pos x="135" y="58"/>
                    </a:cxn>
                    <a:cxn ang="0">
                      <a:pos x="126" y="46"/>
                    </a:cxn>
                    <a:cxn ang="0">
                      <a:pos x="132" y="45"/>
                    </a:cxn>
                    <a:cxn ang="0">
                      <a:pos x="121" y="38"/>
                    </a:cxn>
                    <a:cxn ang="0">
                      <a:pos x="97" y="69"/>
                    </a:cxn>
                    <a:cxn ang="0">
                      <a:pos x="90" y="73"/>
                    </a:cxn>
                    <a:cxn ang="0">
                      <a:pos x="78" y="97"/>
                    </a:cxn>
                    <a:cxn ang="0">
                      <a:pos x="43" y="69"/>
                    </a:cxn>
                    <a:cxn ang="0">
                      <a:pos x="60" y="70"/>
                    </a:cxn>
                    <a:cxn ang="0">
                      <a:pos x="74" y="66"/>
                    </a:cxn>
                    <a:cxn ang="0">
                      <a:pos x="54" y="64"/>
                    </a:cxn>
                    <a:cxn ang="0">
                      <a:pos x="38" y="58"/>
                    </a:cxn>
                    <a:cxn ang="0">
                      <a:pos x="50" y="54"/>
                    </a:cxn>
                    <a:cxn ang="0">
                      <a:pos x="72" y="43"/>
                    </a:cxn>
                    <a:cxn ang="0">
                      <a:pos x="61" y="43"/>
                    </a:cxn>
                    <a:cxn ang="0">
                      <a:pos x="54" y="39"/>
                    </a:cxn>
                    <a:cxn ang="0">
                      <a:pos x="51" y="39"/>
                    </a:cxn>
                    <a:cxn ang="0">
                      <a:pos x="38" y="51"/>
                    </a:cxn>
                    <a:cxn ang="0">
                      <a:pos x="23" y="44"/>
                    </a:cxn>
                    <a:cxn ang="0">
                      <a:pos x="27" y="43"/>
                    </a:cxn>
                    <a:cxn ang="0">
                      <a:pos x="15" y="28"/>
                    </a:cxn>
                    <a:cxn ang="0">
                      <a:pos x="11" y="26"/>
                    </a:cxn>
                    <a:cxn ang="0">
                      <a:pos x="0" y="16"/>
                    </a:cxn>
                    <a:cxn ang="0">
                      <a:pos x="16" y="5"/>
                    </a:cxn>
                    <a:cxn ang="0">
                      <a:pos x="38" y="7"/>
                    </a:cxn>
                    <a:cxn ang="0">
                      <a:pos x="32" y="13"/>
                    </a:cxn>
                    <a:cxn ang="0">
                      <a:pos x="44" y="20"/>
                    </a:cxn>
                    <a:cxn ang="0">
                      <a:pos x="41" y="14"/>
                    </a:cxn>
                    <a:cxn ang="0">
                      <a:pos x="49" y="7"/>
                    </a:cxn>
                    <a:cxn ang="0">
                      <a:pos x="68" y="26"/>
                    </a:cxn>
                    <a:cxn ang="0">
                      <a:pos x="63" y="7"/>
                    </a:cxn>
                    <a:cxn ang="0">
                      <a:pos x="72" y="0"/>
                    </a:cxn>
                    <a:cxn ang="0">
                      <a:pos x="90" y="9"/>
                    </a:cxn>
                    <a:cxn ang="0">
                      <a:pos x="88" y="18"/>
                    </a:cxn>
                    <a:cxn ang="0">
                      <a:pos x="96" y="12"/>
                    </a:cxn>
                    <a:cxn ang="0">
                      <a:pos x="102" y="23"/>
                    </a:cxn>
                    <a:cxn ang="0">
                      <a:pos x="106" y="23"/>
                    </a:cxn>
                    <a:cxn ang="0">
                      <a:pos x="141" y="41"/>
                    </a:cxn>
                    <a:cxn ang="0">
                      <a:pos x="137" y="42"/>
                    </a:cxn>
                    <a:cxn ang="0">
                      <a:pos x="145" y="42"/>
                    </a:cxn>
                    <a:cxn ang="0">
                      <a:pos x="145" y="49"/>
                    </a:cxn>
                    <a:cxn ang="0">
                      <a:pos x="159" y="49"/>
                    </a:cxn>
                    <a:cxn ang="0">
                      <a:pos x="176" y="64"/>
                    </a:cxn>
                    <a:cxn ang="0">
                      <a:pos x="148" y="79"/>
                    </a:cxn>
                  </a:cxnLst>
                  <a:rect l="0" t="0" r="r" b="b"/>
                  <a:pathLst>
                    <a:path w="176" h="97">
                      <a:moveTo>
                        <a:pt x="148" y="79"/>
                      </a:moveTo>
                      <a:cubicBezTo>
                        <a:pt x="147" y="76"/>
                        <a:pt x="147" y="74"/>
                        <a:pt x="148" y="71"/>
                      </a:cubicBezTo>
                      <a:cubicBezTo>
                        <a:pt x="143" y="71"/>
                        <a:pt x="134" y="71"/>
                        <a:pt x="128" y="71"/>
                      </a:cubicBezTo>
                      <a:cubicBezTo>
                        <a:pt x="129" y="63"/>
                        <a:pt x="134" y="65"/>
                        <a:pt x="135" y="58"/>
                      </a:cubicBezTo>
                      <a:cubicBezTo>
                        <a:pt x="132" y="57"/>
                        <a:pt x="128" y="49"/>
                        <a:pt x="126" y="46"/>
                      </a:cubicBezTo>
                      <a:cubicBezTo>
                        <a:pt x="128" y="45"/>
                        <a:pt x="130" y="45"/>
                        <a:pt x="132" y="45"/>
                      </a:cubicBezTo>
                      <a:cubicBezTo>
                        <a:pt x="125" y="44"/>
                        <a:pt x="121" y="38"/>
                        <a:pt x="121" y="38"/>
                      </a:cubicBezTo>
                      <a:cubicBezTo>
                        <a:pt x="106" y="38"/>
                        <a:pt x="102" y="58"/>
                        <a:pt x="97" y="69"/>
                      </a:cubicBezTo>
                      <a:cubicBezTo>
                        <a:pt x="96" y="72"/>
                        <a:pt x="93" y="71"/>
                        <a:pt x="90" y="73"/>
                      </a:cubicBezTo>
                      <a:cubicBezTo>
                        <a:pt x="83" y="79"/>
                        <a:pt x="84" y="91"/>
                        <a:pt x="78" y="97"/>
                      </a:cubicBezTo>
                      <a:cubicBezTo>
                        <a:pt x="67" y="90"/>
                        <a:pt x="43" y="84"/>
                        <a:pt x="43" y="69"/>
                      </a:cubicBezTo>
                      <a:cubicBezTo>
                        <a:pt x="49" y="68"/>
                        <a:pt x="60" y="70"/>
                        <a:pt x="60" y="70"/>
                      </a:cubicBezTo>
                      <a:cubicBezTo>
                        <a:pt x="64" y="66"/>
                        <a:pt x="69" y="67"/>
                        <a:pt x="74" y="66"/>
                      </a:cubicBezTo>
                      <a:cubicBezTo>
                        <a:pt x="72" y="64"/>
                        <a:pt x="57" y="64"/>
                        <a:pt x="54" y="64"/>
                      </a:cubicBezTo>
                      <a:cubicBezTo>
                        <a:pt x="49" y="64"/>
                        <a:pt x="38" y="69"/>
                        <a:pt x="38" y="58"/>
                      </a:cubicBezTo>
                      <a:cubicBezTo>
                        <a:pt x="38" y="54"/>
                        <a:pt x="48" y="54"/>
                        <a:pt x="50" y="54"/>
                      </a:cubicBezTo>
                      <a:cubicBezTo>
                        <a:pt x="56" y="52"/>
                        <a:pt x="68" y="47"/>
                        <a:pt x="72" y="43"/>
                      </a:cubicBezTo>
                      <a:cubicBezTo>
                        <a:pt x="66" y="43"/>
                        <a:pt x="63" y="43"/>
                        <a:pt x="61" y="43"/>
                      </a:cubicBezTo>
                      <a:cubicBezTo>
                        <a:pt x="60" y="43"/>
                        <a:pt x="56" y="40"/>
                        <a:pt x="54" y="39"/>
                      </a:cubicBezTo>
                      <a:cubicBezTo>
                        <a:pt x="53" y="39"/>
                        <a:pt x="52" y="39"/>
                        <a:pt x="51" y="39"/>
                      </a:cubicBezTo>
                      <a:cubicBezTo>
                        <a:pt x="47" y="41"/>
                        <a:pt x="47" y="51"/>
                        <a:pt x="38" y="51"/>
                      </a:cubicBezTo>
                      <a:cubicBezTo>
                        <a:pt x="31" y="51"/>
                        <a:pt x="26" y="48"/>
                        <a:pt x="23" y="44"/>
                      </a:cubicBezTo>
                      <a:cubicBezTo>
                        <a:pt x="25" y="43"/>
                        <a:pt x="26" y="43"/>
                        <a:pt x="27" y="43"/>
                      </a:cubicBezTo>
                      <a:cubicBezTo>
                        <a:pt x="19" y="39"/>
                        <a:pt x="13" y="35"/>
                        <a:pt x="15" y="28"/>
                      </a:cubicBezTo>
                      <a:cubicBezTo>
                        <a:pt x="13" y="28"/>
                        <a:pt x="12" y="26"/>
                        <a:pt x="11" y="26"/>
                      </a:cubicBezTo>
                      <a:cubicBezTo>
                        <a:pt x="8" y="26"/>
                        <a:pt x="3" y="19"/>
                        <a:pt x="0" y="16"/>
                      </a:cubicBezTo>
                      <a:cubicBezTo>
                        <a:pt x="2" y="14"/>
                        <a:pt x="11" y="5"/>
                        <a:pt x="16" y="5"/>
                      </a:cubicBezTo>
                      <a:cubicBezTo>
                        <a:pt x="23" y="5"/>
                        <a:pt x="27" y="5"/>
                        <a:pt x="38" y="7"/>
                      </a:cubicBezTo>
                      <a:cubicBezTo>
                        <a:pt x="35" y="10"/>
                        <a:pt x="34" y="11"/>
                        <a:pt x="32" y="13"/>
                      </a:cubicBezTo>
                      <a:cubicBezTo>
                        <a:pt x="37" y="17"/>
                        <a:pt x="41" y="17"/>
                        <a:pt x="44" y="20"/>
                      </a:cubicBezTo>
                      <a:cubicBezTo>
                        <a:pt x="42" y="19"/>
                        <a:pt x="41" y="17"/>
                        <a:pt x="41" y="14"/>
                      </a:cubicBezTo>
                      <a:cubicBezTo>
                        <a:pt x="41" y="10"/>
                        <a:pt x="45" y="7"/>
                        <a:pt x="49" y="7"/>
                      </a:cubicBezTo>
                      <a:cubicBezTo>
                        <a:pt x="60" y="7"/>
                        <a:pt x="57" y="22"/>
                        <a:pt x="68" y="26"/>
                      </a:cubicBezTo>
                      <a:cubicBezTo>
                        <a:pt x="66" y="19"/>
                        <a:pt x="63" y="15"/>
                        <a:pt x="63" y="7"/>
                      </a:cubicBezTo>
                      <a:cubicBezTo>
                        <a:pt x="63" y="0"/>
                        <a:pt x="66" y="0"/>
                        <a:pt x="72" y="0"/>
                      </a:cubicBezTo>
                      <a:cubicBezTo>
                        <a:pt x="78" y="0"/>
                        <a:pt x="90" y="4"/>
                        <a:pt x="90" y="9"/>
                      </a:cubicBezTo>
                      <a:cubicBezTo>
                        <a:pt x="90" y="12"/>
                        <a:pt x="88" y="15"/>
                        <a:pt x="88" y="18"/>
                      </a:cubicBezTo>
                      <a:cubicBezTo>
                        <a:pt x="92" y="16"/>
                        <a:pt x="93" y="12"/>
                        <a:pt x="96" y="12"/>
                      </a:cubicBezTo>
                      <a:cubicBezTo>
                        <a:pt x="103" y="12"/>
                        <a:pt x="102" y="19"/>
                        <a:pt x="102" y="23"/>
                      </a:cubicBezTo>
                      <a:cubicBezTo>
                        <a:pt x="103" y="23"/>
                        <a:pt x="105" y="23"/>
                        <a:pt x="106" y="23"/>
                      </a:cubicBezTo>
                      <a:cubicBezTo>
                        <a:pt x="113" y="23"/>
                        <a:pt x="137" y="36"/>
                        <a:pt x="141" y="41"/>
                      </a:cubicBezTo>
                      <a:cubicBezTo>
                        <a:pt x="140" y="42"/>
                        <a:pt x="138" y="42"/>
                        <a:pt x="137" y="42"/>
                      </a:cubicBezTo>
                      <a:cubicBezTo>
                        <a:pt x="140" y="43"/>
                        <a:pt x="142" y="42"/>
                        <a:pt x="145" y="42"/>
                      </a:cubicBezTo>
                      <a:cubicBezTo>
                        <a:pt x="146" y="44"/>
                        <a:pt x="146" y="47"/>
                        <a:pt x="145" y="49"/>
                      </a:cubicBezTo>
                      <a:cubicBezTo>
                        <a:pt x="151" y="49"/>
                        <a:pt x="154" y="49"/>
                        <a:pt x="159" y="49"/>
                      </a:cubicBezTo>
                      <a:cubicBezTo>
                        <a:pt x="159" y="62"/>
                        <a:pt x="172" y="59"/>
                        <a:pt x="176" y="64"/>
                      </a:cubicBezTo>
                      <a:cubicBezTo>
                        <a:pt x="164" y="68"/>
                        <a:pt x="159" y="76"/>
                        <a:pt x="148" y="79"/>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01" name="Freeform 27"/>
                <p:cNvSpPr/>
                <p:nvPr/>
              </p:nvSpPr>
              <p:spPr bwMode="auto">
                <a:xfrm>
                  <a:off x="4683125" y="1089025"/>
                  <a:ext cx="150813" cy="55563"/>
                </a:xfrm>
                <a:custGeom>
                  <a:avLst/>
                  <a:gdLst/>
                  <a:ahLst/>
                  <a:cxnLst>
                    <a:cxn ang="0">
                      <a:pos x="114" y="19"/>
                    </a:cxn>
                    <a:cxn ang="0">
                      <a:pos x="69" y="41"/>
                    </a:cxn>
                    <a:cxn ang="0">
                      <a:pos x="54" y="34"/>
                    </a:cxn>
                    <a:cxn ang="0">
                      <a:pos x="28" y="34"/>
                    </a:cxn>
                    <a:cxn ang="0">
                      <a:pos x="23" y="26"/>
                    </a:cxn>
                    <a:cxn ang="0">
                      <a:pos x="32" y="26"/>
                    </a:cxn>
                    <a:cxn ang="0">
                      <a:pos x="43" y="24"/>
                    </a:cxn>
                    <a:cxn ang="0">
                      <a:pos x="22" y="23"/>
                    </a:cxn>
                    <a:cxn ang="0">
                      <a:pos x="6" y="18"/>
                    </a:cxn>
                    <a:cxn ang="0">
                      <a:pos x="0" y="7"/>
                    </a:cxn>
                    <a:cxn ang="0">
                      <a:pos x="6" y="7"/>
                    </a:cxn>
                    <a:cxn ang="0">
                      <a:pos x="15" y="8"/>
                    </a:cxn>
                    <a:cxn ang="0">
                      <a:pos x="15" y="6"/>
                    </a:cxn>
                    <a:cxn ang="0">
                      <a:pos x="23" y="6"/>
                    </a:cxn>
                    <a:cxn ang="0">
                      <a:pos x="21" y="2"/>
                    </a:cxn>
                    <a:cxn ang="0">
                      <a:pos x="33" y="2"/>
                    </a:cxn>
                    <a:cxn ang="0">
                      <a:pos x="51" y="11"/>
                    </a:cxn>
                    <a:cxn ang="0">
                      <a:pos x="62" y="0"/>
                    </a:cxn>
                    <a:cxn ang="0">
                      <a:pos x="67" y="0"/>
                    </a:cxn>
                    <a:cxn ang="0">
                      <a:pos x="67" y="12"/>
                    </a:cxn>
                    <a:cxn ang="0">
                      <a:pos x="80" y="7"/>
                    </a:cxn>
                    <a:cxn ang="0">
                      <a:pos x="95" y="7"/>
                    </a:cxn>
                    <a:cxn ang="0">
                      <a:pos x="114" y="19"/>
                    </a:cxn>
                  </a:cxnLst>
                  <a:rect l="0" t="0" r="r" b="b"/>
                  <a:pathLst>
                    <a:path w="114" h="41">
                      <a:moveTo>
                        <a:pt x="114" y="19"/>
                      </a:moveTo>
                      <a:cubicBezTo>
                        <a:pt x="104" y="26"/>
                        <a:pt x="82" y="41"/>
                        <a:pt x="69" y="41"/>
                      </a:cubicBezTo>
                      <a:cubicBezTo>
                        <a:pt x="61" y="41"/>
                        <a:pt x="57" y="39"/>
                        <a:pt x="54" y="34"/>
                      </a:cubicBezTo>
                      <a:cubicBezTo>
                        <a:pt x="28" y="34"/>
                        <a:pt x="28" y="34"/>
                        <a:pt x="28" y="34"/>
                      </a:cubicBezTo>
                      <a:cubicBezTo>
                        <a:pt x="25" y="32"/>
                        <a:pt x="23" y="30"/>
                        <a:pt x="23" y="26"/>
                      </a:cubicBezTo>
                      <a:cubicBezTo>
                        <a:pt x="26" y="26"/>
                        <a:pt x="31" y="26"/>
                        <a:pt x="32" y="26"/>
                      </a:cubicBezTo>
                      <a:cubicBezTo>
                        <a:pt x="36" y="25"/>
                        <a:pt x="40" y="25"/>
                        <a:pt x="43" y="24"/>
                      </a:cubicBezTo>
                      <a:cubicBezTo>
                        <a:pt x="41" y="24"/>
                        <a:pt x="23" y="23"/>
                        <a:pt x="22" y="23"/>
                      </a:cubicBezTo>
                      <a:cubicBezTo>
                        <a:pt x="14" y="23"/>
                        <a:pt x="6" y="28"/>
                        <a:pt x="6" y="18"/>
                      </a:cubicBezTo>
                      <a:cubicBezTo>
                        <a:pt x="3" y="15"/>
                        <a:pt x="0" y="12"/>
                        <a:pt x="0" y="7"/>
                      </a:cubicBezTo>
                      <a:cubicBezTo>
                        <a:pt x="6" y="7"/>
                        <a:pt x="6" y="7"/>
                        <a:pt x="6" y="7"/>
                      </a:cubicBezTo>
                      <a:cubicBezTo>
                        <a:pt x="9" y="9"/>
                        <a:pt x="13" y="10"/>
                        <a:pt x="15" y="8"/>
                      </a:cubicBezTo>
                      <a:cubicBezTo>
                        <a:pt x="15" y="6"/>
                        <a:pt x="15" y="6"/>
                        <a:pt x="15" y="6"/>
                      </a:cubicBezTo>
                      <a:cubicBezTo>
                        <a:pt x="23" y="6"/>
                        <a:pt x="23" y="6"/>
                        <a:pt x="23" y="6"/>
                      </a:cubicBezTo>
                      <a:cubicBezTo>
                        <a:pt x="21" y="2"/>
                        <a:pt x="21" y="2"/>
                        <a:pt x="21" y="2"/>
                      </a:cubicBezTo>
                      <a:cubicBezTo>
                        <a:pt x="33" y="2"/>
                        <a:pt x="33" y="2"/>
                        <a:pt x="33" y="2"/>
                      </a:cubicBezTo>
                      <a:cubicBezTo>
                        <a:pt x="36" y="4"/>
                        <a:pt x="48" y="11"/>
                        <a:pt x="51" y="11"/>
                      </a:cubicBezTo>
                      <a:cubicBezTo>
                        <a:pt x="56" y="11"/>
                        <a:pt x="59" y="2"/>
                        <a:pt x="62" y="0"/>
                      </a:cubicBezTo>
                      <a:cubicBezTo>
                        <a:pt x="67" y="0"/>
                        <a:pt x="67" y="0"/>
                        <a:pt x="67" y="0"/>
                      </a:cubicBezTo>
                      <a:cubicBezTo>
                        <a:pt x="67" y="6"/>
                        <a:pt x="66" y="8"/>
                        <a:pt x="67" y="12"/>
                      </a:cubicBezTo>
                      <a:cubicBezTo>
                        <a:pt x="71" y="12"/>
                        <a:pt x="73" y="7"/>
                        <a:pt x="80" y="7"/>
                      </a:cubicBezTo>
                      <a:cubicBezTo>
                        <a:pt x="91" y="7"/>
                        <a:pt x="88" y="7"/>
                        <a:pt x="95" y="7"/>
                      </a:cubicBezTo>
                      <a:cubicBezTo>
                        <a:pt x="103" y="7"/>
                        <a:pt x="112" y="14"/>
                        <a:pt x="114" y="19"/>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02" name="Freeform 28"/>
                <p:cNvSpPr/>
                <p:nvPr/>
              </p:nvSpPr>
              <p:spPr bwMode="auto">
                <a:xfrm>
                  <a:off x="4219575" y="1841500"/>
                  <a:ext cx="73025" cy="87313"/>
                </a:xfrm>
                <a:custGeom>
                  <a:avLst/>
                  <a:gdLst/>
                  <a:ahLst/>
                  <a:cxnLst>
                    <a:cxn ang="0">
                      <a:pos x="9" y="19"/>
                    </a:cxn>
                    <a:cxn ang="0">
                      <a:pos x="22" y="14"/>
                    </a:cxn>
                    <a:cxn ang="0">
                      <a:pos x="19" y="8"/>
                    </a:cxn>
                    <a:cxn ang="0">
                      <a:pos x="32" y="0"/>
                    </a:cxn>
                    <a:cxn ang="0">
                      <a:pos x="40" y="0"/>
                    </a:cxn>
                    <a:cxn ang="0">
                      <a:pos x="55" y="18"/>
                    </a:cxn>
                    <a:cxn ang="0">
                      <a:pos x="47" y="24"/>
                    </a:cxn>
                    <a:cxn ang="0">
                      <a:pos x="47" y="39"/>
                    </a:cxn>
                    <a:cxn ang="0">
                      <a:pos x="47" y="52"/>
                    </a:cxn>
                    <a:cxn ang="0">
                      <a:pos x="35" y="54"/>
                    </a:cxn>
                    <a:cxn ang="0">
                      <a:pos x="19" y="64"/>
                    </a:cxn>
                    <a:cxn ang="0">
                      <a:pos x="11" y="65"/>
                    </a:cxn>
                    <a:cxn ang="0">
                      <a:pos x="0" y="55"/>
                    </a:cxn>
                    <a:cxn ang="0">
                      <a:pos x="13" y="33"/>
                    </a:cxn>
                    <a:cxn ang="0">
                      <a:pos x="4" y="23"/>
                    </a:cxn>
                    <a:cxn ang="0">
                      <a:pos x="9" y="19"/>
                    </a:cxn>
                  </a:cxnLst>
                  <a:rect l="0" t="0" r="r" b="b"/>
                  <a:pathLst>
                    <a:path w="55" h="65">
                      <a:moveTo>
                        <a:pt x="9" y="19"/>
                      </a:moveTo>
                      <a:cubicBezTo>
                        <a:pt x="12" y="19"/>
                        <a:pt x="19" y="16"/>
                        <a:pt x="22" y="14"/>
                      </a:cubicBezTo>
                      <a:cubicBezTo>
                        <a:pt x="20" y="11"/>
                        <a:pt x="19" y="10"/>
                        <a:pt x="19" y="8"/>
                      </a:cubicBezTo>
                      <a:cubicBezTo>
                        <a:pt x="19" y="5"/>
                        <a:pt x="28" y="0"/>
                        <a:pt x="32" y="0"/>
                      </a:cubicBezTo>
                      <a:cubicBezTo>
                        <a:pt x="35" y="0"/>
                        <a:pt x="37" y="0"/>
                        <a:pt x="40" y="0"/>
                      </a:cubicBezTo>
                      <a:cubicBezTo>
                        <a:pt x="50" y="0"/>
                        <a:pt x="55" y="10"/>
                        <a:pt x="55" y="18"/>
                      </a:cubicBezTo>
                      <a:cubicBezTo>
                        <a:pt x="55" y="21"/>
                        <a:pt x="47" y="21"/>
                        <a:pt x="47" y="24"/>
                      </a:cubicBezTo>
                      <a:cubicBezTo>
                        <a:pt x="47" y="27"/>
                        <a:pt x="47" y="39"/>
                        <a:pt x="47" y="39"/>
                      </a:cubicBezTo>
                      <a:cubicBezTo>
                        <a:pt x="47" y="43"/>
                        <a:pt x="50" y="48"/>
                        <a:pt x="47" y="52"/>
                      </a:cubicBezTo>
                      <a:cubicBezTo>
                        <a:pt x="44" y="54"/>
                        <a:pt x="40" y="54"/>
                        <a:pt x="35" y="54"/>
                      </a:cubicBezTo>
                      <a:cubicBezTo>
                        <a:pt x="28" y="54"/>
                        <a:pt x="23" y="61"/>
                        <a:pt x="19" y="64"/>
                      </a:cubicBezTo>
                      <a:cubicBezTo>
                        <a:pt x="17" y="65"/>
                        <a:pt x="13" y="65"/>
                        <a:pt x="11" y="65"/>
                      </a:cubicBezTo>
                      <a:cubicBezTo>
                        <a:pt x="6" y="65"/>
                        <a:pt x="0" y="60"/>
                        <a:pt x="0" y="55"/>
                      </a:cubicBezTo>
                      <a:cubicBezTo>
                        <a:pt x="0" y="44"/>
                        <a:pt x="11" y="43"/>
                        <a:pt x="13" y="33"/>
                      </a:cubicBezTo>
                      <a:cubicBezTo>
                        <a:pt x="8" y="30"/>
                        <a:pt x="4" y="28"/>
                        <a:pt x="4" y="23"/>
                      </a:cubicBezTo>
                      <a:cubicBezTo>
                        <a:pt x="4" y="18"/>
                        <a:pt x="8" y="19"/>
                        <a:pt x="9" y="19"/>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03" name="Freeform 29"/>
                <p:cNvSpPr/>
                <p:nvPr/>
              </p:nvSpPr>
              <p:spPr bwMode="auto">
                <a:xfrm>
                  <a:off x="4276725" y="1758950"/>
                  <a:ext cx="139700" cy="203200"/>
                </a:xfrm>
                <a:custGeom>
                  <a:avLst/>
                  <a:gdLst/>
                  <a:ahLst/>
                  <a:cxnLst>
                    <a:cxn ang="0">
                      <a:pos x="96" y="102"/>
                    </a:cxn>
                    <a:cxn ang="0">
                      <a:pos x="91" y="128"/>
                    </a:cxn>
                    <a:cxn ang="0">
                      <a:pos x="100" y="133"/>
                    </a:cxn>
                    <a:cxn ang="0">
                      <a:pos x="70" y="139"/>
                    </a:cxn>
                    <a:cxn ang="0">
                      <a:pos x="39" y="141"/>
                    </a:cxn>
                    <a:cxn ang="0">
                      <a:pos x="26" y="148"/>
                    </a:cxn>
                    <a:cxn ang="0">
                      <a:pos x="16" y="152"/>
                    </a:cxn>
                    <a:cxn ang="0">
                      <a:pos x="32" y="133"/>
                    </a:cxn>
                    <a:cxn ang="0">
                      <a:pos x="46" y="124"/>
                    </a:cxn>
                    <a:cxn ang="0">
                      <a:pos x="26" y="123"/>
                    </a:cxn>
                    <a:cxn ang="0">
                      <a:pos x="19" y="123"/>
                    </a:cxn>
                    <a:cxn ang="0">
                      <a:pos x="28" y="96"/>
                    </a:cxn>
                    <a:cxn ang="0">
                      <a:pos x="48" y="81"/>
                    </a:cxn>
                    <a:cxn ang="0">
                      <a:pos x="40" y="70"/>
                    </a:cxn>
                    <a:cxn ang="0">
                      <a:pos x="26" y="72"/>
                    </a:cxn>
                    <a:cxn ang="0">
                      <a:pos x="23" y="59"/>
                    </a:cxn>
                    <a:cxn ang="0">
                      <a:pos x="16" y="49"/>
                    </a:cxn>
                    <a:cxn ang="0">
                      <a:pos x="12" y="55"/>
                    </a:cxn>
                    <a:cxn ang="0">
                      <a:pos x="14" y="45"/>
                    </a:cxn>
                    <a:cxn ang="0">
                      <a:pos x="8" y="38"/>
                    </a:cxn>
                    <a:cxn ang="0">
                      <a:pos x="11" y="29"/>
                    </a:cxn>
                    <a:cxn ang="0">
                      <a:pos x="8" y="20"/>
                    </a:cxn>
                    <a:cxn ang="0">
                      <a:pos x="12" y="21"/>
                    </a:cxn>
                    <a:cxn ang="0">
                      <a:pos x="16" y="14"/>
                    </a:cxn>
                    <a:cxn ang="0">
                      <a:pos x="25" y="0"/>
                    </a:cxn>
                    <a:cxn ang="0">
                      <a:pos x="42" y="4"/>
                    </a:cxn>
                    <a:cxn ang="0">
                      <a:pos x="33" y="19"/>
                    </a:cxn>
                    <a:cxn ang="0">
                      <a:pos x="47" y="46"/>
                    </a:cxn>
                    <a:cxn ang="0">
                      <a:pos x="53" y="50"/>
                    </a:cxn>
                    <a:cxn ang="0">
                      <a:pos x="84" y="89"/>
                    </a:cxn>
                    <a:cxn ang="0">
                      <a:pos x="87" y="102"/>
                    </a:cxn>
                    <a:cxn ang="0">
                      <a:pos x="92" y="102"/>
                    </a:cxn>
                  </a:cxnLst>
                  <a:rect l="0" t="0" r="r" b="b"/>
                  <a:pathLst>
                    <a:path w="105" h="152">
                      <a:moveTo>
                        <a:pt x="90" y="103"/>
                      </a:moveTo>
                      <a:cubicBezTo>
                        <a:pt x="93" y="101"/>
                        <a:pt x="92" y="102"/>
                        <a:pt x="96" y="102"/>
                      </a:cubicBezTo>
                      <a:cubicBezTo>
                        <a:pt x="101" y="102"/>
                        <a:pt x="105" y="106"/>
                        <a:pt x="105" y="110"/>
                      </a:cubicBezTo>
                      <a:cubicBezTo>
                        <a:pt x="105" y="118"/>
                        <a:pt x="94" y="122"/>
                        <a:pt x="91" y="128"/>
                      </a:cubicBezTo>
                      <a:cubicBezTo>
                        <a:pt x="95" y="129"/>
                        <a:pt x="97" y="130"/>
                        <a:pt x="100" y="130"/>
                      </a:cubicBezTo>
                      <a:cubicBezTo>
                        <a:pt x="100" y="133"/>
                        <a:pt x="100" y="133"/>
                        <a:pt x="100" y="133"/>
                      </a:cubicBezTo>
                      <a:cubicBezTo>
                        <a:pt x="96" y="137"/>
                        <a:pt x="93" y="139"/>
                        <a:pt x="87" y="139"/>
                      </a:cubicBezTo>
                      <a:cubicBezTo>
                        <a:pt x="82" y="139"/>
                        <a:pt x="72" y="139"/>
                        <a:pt x="70" y="139"/>
                      </a:cubicBezTo>
                      <a:cubicBezTo>
                        <a:pt x="65" y="139"/>
                        <a:pt x="53" y="143"/>
                        <a:pt x="47" y="143"/>
                      </a:cubicBezTo>
                      <a:cubicBezTo>
                        <a:pt x="44" y="143"/>
                        <a:pt x="42" y="141"/>
                        <a:pt x="39" y="141"/>
                      </a:cubicBezTo>
                      <a:cubicBezTo>
                        <a:pt x="34" y="141"/>
                        <a:pt x="32" y="144"/>
                        <a:pt x="32" y="148"/>
                      </a:cubicBezTo>
                      <a:cubicBezTo>
                        <a:pt x="26" y="148"/>
                        <a:pt x="26" y="148"/>
                        <a:pt x="26" y="148"/>
                      </a:cubicBezTo>
                      <a:cubicBezTo>
                        <a:pt x="23" y="148"/>
                        <a:pt x="21" y="150"/>
                        <a:pt x="19" y="152"/>
                      </a:cubicBezTo>
                      <a:cubicBezTo>
                        <a:pt x="16" y="152"/>
                        <a:pt x="16" y="152"/>
                        <a:pt x="16" y="152"/>
                      </a:cubicBezTo>
                      <a:cubicBezTo>
                        <a:pt x="16" y="149"/>
                        <a:pt x="16" y="149"/>
                        <a:pt x="16" y="149"/>
                      </a:cubicBezTo>
                      <a:cubicBezTo>
                        <a:pt x="17" y="147"/>
                        <a:pt x="30" y="133"/>
                        <a:pt x="32" y="133"/>
                      </a:cubicBezTo>
                      <a:cubicBezTo>
                        <a:pt x="38" y="131"/>
                        <a:pt x="47" y="133"/>
                        <a:pt x="47" y="127"/>
                      </a:cubicBezTo>
                      <a:cubicBezTo>
                        <a:pt x="47" y="126"/>
                        <a:pt x="46" y="125"/>
                        <a:pt x="46" y="124"/>
                      </a:cubicBezTo>
                      <a:cubicBezTo>
                        <a:pt x="44" y="126"/>
                        <a:pt x="41" y="128"/>
                        <a:pt x="38" y="128"/>
                      </a:cubicBezTo>
                      <a:cubicBezTo>
                        <a:pt x="32" y="128"/>
                        <a:pt x="30" y="123"/>
                        <a:pt x="26" y="123"/>
                      </a:cubicBezTo>
                      <a:cubicBezTo>
                        <a:pt x="23" y="123"/>
                        <a:pt x="23" y="125"/>
                        <a:pt x="21" y="125"/>
                      </a:cubicBezTo>
                      <a:cubicBezTo>
                        <a:pt x="20" y="125"/>
                        <a:pt x="19" y="124"/>
                        <a:pt x="19" y="123"/>
                      </a:cubicBezTo>
                      <a:cubicBezTo>
                        <a:pt x="19" y="116"/>
                        <a:pt x="31" y="116"/>
                        <a:pt x="31" y="109"/>
                      </a:cubicBezTo>
                      <a:cubicBezTo>
                        <a:pt x="31" y="103"/>
                        <a:pt x="28" y="101"/>
                        <a:pt x="28" y="96"/>
                      </a:cubicBezTo>
                      <a:cubicBezTo>
                        <a:pt x="36" y="96"/>
                        <a:pt x="45" y="92"/>
                        <a:pt x="48" y="88"/>
                      </a:cubicBezTo>
                      <a:cubicBezTo>
                        <a:pt x="48" y="81"/>
                        <a:pt x="48" y="81"/>
                        <a:pt x="48" y="81"/>
                      </a:cubicBezTo>
                      <a:cubicBezTo>
                        <a:pt x="43" y="82"/>
                        <a:pt x="37" y="81"/>
                        <a:pt x="37" y="77"/>
                      </a:cubicBezTo>
                      <a:cubicBezTo>
                        <a:pt x="37" y="73"/>
                        <a:pt x="39" y="72"/>
                        <a:pt x="40" y="70"/>
                      </a:cubicBezTo>
                      <a:cubicBezTo>
                        <a:pt x="39" y="70"/>
                        <a:pt x="38" y="70"/>
                        <a:pt x="36" y="70"/>
                      </a:cubicBezTo>
                      <a:cubicBezTo>
                        <a:pt x="32" y="70"/>
                        <a:pt x="30" y="72"/>
                        <a:pt x="26" y="72"/>
                      </a:cubicBezTo>
                      <a:cubicBezTo>
                        <a:pt x="22" y="72"/>
                        <a:pt x="19" y="72"/>
                        <a:pt x="19" y="69"/>
                      </a:cubicBezTo>
                      <a:cubicBezTo>
                        <a:pt x="19" y="65"/>
                        <a:pt x="23" y="63"/>
                        <a:pt x="23" y="59"/>
                      </a:cubicBezTo>
                      <a:cubicBezTo>
                        <a:pt x="23" y="55"/>
                        <a:pt x="22" y="55"/>
                        <a:pt x="23" y="51"/>
                      </a:cubicBezTo>
                      <a:cubicBezTo>
                        <a:pt x="20" y="51"/>
                        <a:pt x="17" y="50"/>
                        <a:pt x="16" y="49"/>
                      </a:cubicBezTo>
                      <a:cubicBezTo>
                        <a:pt x="14" y="52"/>
                        <a:pt x="15" y="54"/>
                        <a:pt x="16" y="55"/>
                      </a:cubicBezTo>
                      <a:cubicBezTo>
                        <a:pt x="12" y="55"/>
                        <a:pt x="12" y="55"/>
                        <a:pt x="12" y="55"/>
                      </a:cubicBezTo>
                      <a:cubicBezTo>
                        <a:pt x="12" y="52"/>
                        <a:pt x="12" y="51"/>
                        <a:pt x="12" y="48"/>
                      </a:cubicBezTo>
                      <a:cubicBezTo>
                        <a:pt x="12" y="47"/>
                        <a:pt x="13" y="46"/>
                        <a:pt x="14" y="45"/>
                      </a:cubicBezTo>
                      <a:cubicBezTo>
                        <a:pt x="14" y="41"/>
                        <a:pt x="14" y="41"/>
                        <a:pt x="14" y="41"/>
                      </a:cubicBezTo>
                      <a:cubicBezTo>
                        <a:pt x="12" y="41"/>
                        <a:pt x="8" y="40"/>
                        <a:pt x="8" y="38"/>
                      </a:cubicBezTo>
                      <a:cubicBezTo>
                        <a:pt x="8" y="36"/>
                        <a:pt x="11" y="32"/>
                        <a:pt x="11" y="32"/>
                      </a:cubicBezTo>
                      <a:cubicBezTo>
                        <a:pt x="11" y="29"/>
                        <a:pt x="11" y="29"/>
                        <a:pt x="11" y="29"/>
                      </a:cubicBezTo>
                      <a:cubicBezTo>
                        <a:pt x="4" y="27"/>
                        <a:pt x="0" y="26"/>
                        <a:pt x="0" y="20"/>
                      </a:cubicBezTo>
                      <a:cubicBezTo>
                        <a:pt x="8" y="20"/>
                        <a:pt x="8" y="20"/>
                        <a:pt x="8" y="20"/>
                      </a:cubicBezTo>
                      <a:cubicBezTo>
                        <a:pt x="8" y="23"/>
                        <a:pt x="10" y="24"/>
                        <a:pt x="11" y="24"/>
                      </a:cubicBezTo>
                      <a:cubicBezTo>
                        <a:pt x="12" y="24"/>
                        <a:pt x="12" y="22"/>
                        <a:pt x="12" y="21"/>
                      </a:cubicBezTo>
                      <a:cubicBezTo>
                        <a:pt x="12" y="21"/>
                        <a:pt x="10" y="20"/>
                        <a:pt x="10" y="19"/>
                      </a:cubicBezTo>
                      <a:cubicBezTo>
                        <a:pt x="10" y="15"/>
                        <a:pt x="13" y="14"/>
                        <a:pt x="16" y="14"/>
                      </a:cubicBezTo>
                      <a:cubicBezTo>
                        <a:pt x="16" y="10"/>
                        <a:pt x="18" y="8"/>
                        <a:pt x="18" y="6"/>
                      </a:cubicBezTo>
                      <a:cubicBezTo>
                        <a:pt x="18" y="4"/>
                        <a:pt x="23" y="0"/>
                        <a:pt x="25" y="0"/>
                      </a:cubicBezTo>
                      <a:cubicBezTo>
                        <a:pt x="30" y="0"/>
                        <a:pt x="35" y="0"/>
                        <a:pt x="38" y="0"/>
                      </a:cubicBezTo>
                      <a:cubicBezTo>
                        <a:pt x="40" y="0"/>
                        <a:pt x="42" y="3"/>
                        <a:pt x="42" y="4"/>
                      </a:cubicBezTo>
                      <a:cubicBezTo>
                        <a:pt x="42" y="10"/>
                        <a:pt x="33" y="10"/>
                        <a:pt x="31" y="16"/>
                      </a:cubicBezTo>
                      <a:cubicBezTo>
                        <a:pt x="31" y="17"/>
                        <a:pt x="32" y="18"/>
                        <a:pt x="33" y="19"/>
                      </a:cubicBezTo>
                      <a:cubicBezTo>
                        <a:pt x="59" y="19"/>
                        <a:pt x="59" y="19"/>
                        <a:pt x="59" y="19"/>
                      </a:cubicBezTo>
                      <a:cubicBezTo>
                        <a:pt x="60" y="32"/>
                        <a:pt x="47" y="37"/>
                        <a:pt x="47" y="46"/>
                      </a:cubicBezTo>
                      <a:cubicBezTo>
                        <a:pt x="45" y="47"/>
                        <a:pt x="44" y="48"/>
                        <a:pt x="43" y="50"/>
                      </a:cubicBezTo>
                      <a:cubicBezTo>
                        <a:pt x="48" y="51"/>
                        <a:pt x="50" y="49"/>
                        <a:pt x="53" y="50"/>
                      </a:cubicBezTo>
                      <a:cubicBezTo>
                        <a:pt x="62" y="53"/>
                        <a:pt x="60" y="63"/>
                        <a:pt x="66" y="69"/>
                      </a:cubicBezTo>
                      <a:cubicBezTo>
                        <a:pt x="73" y="76"/>
                        <a:pt x="84" y="79"/>
                        <a:pt x="84" y="89"/>
                      </a:cubicBezTo>
                      <a:cubicBezTo>
                        <a:pt x="84" y="93"/>
                        <a:pt x="89" y="95"/>
                        <a:pt x="89" y="99"/>
                      </a:cubicBezTo>
                      <a:cubicBezTo>
                        <a:pt x="89" y="100"/>
                        <a:pt x="88" y="101"/>
                        <a:pt x="87" y="102"/>
                      </a:cubicBezTo>
                      <a:cubicBezTo>
                        <a:pt x="87" y="105"/>
                        <a:pt x="87" y="105"/>
                        <a:pt x="87" y="105"/>
                      </a:cubicBezTo>
                      <a:cubicBezTo>
                        <a:pt x="90" y="104"/>
                        <a:pt x="90" y="103"/>
                        <a:pt x="92" y="102"/>
                      </a:cubicBezTo>
                      <a:lnTo>
                        <a:pt x="90" y="103"/>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04" name="Freeform 31"/>
                <p:cNvSpPr/>
                <p:nvPr/>
              </p:nvSpPr>
              <p:spPr bwMode="auto">
                <a:xfrm>
                  <a:off x="4592638" y="2203450"/>
                  <a:ext cx="46038" cy="30163"/>
                </a:xfrm>
                <a:custGeom>
                  <a:avLst/>
                  <a:gdLst/>
                  <a:ahLst/>
                  <a:cxnLst>
                    <a:cxn ang="0">
                      <a:pos x="0" y="5"/>
                    </a:cxn>
                    <a:cxn ang="0">
                      <a:pos x="0" y="8"/>
                    </a:cxn>
                    <a:cxn ang="0">
                      <a:pos x="7" y="10"/>
                    </a:cxn>
                    <a:cxn ang="0">
                      <a:pos x="27" y="21"/>
                    </a:cxn>
                    <a:cxn ang="0">
                      <a:pos x="30" y="23"/>
                    </a:cxn>
                    <a:cxn ang="0">
                      <a:pos x="33" y="20"/>
                    </a:cxn>
                    <a:cxn ang="0">
                      <a:pos x="31" y="13"/>
                    </a:cxn>
                    <a:cxn ang="0">
                      <a:pos x="33" y="8"/>
                    </a:cxn>
                    <a:cxn ang="0">
                      <a:pos x="35" y="3"/>
                    </a:cxn>
                    <a:cxn ang="0">
                      <a:pos x="20" y="6"/>
                    </a:cxn>
                    <a:cxn ang="0">
                      <a:pos x="0" y="5"/>
                    </a:cxn>
                  </a:cxnLst>
                  <a:rect l="0" t="0" r="r" b="b"/>
                  <a:pathLst>
                    <a:path w="35" h="23">
                      <a:moveTo>
                        <a:pt x="0" y="5"/>
                      </a:moveTo>
                      <a:cubicBezTo>
                        <a:pt x="0" y="8"/>
                        <a:pt x="0" y="8"/>
                        <a:pt x="0" y="8"/>
                      </a:cubicBezTo>
                      <a:cubicBezTo>
                        <a:pt x="2" y="10"/>
                        <a:pt x="5" y="10"/>
                        <a:pt x="7" y="10"/>
                      </a:cubicBezTo>
                      <a:cubicBezTo>
                        <a:pt x="14" y="12"/>
                        <a:pt x="19" y="20"/>
                        <a:pt x="27" y="21"/>
                      </a:cubicBezTo>
                      <a:cubicBezTo>
                        <a:pt x="27" y="23"/>
                        <a:pt x="29" y="23"/>
                        <a:pt x="30" y="23"/>
                      </a:cubicBezTo>
                      <a:cubicBezTo>
                        <a:pt x="32" y="23"/>
                        <a:pt x="33" y="21"/>
                        <a:pt x="33" y="20"/>
                      </a:cubicBezTo>
                      <a:cubicBezTo>
                        <a:pt x="33" y="17"/>
                        <a:pt x="31" y="16"/>
                        <a:pt x="31" y="13"/>
                      </a:cubicBezTo>
                      <a:cubicBezTo>
                        <a:pt x="31" y="11"/>
                        <a:pt x="33" y="8"/>
                        <a:pt x="33" y="8"/>
                      </a:cubicBezTo>
                      <a:cubicBezTo>
                        <a:pt x="35" y="3"/>
                        <a:pt x="35" y="3"/>
                        <a:pt x="35" y="3"/>
                      </a:cubicBezTo>
                      <a:cubicBezTo>
                        <a:pt x="28" y="2"/>
                        <a:pt x="25" y="6"/>
                        <a:pt x="20" y="6"/>
                      </a:cubicBezTo>
                      <a:cubicBezTo>
                        <a:pt x="14" y="6"/>
                        <a:pt x="10" y="0"/>
                        <a:pt x="0" y="5"/>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05" name="Freeform 32"/>
                <p:cNvSpPr/>
                <p:nvPr/>
              </p:nvSpPr>
              <p:spPr bwMode="auto">
                <a:xfrm>
                  <a:off x="4527550" y="2111375"/>
                  <a:ext cx="15875" cy="30163"/>
                </a:xfrm>
                <a:custGeom>
                  <a:avLst/>
                  <a:gdLst/>
                  <a:ahLst/>
                  <a:cxnLst>
                    <a:cxn ang="0">
                      <a:pos x="3" y="5"/>
                    </a:cxn>
                    <a:cxn ang="0">
                      <a:pos x="10" y="0"/>
                    </a:cxn>
                    <a:cxn ang="0">
                      <a:pos x="12" y="5"/>
                    </a:cxn>
                    <a:cxn ang="0">
                      <a:pos x="8" y="23"/>
                    </a:cxn>
                    <a:cxn ang="0">
                      <a:pos x="0" y="6"/>
                    </a:cxn>
                    <a:cxn ang="0">
                      <a:pos x="3" y="5"/>
                    </a:cxn>
                  </a:cxnLst>
                  <a:rect l="0" t="0" r="r" b="b"/>
                  <a:pathLst>
                    <a:path w="12" h="23">
                      <a:moveTo>
                        <a:pt x="3" y="5"/>
                      </a:moveTo>
                      <a:cubicBezTo>
                        <a:pt x="6" y="5"/>
                        <a:pt x="8" y="1"/>
                        <a:pt x="10" y="0"/>
                      </a:cubicBezTo>
                      <a:cubicBezTo>
                        <a:pt x="10" y="3"/>
                        <a:pt x="11" y="5"/>
                        <a:pt x="12" y="5"/>
                      </a:cubicBezTo>
                      <a:cubicBezTo>
                        <a:pt x="11" y="11"/>
                        <a:pt x="10" y="20"/>
                        <a:pt x="8" y="23"/>
                      </a:cubicBezTo>
                      <a:cubicBezTo>
                        <a:pt x="4" y="22"/>
                        <a:pt x="2" y="9"/>
                        <a:pt x="0" y="6"/>
                      </a:cubicBezTo>
                      <a:cubicBezTo>
                        <a:pt x="1" y="6"/>
                        <a:pt x="2" y="5"/>
                        <a:pt x="3" y="5"/>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06" name="Freeform 33"/>
                <p:cNvSpPr/>
                <p:nvPr/>
              </p:nvSpPr>
              <p:spPr bwMode="auto">
                <a:xfrm>
                  <a:off x="4524375" y="2144713"/>
                  <a:ext cx="25400" cy="44450"/>
                </a:xfrm>
                <a:custGeom>
                  <a:avLst/>
                  <a:gdLst/>
                  <a:ahLst/>
                  <a:cxnLst>
                    <a:cxn ang="0">
                      <a:pos x="5" y="15"/>
                    </a:cxn>
                    <a:cxn ang="0">
                      <a:pos x="0" y="6"/>
                    </a:cxn>
                    <a:cxn ang="0">
                      <a:pos x="9" y="0"/>
                    </a:cxn>
                    <a:cxn ang="0">
                      <a:pos x="15" y="3"/>
                    </a:cxn>
                    <a:cxn ang="0">
                      <a:pos x="18" y="21"/>
                    </a:cxn>
                    <a:cxn ang="0">
                      <a:pos x="6" y="33"/>
                    </a:cxn>
                    <a:cxn ang="0">
                      <a:pos x="2" y="24"/>
                    </a:cxn>
                    <a:cxn ang="0">
                      <a:pos x="5" y="15"/>
                    </a:cxn>
                  </a:cxnLst>
                  <a:rect l="0" t="0" r="r" b="b"/>
                  <a:pathLst>
                    <a:path w="19" h="33">
                      <a:moveTo>
                        <a:pt x="5" y="15"/>
                      </a:moveTo>
                      <a:cubicBezTo>
                        <a:pt x="5" y="12"/>
                        <a:pt x="1" y="9"/>
                        <a:pt x="0" y="6"/>
                      </a:cubicBezTo>
                      <a:cubicBezTo>
                        <a:pt x="5" y="4"/>
                        <a:pt x="5" y="0"/>
                        <a:pt x="9" y="0"/>
                      </a:cubicBezTo>
                      <a:cubicBezTo>
                        <a:pt x="13" y="0"/>
                        <a:pt x="14" y="3"/>
                        <a:pt x="15" y="3"/>
                      </a:cubicBezTo>
                      <a:cubicBezTo>
                        <a:pt x="19" y="10"/>
                        <a:pt x="18" y="14"/>
                        <a:pt x="18" y="21"/>
                      </a:cubicBezTo>
                      <a:cubicBezTo>
                        <a:pt x="18" y="27"/>
                        <a:pt x="10" y="33"/>
                        <a:pt x="6" y="33"/>
                      </a:cubicBezTo>
                      <a:cubicBezTo>
                        <a:pt x="2" y="33"/>
                        <a:pt x="2" y="27"/>
                        <a:pt x="2" y="24"/>
                      </a:cubicBezTo>
                      <a:cubicBezTo>
                        <a:pt x="2" y="20"/>
                        <a:pt x="5" y="18"/>
                        <a:pt x="5" y="15"/>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07" name="Freeform 34"/>
                <p:cNvSpPr/>
                <p:nvPr/>
              </p:nvSpPr>
              <p:spPr bwMode="auto">
                <a:xfrm>
                  <a:off x="4429125" y="2171700"/>
                  <a:ext cx="12700" cy="9525"/>
                </a:xfrm>
                <a:custGeom>
                  <a:avLst/>
                  <a:gdLst/>
                  <a:ahLst/>
                  <a:cxnLst>
                    <a:cxn ang="0">
                      <a:pos x="9" y="5"/>
                    </a:cxn>
                    <a:cxn ang="0">
                      <a:pos x="6" y="7"/>
                    </a:cxn>
                    <a:cxn ang="0">
                      <a:pos x="0" y="3"/>
                    </a:cxn>
                    <a:cxn ang="0">
                      <a:pos x="7" y="0"/>
                    </a:cxn>
                    <a:cxn ang="0">
                      <a:pos x="9" y="5"/>
                    </a:cxn>
                  </a:cxnLst>
                  <a:rect l="0" t="0" r="r" b="b"/>
                  <a:pathLst>
                    <a:path w="9" h="7">
                      <a:moveTo>
                        <a:pt x="9" y="5"/>
                      </a:moveTo>
                      <a:cubicBezTo>
                        <a:pt x="9" y="6"/>
                        <a:pt x="7" y="7"/>
                        <a:pt x="6" y="7"/>
                      </a:cubicBezTo>
                      <a:cubicBezTo>
                        <a:pt x="4" y="7"/>
                        <a:pt x="1" y="3"/>
                        <a:pt x="0" y="3"/>
                      </a:cubicBezTo>
                      <a:cubicBezTo>
                        <a:pt x="3" y="2"/>
                        <a:pt x="5" y="0"/>
                        <a:pt x="7" y="0"/>
                      </a:cubicBezTo>
                      <a:cubicBezTo>
                        <a:pt x="7" y="1"/>
                        <a:pt x="9" y="3"/>
                        <a:pt x="9" y="5"/>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08" name="Freeform 35"/>
                <p:cNvSpPr/>
                <p:nvPr/>
              </p:nvSpPr>
              <p:spPr bwMode="auto">
                <a:xfrm>
                  <a:off x="4551363" y="1833563"/>
                  <a:ext cx="15875" cy="19050"/>
                </a:xfrm>
                <a:custGeom>
                  <a:avLst/>
                  <a:gdLst/>
                  <a:ahLst/>
                  <a:cxnLst>
                    <a:cxn ang="0">
                      <a:pos x="11" y="10"/>
                    </a:cxn>
                    <a:cxn ang="0">
                      <a:pos x="0" y="5"/>
                    </a:cxn>
                    <a:cxn ang="0">
                      <a:pos x="0" y="0"/>
                    </a:cxn>
                    <a:cxn ang="0">
                      <a:pos x="9" y="0"/>
                    </a:cxn>
                    <a:cxn ang="0">
                      <a:pos x="12" y="9"/>
                    </a:cxn>
                    <a:cxn ang="0">
                      <a:pos x="11" y="14"/>
                    </a:cxn>
                    <a:cxn ang="0">
                      <a:pos x="11" y="10"/>
                    </a:cxn>
                  </a:cxnLst>
                  <a:rect l="0" t="0" r="r" b="b"/>
                  <a:pathLst>
                    <a:path w="12" h="14">
                      <a:moveTo>
                        <a:pt x="11" y="10"/>
                      </a:moveTo>
                      <a:cubicBezTo>
                        <a:pt x="5" y="10"/>
                        <a:pt x="0" y="9"/>
                        <a:pt x="0" y="5"/>
                      </a:cubicBezTo>
                      <a:cubicBezTo>
                        <a:pt x="0" y="3"/>
                        <a:pt x="0" y="2"/>
                        <a:pt x="0" y="0"/>
                      </a:cubicBezTo>
                      <a:cubicBezTo>
                        <a:pt x="9" y="0"/>
                        <a:pt x="9" y="0"/>
                        <a:pt x="9" y="0"/>
                      </a:cubicBezTo>
                      <a:cubicBezTo>
                        <a:pt x="9" y="6"/>
                        <a:pt x="12" y="5"/>
                        <a:pt x="12" y="9"/>
                      </a:cubicBezTo>
                      <a:cubicBezTo>
                        <a:pt x="12" y="13"/>
                        <a:pt x="11" y="12"/>
                        <a:pt x="11" y="14"/>
                      </a:cubicBezTo>
                      <a:cubicBezTo>
                        <a:pt x="11" y="13"/>
                        <a:pt x="11" y="12"/>
                        <a:pt x="11" y="10"/>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09" name="Freeform 37"/>
                <p:cNvSpPr/>
                <p:nvPr/>
              </p:nvSpPr>
              <p:spPr bwMode="auto">
                <a:xfrm>
                  <a:off x="4684713" y="1773238"/>
                  <a:ext cx="15875" cy="23813"/>
                </a:xfrm>
                <a:custGeom>
                  <a:avLst/>
                  <a:gdLst/>
                  <a:ahLst/>
                  <a:cxnLst>
                    <a:cxn ang="0">
                      <a:pos x="8" y="6"/>
                    </a:cxn>
                    <a:cxn ang="0">
                      <a:pos x="1" y="17"/>
                    </a:cxn>
                    <a:cxn ang="0">
                      <a:pos x="1" y="11"/>
                    </a:cxn>
                    <a:cxn ang="0">
                      <a:pos x="11" y="0"/>
                    </a:cxn>
                    <a:cxn ang="0">
                      <a:pos x="8" y="6"/>
                    </a:cxn>
                  </a:cxnLst>
                  <a:rect l="0" t="0" r="r" b="b"/>
                  <a:pathLst>
                    <a:path w="11" h="17">
                      <a:moveTo>
                        <a:pt x="8" y="6"/>
                      </a:moveTo>
                      <a:cubicBezTo>
                        <a:pt x="8" y="11"/>
                        <a:pt x="4" y="13"/>
                        <a:pt x="1" y="17"/>
                      </a:cubicBezTo>
                      <a:cubicBezTo>
                        <a:pt x="0" y="15"/>
                        <a:pt x="1" y="14"/>
                        <a:pt x="1" y="11"/>
                      </a:cubicBezTo>
                      <a:cubicBezTo>
                        <a:pt x="1" y="9"/>
                        <a:pt x="3" y="1"/>
                        <a:pt x="11" y="0"/>
                      </a:cubicBezTo>
                      <a:cubicBezTo>
                        <a:pt x="10" y="2"/>
                        <a:pt x="8" y="4"/>
                        <a:pt x="8" y="6"/>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10" name="Freeform 38"/>
                <p:cNvSpPr/>
                <p:nvPr/>
              </p:nvSpPr>
              <p:spPr bwMode="auto">
                <a:xfrm>
                  <a:off x="4746625" y="1744663"/>
                  <a:ext cx="20638" cy="26988"/>
                </a:xfrm>
                <a:custGeom>
                  <a:avLst/>
                  <a:gdLst/>
                  <a:ahLst/>
                  <a:cxnLst>
                    <a:cxn ang="0">
                      <a:pos x="12" y="10"/>
                    </a:cxn>
                    <a:cxn ang="0">
                      <a:pos x="12" y="16"/>
                    </a:cxn>
                    <a:cxn ang="0">
                      <a:pos x="5" y="20"/>
                    </a:cxn>
                    <a:cxn ang="0">
                      <a:pos x="0" y="13"/>
                    </a:cxn>
                    <a:cxn ang="0">
                      <a:pos x="10" y="10"/>
                    </a:cxn>
                    <a:cxn ang="0">
                      <a:pos x="7" y="5"/>
                    </a:cxn>
                    <a:cxn ang="0">
                      <a:pos x="11" y="0"/>
                    </a:cxn>
                    <a:cxn ang="0">
                      <a:pos x="16" y="5"/>
                    </a:cxn>
                    <a:cxn ang="0">
                      <a:pos x="12" y="10"/>
                    </a:cxn>
                  </a:cxnLst>
                  <a:rect l="0" t="0" r="r" b="b"/>
                  <a:pathLst>
                    <a:path w="16" h="20">
                      <a:moveTo>
                        <a:pt x="12" y="10"/>
                      </a:moveTo>
                      <a:cubicBezTo>
                        <a:pt x="12" y="12"/>
                        <a:pt x="12" y="14"/>
                        <a:pt x="12" y="16"/>
                      </a:cubicBezTo>
                      <a:cubicBezTo>
                        <a:pt x="12" y="17"/>
                        <a:pt x="6" y="20"/>
                        <a:pt x="5" y="20"/>
                      </a:cubicBezTo>
                      <a:cubicBezTo>
                        <a:pt x="1" y="20"/>
                        <a:pt x="0" y="16"/>
                        <a:pt x="0" y="13"/>
                      </a:cubicBezTo>
                      <a:cubicBezTo>
                        <a:pt x="4" y="13"/>
                        <a:pt x="6" y="10"/>
                        <a:pt x="10" y="10"/>
                      </a:cubicBezTo>
                      <a:cubicBezTo>
                        <a:pt x="9" y="8"/>
                        <a:pt x="7" y="7"/>
                        <a:pt x="7" y="5"/>
                      </a:cubicBezTo>
                      <a:cubicBezTo>
                        <a:pt x="7" y="2"/>
                        <a:pt x="11" y="0"/>
                        <a:pt x="11" y="0"/>
                      </a:cubicBezTo>
                      <a:cubicBezTo>
                        <a:pt x="13" y="3"/>
                        <a:pt x="14" y="4"/>
                        <a:pt x="16" y="5"/>
                      </a:cubicBezTo>
                      <a:cubicBezTo>
                        <a:pt x="15" y="7"/>
                        <a:pt x="13" y="10"/>
                        <a:pt x="12" y="10"/>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grpSp>
        </p:grpSp>
        <p:grpSp>
          <p:nvGrpSpPr>
            <p:cNvPr id="9" name="Group 363"/>
            <p:cNvGrpSpPr/>
            <p:nvPr/>
          </p:nvGrpSpPr>
          <p:grpSpPr>
            <a:xfrm>
              <a:off x="7718663" y="3961934"/>
              <a:ext cx="921831" cy="805277"/>
              <a:chOff x="6275388" y="2879725"/>
              <a:chExt cx="966788" cy="844551"/>
            </a:xfrm>
            <a:grpFill/>
          </p:grpSpPr>
          <p:sp>
            <p:nvSpPr>
              <p:cNvPr id="78" name="Freeform 9"/>
              <p:cNvSpPr/>
              <p:nvPr/>
            </p:nvSpPr>
            <p:spPr bwMode="auto">
              <a:xfrm>
                <a:off x="6567488" y="2879725"/>
                <a:ext cx="339725" cy="176213"/>
              </a:xfrm>
              <a:custGeom>
                <a:avLst/>
                <a:gdLst/>
                <a:ahLst/>
                <a:cxnLst>
                  <a:cxn ang="0">
                    <a:pos x="128" y="28"/>
                  </a:cxn>
                  <a:cxn ang="0">
                    <a:pos x="160" y="39"/>
                  </a:cxn>
                  <a:cxn ang="0">
                    <a:pos x="173" y="45"/>
                  </a:cxn>
                  <a:cxn ang="0">
                    <a:pos x="179" y="49"/>
                  </a:cxn>
                  <a:cxn ang="0">
                    <a:pos x="203" y="71"/>
                  </a:cxn>
                  <a:cxn ang="0">
                    <a:pos x="217" y="78"/>
                  </a:cxn>
                  <a:cxn ang="0">
                    <a:pos x="208" y="85"/>
                  </a:cxn>
                  <a:cxn ang="0">
                    <a:pos x="217" y="96"/>
                  </a:cxn>
                  <a:cxn ang="0">
                    <a:pos x="224" y="108"/>
                  </a:cxn>
                  <a:cxn ang="0">
                    <a:pos x="233" y="113"/>
                  </a:cxn>
                  <a:cxn ang="0">
                    <a:pos x="237" y="118"/>
                  </a:cxn>
                  <a:cxn ang="0">
                    <a:pos x="242" y="119"/>
                  </a:cxn>
                  <a:cxn ang="0">
                    <a:pos x="247" y="124"/>
                  </a:cxn>
                  <a:cxn ang="0">
                    <a:pos x="255" y="126"/>
                  </a:cxn>
                  <a:cxn ang="0">
                    <a:pos x="250" y="133"/>
                  </a:cxn>
                  <a:cxn ang="0">
                    <a:pos x="247" y="133"/>
                  </a:cxn>
                  <a:cxn ang="0">
                    <a:pos x="239" y="127"/>
                  </a:cxn>
                  <a:cxn ang="0">
                    <a:pos x="227" y="127"/>
                  </a:cxn>
                  <a:cxn ang="0">
                    <a:pos x="210" y="116"/>
                  </a:cxn>
                  <a:cxn ang="0">
                    <a:pos x="206" y="113"/>
                  </a:cxn>
                  <a:cxn ang="0">
                    <a:pos x="175" y="92"/>
                  </a:cxn>
                  <a:cxn ang="0">
                    <a:pos x="158" y="103"/>
                  </a:cxn>
                  <a:cxn ang="0">
                    <a:pos x="156" y="113"/>
                  </a:cxn>
                  <a:cxn ang="0">
                    <a:pos x="139" y="113"/>
                  </a:cxn>
                  <a:cxn ang="0">
                    <a:pos x="113" y="100"/>
                  </a:cxn>
                  <a:cxn ang="0">
                    <a:pos x="107" y="102"/>
                  </a:cxn>
                  <a:cxn ang="0">
                    <a:pos x="98" y="102"/>
                  </a:cxn>
                  <a:cxn ang="0">
                    <a:pos x="90" y="99"/>
                  </a:cxn>
                  <a:cxn ang="0">
                    <a:pos x="101" y="90"/>
                  </a:cxn>
                  <a:cxn ang="0">
                    <a:pos x="96" y="71"/>
                  </a:cxn>
                  <a:cxn ang="0">
                    <a:pos x="77" y="59"/>
                  </a:cxn>
                  <a:cxn ang="0">
                    <a:pos x="53" y="54"/>
                  </a:cxn>
                  <a:cxn ang="0">
                    <a:pos x="37" y="45"/>
                  </a:cxn>
                  <a:cxn ang="0">
                    <a:pos x="37" y="41"/>
                  </a:cxn>
                  <a:cxn ang="0">
                    <a:pos x="30" y="49"/>
                  </a:cxn>
                  <a:cxn ang="0">
                    <a:pos x="26" y="48"/>
                  </a:cxn>
                  <a:cxn ang="0">
                    <a:pos x="24" y="38"/>
                  </a:cxn>
                  <a:cxn ang="0">
                    <a:pos x="16" y="33"/>
                  </a:cxn>
                  <a:cxn ang="0">
                    <a:pos x="38" y="25"/>
                  </a:cxn>
                  <a:cxn ang="0">
                    <a:pos x="35" y="25"/>
                  </a:cxn>
                  <a:cxn ang="0">
                    <a:pos x="23" y="27"/>
                  </a:cxn>
                  <a:cxn ang="0">
                    <a:pos x="16" y="26"/>
                  </a:cxn>
                  <a:cxn ang="0">
                    <a:pos x="14" y="22"/>
                  </a:cxn>
                  <a:cxn ang="0">
                    <a:pos x="0" y="12"/>
                  </a:cxn>
                  <a:cxn ang="0">
                    <a:pos x="6" y="8"/>
                  </a:cxn>
                  <a:cxn ang="0">
                    <a:pos x="23" y="0"/>
                  </a:cxn>
                  <a:cxn ang="0">
                    <a:pos x="44" y="9"/>
                  </a:cxn>
                  <a:cxn ang="0">
                    <a:pos x="44" y="25"/>
                  </a:cxn>
                  <a:cxn ang="0">
                    <a:pos x="50" y="29"/>
                  </a:cxn>
                  <a:cxn ang="0">
                    <a:pos x="59" y="38"/>
                  </a:cxn>
                  <a:cxn ang="0">
                    <a:pos x="67" y="30"/>
                  </a:cxn>
                  <a:cxn ang="0">
                    <a:pos x="78" y="25"/>
                  </a:cxn>
                  <a:cxn ang="0">
                    <a:pos x="92" y="14"/>
                  </a:cxn>
                  <a:cxn ang="0">
                    <a:pos x="98" y="17"/>
                  </a:cxn>
                  <a:cxn ang="0">
                    <a:pos x="109" y="25"/>
                  </a:cxn>
                  <a:cxn ang="0">
                    <a:pos x="121" y="25"/>
                  </a:cxn>
                  <a:cxn ang="0">
                    <a:pos x="130" y="29"/>
                  </a:cxn>
                  <a:cxn ang="0">
                    <a:pos x="130" y="30"/>
                  </a:cxn>
                  <a:cxn ang="0">
                    <a:pos x="128" y="28"/>
                  </a:cxn>
                </a:cxnLst>
                <a:rect l="0" t="0" r="r" b="b"/>
                <a:pathLst>
                  <a:path w="255" h="133">
                    <a:moveTo>
                      <a:pt x="128" y="28"/>
                    </a:moveTo>
                    <a:cubicBezTo>
                      <a:pt x="133" y="33"/>
                      <a:pt x="149" y="39"/>
                      <a:pt x="160" y="39"/>
                    </a:cubicBezTo>
                    <a:cubicBezTo>
                      <a:pt x="165" y="39"/>
                      <a:pt x="168" y="45"/>
                      <a:pt x="173" y="45"/>
                    </a:cubicBezTo>
                    <a:cubicBezTo>
                      <a:pt x="173" y="48"/>
                      <a:pt x="176" y="49"/>
                      <a:pt x="179" y="49"/>
                    </a:cubicBezTo>
                    <a:cubicBezTo>
                      <a:pt x="193" y="54"/>
                      <a:pt x="192" y="66"/>
                      <a:pt x="203" y="71"/>
                    </a:cubicBezTo>
                    <a:cubicBezTo>
                      <a:pt x="207" y="73"/>
                      <a:pt x="217" y="68"/>
                      <a:pt x="217" y="78"/>
                    </a:cubicBezTo>
                    <a:cubicBezTo>
                      <a:pt x="217" y="83"/>
                      <a:pt x="208" y="81"/>
                      <a:pt x="208" y="85"/>
                    </a:cubicBezTo>
                    <a:cubicBezTo>
                      <a:pt x="208" y="87"/>
                      <a:pt x="216" y="95"/>
                      <a:pt x="217" y="96"/>
                    </a:cubicBezTo>
                    <a:cubicBezTo>
                      <a:pt x="221" y="100"/>
                      <a:pt x="220" y="103"/>
                      <a:pt x="224" y="108"/>
                    </a:cubicBezTo>
                    <a:cubicBezTo>
                      <a:pt x="225" y="111"/>
                      <a:pt x="230" y="113"/>
                      <a:pt x="233" y="113"/>
                    </a:cubicBezTo>
                    <a:cubicBezTo>
                      <a:pt x="235" y="113"/>
                      <a:pt x="236" y="116"/>
                      <a:pt x="237" y="118"/>
                    </a:cubicBezTo>
                    <a:cubicBezTo>
                      <a:pt x="238" y="120"/>
                      <a:pt x="240" y="118"/>
                      <a:pt x="242" y="119"/>
                    </a:cubicBezTo>
                    <a:cubicBezTo>
                      <a:pt x="245" y="119"/>
                      <a:pt x="246" y="122"/>
                      <a:pt x="247" y="124"/>
                    </a:cubicBezTo>
                    <a:cubicBezTo>
                      <a:pt x="247" y="126"/>
                      <a:pt x="254" y="125"/>
                      <a:pt x="255" y="126"/>
                    </a:cubicBezTo>
                    <a:cubicBezTo>
                      <a:pt x="253" y="127"/>
                      <a:pt x="250" y="130"/>
                      <a:pt x="250" y="133"/>
                    </a:cubicBezTo>
                    <a:cubicBezTo>
                      <a:pt x="249" y="133"/>
                      <a:pt x="248" y="133"/>
                      <a:pt x="247" y="133"/>
                    </a:cubicBezTo>
                    <a:cubicBezTo>
                      <a:pt x="246" y="133"/>
                      <a:pt x="240" y="128"/>
                      <a:pt x="239" y="127"/>
                    </a:cubicBezTo>
                    <a:cubicBezTo>
                      <a:pt x="227" y="127"/>
                      <a:pt x="227" y="127"/>
                      <a:pt x="227" y="127"/>
                    </a:cubicBezTo>
                    <a:cubicBezTo>
                      <a:pt x="221" y="126"/>
                      <a:pt x="210" y="121"/>
                      <a:pt x="210" y="116"/>
                    </a:cubicBezTo>
                    <a:cubicBezTo>
                      <a:pt x="210" y="115"/>
                      <a:pt x="207" y="114"/>
                      <a:pt x="206" y="113"/>
                    </a:cubicBezTo>
                    <a:cubicBezTo>
                      <a:pt x="197" y="104"/>
                      <a:pt x="189" y="92"/>
                      <a:pt x="175" y="92"/>
                    </a:cubicBezTo>
                    <a:cubicBezTo>
                      <a:pt x="164" y="92"/>
                      <a:pt x="165" y="100"/>
                      <a:pt x="158" y="103"/>
                    </a:cubicBezTo>
                    <a:cubicBezTo>
                      <a:pt x="160" y="108"/>
                      <a:pt x="156" y="110"/>
                      <a:pt x="156" y="113"/>
                    </a:cubicBezTo>
                    <a:cubicBezTo>
                      <a:pt x="146" y="113"/>
                      <a:pt x="144" y="113"/>
                      <a:pt x="139" y="113"/>
                    </a:cubicBezTo>
                    <a:cubicBezTo>
                      <a:pt x="128" y="113"/>
                      <a:pt x="125" y="100"/>
                      <a:pt x="113" y="100"/>
                    </a:cubicBezTo>
                    <a:cubicBezTo>
                      <a:pt x="112" y="100"/>
                      <a:pt x="107" y="100"/>
                      <a:pt x="107" y="102"/>
                    </a:cubicBezTo>
                    <a:cubicBezTo>
                      <a:pt x="98" y="102"/>
                      <a:pt x="98" y="102"/>
                      <a:pt x="98" y="102"/>
                    </a:cubicBezTo>
                    <a:cubicBezTo>
                      <a:pt x="94" y="102"/>
                      <a:pt x="90" y="102"/>
                      <a:pt x="90" y="99"/>
                    </a:cubicBezTo>
                    <a:cubicBezTo>
                      <a:pt x="90" y="93"/>
                      <a:pt x="99" y="91"/>
                      <a:pt x="101" y="90"/>
                    </a:cubicBezTo>
                    <a:cubicBezTo>
                      <a:pt x="95" y="84"/>
                      <a:pt x="98" y="78"/>
                      <a:pt x="96" y="71"/>
                    </a:cubicBezTo>
                    <a:cubicBezTo>
                      <a:pt x="94" y="66"/>
                      <a:pt x="82" y="61"/>
                      <a:pt x="77" y="59"/>
                    </a:cubicBezTo>
                    <a:cubicBezTo>
                      <a:pt x="72" y="56"/>
                      <a:pt x="60" y="54"/>
                      <a:pt x="53" y="54"/>
                    </a:cubicBezTo>
                    <a:cubicBezTo>
                      <a:pt x="47" y="54"/>
                      <a:pt x="44" y="43"/>
                      <a:pt x="37" y="45"/>
                    </a:cubicBezTo>
                    <a:cubicBezTo>
                      <a:pt x="37" y="41"/>
                      <a:pt x="37" y="41"/>
                      <a:pt x="37" y="41"/>
                    </a:cubicBezTo>
                    <a:cubicBezTo>
                      <a:pt x="36" y="44"/>
                      <a:pt x="34" y="49"/>
                      <a:pt x="30" y="49"/>
                    </a:cubicBezTo>
                    <a:cubicBezTo>
                      <a:pt x="29" y="49"/>
                      <a:pt x="26" y="49"/>
                      <a:pt x="26" y="48"/>
                    </a:cubicBezTo>
                    <a:cubicBezTo>
                      <a:pt x="24" y="43"/>
                      <a:pt x="26" y="41"/>
                      <a:pt x="24" y="38"/>
                    </a:cubicBezTo>
                    <a:cubicBezTo>
                      <a:pt x="22" y="34"/>
                      <a:pt x="17" y="36"/>
                      <a:pt x="16" y="33"/>
                    </a:cubicBezTo>
                    <a:cubicBezTo>
                      <a:pt x="22" y="29"/>
                      <a:pt x="35" y="30"/>
                      <a:pt x="38" y="25"/>
                    </a:cubicBezTo>
                    <a:cubicBezTo>
                      <a:pt x="35" y="25"/>
                      <a:pt x="35" y="25"/>
                      <a:pt x="35" y="25"/>
                    </a:cubicBezTo>
                    <a:cubicBezTo>
                      <a:pt x="30" y="26"/>
                      <a:pt x="27" y="27"/>
                      <a:pt x="23" y="27"/>
                    </a:cubicBezTo>
                    <a:cubicBezTo>
                      <a:pt x="20" y="27"/>
                      <a:pt x="19" y="26"/>
                      <a:pt x="16" y="26"/>
                    </a:cubicBezTo>
                    <a:cubicBezTo>
                      <a:pt x="15" y="25"/>
                      <a:pt x="14" y="23"/>
                      <a:pt x="14" y="22"/>
                    </a:cubicBezTo>
                    <a:cubicBezTo>
                      <a:pt x="11" y="15"/>
                      <a:pt x="0" y="18"/>
                      <a:pt x="0" y="12"/>
                    </a:cubicBezTo>
                    <a:cubicBezTo>
                      <a:pt x="0" y="9"/>
                      <a:pt x="4" y="8"/>
                      <a:pt x="6" y="8"/>
                    </a:cubicBezTo>
                    <a:cubicBezTo>
                      <a:pt x="12" y="8"/>
                      <a:pt x="15" y="0"/>
                      <a:pt x="23" y="0"/>
                    </a:cubicBezTo>
                    <a:cubicBezTo>
                      <a:pt x="30" y="0"/>
                      <a:pt x="36" y="7"/>
                      <a:pt x="44" y="9"/>
                    </a:cubicBezTo>
                    <a:cubicBezTo>
                      <a:pt x="44" y="15"/>
                      <a:pt x="44" y="22"/>
                      <a:pt x="44" y="25"/>
                    </a:cubicBezTo>
                    <a:cubicBezTo>
                      <a:pt x="44" y="27"/>
                      <a:pt x="46" y="29"/>
                      <a:pt x="50" y="29"/>
                    </a:cubicBezTo>
                    <a:cubicBezTo>
                      <a:pt x="50" y="31"/>
                      <a:pt x="56" y="38"/>
                      <a:pt x="59" y="38"/>
                    </a:cubicBezTo>
                    <a:cubicBezTo>
                      <a:pt x="62" y="38"/>
                      <a:pt x="66" y="31"/>
                      <a:pt x="67" y="30"/>
                    </a:cubicBezTo>
                    <a:cubicBezTo>
                      <a:pt x="71" y="27"/>
                      <a:pt x="71" y="26"/>
                      <a:pt x="78" y="25"/>
                    </a:cubicBezTo>
                    <a:cubicBezTo>
                      <a:pt x="82" y="23"/>
                      <a:pt x="87" y="15"/>
                      <a:pt x="92" y="14"/>
                    </a:cubicBezTo>
                    <a:cubicBezTo>
                      <a:pt x="93" y="17"/>
                      <a:pt x="96" y="16"/>
                      <a:pt x="98" y="17"/>
                    </a:cubicBezTo>
                    <a:cubicBezTo>
                      <a:pt x="103" y="18"/>
                      <a:pt x="106" y="24"/>
                      <a:pt x="109" y="25"/>
                    </a:cubicBezTo>
                    <a:cubicBezTo>
                      <a:pt x="121" y="25"/>
                      <a:pt x="121" y="25"/>
                      <a:pt x="121" y="25"/>
                    </a:cubicBezTo>
                    <a:cubicBezTo>
                      <a:pt x="123" y="27"/>
                      <a:pt x="128" y="29"/>
                      <a:pt x="130" y="29"/>
                    </a:cubicBezTo>
                    <a:cubicBezTo>
                      <a:pt x="130" y="30"/>
                      <a:pt x="130" y="30"/>
                      <a:pt x="130" y="30"/>
                    </a:cubicBezTo>
                    <a:lnTo>
                      <a:pt x="128" y="28"/>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grpSp>
            <p:nvGrpSpPr>
              <p:cNvPr id="79" name="Group 361"/>
              <p:cNvGrpSpPr/>
              <p:nvPr/>
            </p:nvGrpSpPr>
            <p:grpSpPr>
              <a:xfrm>
                <a:off x="6275388" y="2917825"/>
                <a:ext cx="966788" cy="806451"/>
                <a:chOff x="6275388" y="2917825"/>
                <a:chExt cx="966788" cy="806451"/>
              </a:xfrm>
              <a:grpFill/>
            </p:grpSpPr>
            <p:sp>
              <p:nvSpPr>
                <p:cNvPr id="80" name="Freeform 7"/>
                <p:cNvSpPr/>
                <p:nvPr/>
              </p:nvSpPr>
              <p:spPr bwMode="auto">
                <a:xfrm>
                  <a:off x="6623050" y="2968625"/>
                  <a:ext cx="11113" cy="25400"/>
                </a:xfrm>
                <a:custGeom>
                  <a:avLst/>
                  <a:gdLst/>
                  <a:ahLst/>
                  <a:cxnLst>
                    <a:cxn ang="0">
                      <a:pos x="7" y="0"/>
                    </a:cxn>
                    <a:cxn ang="0">
                      <a:pos x="8" y="5"/>
                    </a:cxn>
                    <a:cxn ang="0">
                      <a:pos x="5" y="9"/>
                    </a:cxn>
                    <a:cxn ang="0">
                      <a:pos x="2" y="19"/>
                    </a:cxn>
                    <a:cxn ang="0">
                      <a:pos x="0" y="15"/>
                    </a:cxn>
                    <a:cxn ang="0">
                      <a:pos x="4" y="8"/>
                    </a:cxn>
                    <a:cxn ang="0">
                      <a:pos x="7" y="0"/>
                    </a:cxn>
                  </a:cxnLst>
                  <a:rect l="0" t="0" r="r" b="b"/>
                  <a:pathLst>
                    <a:path w="8" h="19">
                      <a:moveTo>
                        <a:pt x="7" y="0"/>
                      </a:moveTo>
                      <a:cubicBezTo>
                        <a:pt x="7" y="4"/>
                        <a:pt x="8" y="2"/>
                        <a:pt x="8" y="5"/>
                      </a:cubicBezTo>
                      <a:cubicBezTo>
                        <a:pt x="8" y="8"/>
                        <a:pt x="7" y="9"/>
                        <a:pt x="5" y="9"/>
                      </a:cubicBezTo>
                      <a:cubicBezTo>
                        <a:pt x="5" y="14"/>
                        <a:pt x="6" y="19"/>
                        <a:pt x="2" y="19"/>
                      </a:cubicBezTo>
                      <a:cubicBezTo>
                        <a:pt x="1" y="19"/>
                        <a:pt x="0" y="16"/>
                        <a:pt x="0" y="15"/>
                      </a:cubicBezTo>
                      <a:cubicBezTo>
                        <a:pt x="0" y="11"/>
                        <a:pt x="4" y="10"/>
                        <a:pt x="4" y="8"/>
                      </a:cubicBezTo>
                      <a:cubicBezTo>
                        <a:pt x="4" y="4"/>
                        <a:pt x="3" y="0"/>
                        <a:pt x="7" y="0"/>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81" name="Freeform 8"/>
                <p:cNvSpPr/>
                <p:nvPr/>
              </p:nvSpPr>
              <p:spPr bwMode="auto">
                <a:xfrm>
                  <a:off x="6867525" y="2944813"/>
                  <a:ext cx="65088" cy="38100"/>
                </a:xfrm>
                <a:custGeom>
                  <a:avLst/>
                  <a:gdLst/>
                  <a:ahLst/>
                  <a:cxnLst>
                    <a:cxn ang="0">
                      <a:pos x="13" y="27"/>
                    </a:cxn>
                    <a:cxn ang="0">
                      <a:pos x="0" y="18"/>
                    </a:cxn>
                    <a:cxn ang="0">
                      <a:pos x="13" y="18"/>
                    </a:cxn>
                    <a:cxn ang="0">
                      <a:pos x="18" y="17"/>
                    </a:cxn>
                    <a:cxn ang="0">
                      <a:pos x="35" y="13"/>
                    </a:cxn>
                    <a:cxn ang="0">
                      <a:pos x="45" y="0"/>
                    </a:cxn>
                    <a:cxn ang="0">
                      <a:pos x="49" y="7"/>
                    </a:cxn>
                    <a:cxn ang="0">
                      <a:pos x="40" y="22"/>
                    </a:cxn>
                    <a:cxn ang="0">
                      <a:pos x="19" y="29"/>
                    </a:cxn>
                    <a:cxn ang="0">
                      <a:pos x="11" y="25"/>
                    </a:cxn>
                    <a:cxn ang="0">
                      <a:pos x="13" y="27"/>
                    </a:cxn>
                  </a:cxnLst>
                  <a:rect l="0" t="0" r="r" b="b"/>
                  <a:pathLst>
                    <a:path w="49" h="29">
                      <a:moveTo>
                        <a:pt x="13" y="27"/>
                      </a:moveTo>
                      <a:cubicBezTo>
                        <a:pt x="9" y="22"/>
                        <a:pt x="1" y="24"/>
                        <a:pt x="0" y="18"/>
                      </a:cubicBezTo>
                      <a:cubicBezTo>
                        <a:pt x="13" y="18"/>
                        <a:pt x="13" y="18"/>
                        <a:pt x="13" y="18"/>
                      </a:cubicBezTo>
                      <a:cubicBezTo>
                        <a:pt x="14" y="18"/>
                        <a:pt x="18" y="17"/>
                        <a:pt x="18" y="17"/>
                      </a:cubicBezTo>
                      <a:cubicBezTo>
                        <a:pt x="25" y="14"/>
                        <a:pt x="31" y="15"/>
                        <a:pt x="35" y="13"/>
                      </a:cubicBezTo>
                      <a:cubicBezTo>
                        <a:pt x="41" y="10"/>
                        <a:pt x="39" y="0"/>
                        <a:pt x="45" y="0"/>
                      </a:cubicBezTo>
                      <a:cubicBezTo>
                        <a:pt x="48" y="0"/>
                        <a:pt x="49" y="4"/>
                        <a:pt x="49" y="7"/>
                      </a:cubicBezTo>
                      <a:cubicBezTo>
                        <a:pt x="49" y="16"/>
                        <a:pt x="40" y="14"/>
                        <a:pt x="40" y="22"/>
                      </a:cubicBezTo>
                      <a:cubicBezTo>
                        <a:pt x="32" y="24"/>
                        <a:pt x="28" y="29"/>
                        <a:pt x="19" y="29"/>
                      </a:cubicBezTo>
                      <a:cubicBezTo>
                        <a:pt x="17" y="29"/>
                        <a:pt x="11" y="26"/>
                        <a:pt x="11" y="25"/>
                      </a:cubicBezTo>
                      <a:lnTo>
                        <a:pt x="13" y="27"/>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82" name="Freeform 10"/>
                <p:cNvSpPr/>
                <p:nvPr/>
              </p:nvSpPr>
              <p:spPr bwMode="auto">
                <a:xfrm>
                  <a:off x="6911975" y="2917825"/>
                  <a:ext cx="34925" cy="34925"/>
                </a:xfrm>
                <a:custGeom>
                  <a:avLst/>
                  <a:gdLst/>
                  <a:ahLst/>
                  <a:cxnLst>
                    <a:cxn ang="0">
                      <a:pos x="23" y="25"/>
                    </a:cxn>
                    <a:cxn ang="0">
                      <a:pos x="19" y="17"/>
                    </a:cxn>
                    <a:cxn ang="0">
                      <a:pos x="8" y="6"/>
                    </a:cxn>
                    <a:cxn ang="0">
                      <a:pos x="0" y="0"/>
                    </a:cxn>
                    <a:cxn ang="0">
                      <a:pos x="18" y="13"/>
                    </a:cxn>
                    <a:cxn ang="0">
                      <a:pos x="26" y="22"/>
                    </a:cxn>
                    <a:cxn ang="0">
                      <a:pos x="26" y="25"/>
                    </a:cxn>
                    <a:cxn ang="0">
                      <a:pos x="23" y="25"/>
                    </a:cxn>
                  </a:cxnLst>
                  <a:rect l="0" t="0" r="r" b="b"/>
                  <a:pathLst>
                    <a:path w="26" h="26">
                      <a:moveTo>
                        <a:pt x="23" y="25"/>
                      </a:moveTo>
                      <a:cubicBezTo>
                        <a:pt x="18" y="24"/>
                        <a:pt x="18" y="21"/>
                        <a:pt x="19" y="17"/>
                      </a:cubicBezTo>
                      <a:cubicBezTo>
                        <a:pt x="13" y="14"/>
                        <a:pt x="14" y="9"/>
                        <a:pt x="8" y="6"/>
                      </a:cubicBezTo>
                      <a:cubicBezTo>
                        <a:pt x="5" y="4"/>
                        <a:pt x="2" y="4"/>
                        <a:pt x="0" y="0"/>
                      </a:cubicBezTo>
                      <a:cubicBezTo>
                        <a:pt x="9" y="3"/>
                        <a:pt x="13" y="8"/>
                        <a:pt x="18" y="13"/>
                      </a:cubicBezTo>
                      <a:cubicBezTo>
                        <a:pt x="21" y="17"/>
                        <a:pt x="26" y="16"/>
                        <a:pt x="26" y="22"/>
                      </a:cubicBezTo>
                      <a:cubicBezTo>
                        <a:pt x="26" y="23"/>
                        <a:pt x="26" y="24"/>
                        <a:pt x="26" y="25"/>
                      </a:cubicBezTo>
                      <a:cubicBezTo>
                        <a:pt x="25" y="25"/>
                        <a:pt x="24" y="26"/>
                        <a:pt x="23" y="25"/>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83" name="Freeform 11"/>
                <p:cNvSpPr/>
                <p:nvPr/>
              </p:nvSpPr>
              <p:spPr bwMode="auto">
                <a:xfrm>
                  <a:off x="6972300" y="2967038"/>
                  <a:ext cx="17463" cy="20638"/>
                </a:xfrm>
                <a:custGeom>
                  <a:avLst/>
                  <a:gdLst/>
                  <a:ahLst/>
                  <a:cxnLst>
                    <a:cxn ang="0">
                      <a:pos x="7" y="9"/>
                    </a:cxn>
                    <a:cxn ang="0">
                      <a:pos x="1" y="0"/>
                    </a:cxn>
                    <a:cxn ang="0">
                      <a:pos x="13" y="12"/>
                    </a:cxn>
                    <a:cxn ang="0">
                      <a:pos x="10" y="16"/>
                    </a:cxn>
                    <a:cxn ang="0">
                      <a:pos x="7" y="13"/>
                    </a:cxn>
                    <a:cxn ang="0">
                      <a:pos x="7" y="9"/>
                    </a:cxn>
                  </a:cxnLst>
                  <a:rect l="0" t="0" r="r" b="b"/>
                  <a:pathLst>
                    <a:path w="13" h="16">
                      <a:moveTo>
                        <a:pt x="7" y="9"/>
                      </a:moveTo>
                      <a:cubicBezTo>
                        <a:pt x="2" y="9"/>
                        <a:pt x="0" y="4"/>
                        <a:pt x="1" y="0"/>
                      </a:cubicBezTo>
                      <a:cubicBezTo>
                        <a:pt x="4" y="1"/>
                        <a:pt x="13" y="11"/>
                        <a:pt x="13" y="12"/>
                      </a:cubicBezTo>
                      <a:cubicBezTo>
                        <a:pt x="13" y="14"/>
                        <a:pt x="11" y="16"/>
                        <a:pt x="10" y="16"/>
                      </a:cubicBezTo>
                      <a:cubicBezTo>
                        <a:pt x="9" y="16"/>
                        <a:pt x="7" y="14"/>
                        <a:pt x="7" y="13"/>
                      </a:cubicBezTo>
                      <a:cubicBezTo>
                        <a:pt x="7" y="12"/>
                        <a:pt x="7" y="11"/>
                        <a:pt x="7" y="9"/>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84" name="Freeform 12"/>
                <p:cNvSpPr/>
                <p:nvPr/>
              </p:nvSpPr>
              <p:spPr bwMode="auto">
                <a:xfrm>
                  <a:off x="7086600" y="3046413"/>
                  <a:ext cx="9525" cy="11113"/>
                </a:xfrm>
                <a:custGeom>
                  <a:avLst/>
                  <a:gdLst/>
                  <a:ahLst/>
                  <a:cxnLst>
                    <a:cxn ang="0">
                      <a:pos x="7" y="6"/>
                    </a:cxn>
                    <a:cxn ang="0">
                      <a:pos x="7" y="9"/>
                    </a:cxn>
                    <a:cxn ang="0">
                      <a:pos x="0" y="0"/>
                    </a:cxn>
                    <a:cxn ang="0">
                      <a:pos x="7" y="6"/>
                    </a:cxn>
                  </a:cxnLst>
                  <a:rect l="0" t="0" r="r" b="b"/>
                  <a:pathLst>
                    <a:path w="7" h="9">
                      <a:moveTo>
                        <a:pt x="7" y="6"/>
                      </a:moveTo>
                      <a:cubicBezTo>
                        <a:pt x="7" y="7"/>
                        <a:pt x="7" y="8"/>
                        <a:pt x="7" y="9"/>
                      </a:cubicBezTo>
                      <a:cubicBezTo>
                        <a:pt x="3" y="9"/>
                        <a:pt x="0" y="2"/>
                        <a:pt x="0" y="0"/>
                      </a:cubicBezTo>
                      <a:cubicBezTo>
                        <a:pt x="4" y="2"/>
                        <a:pt x="7" y="3"/>
                        <a:pt x="7" y="6"/>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85" name="Freeform 13"/>
                <p:cNvSpPr/>
                <p:nvPr/>
              </p:nvSpPr>
              <p:spPr bwMode="auto">
                <a:xfrm>
                  <a:off x="7061200" y="3036888"/>
                  <a:ext cx="20638" cy="9525"/>
                </a:xfrm>
                <a:custGeom>
                  <a:avLst/>
                  <a:gdLst/>
                  <a:ahLst/>
                  <a:cxnLst>
                    <a:cxn ang="0">
                      <a:pos x="15" y="6"/>
                    </a:cxn>
                    <a:cxn ang="0">
                      <a:pos x="12" y="7"/>
                    </a:cxn>
                    <a:cxn ang="0">
                      <a:pos x="0" y="0"/>
                    </a:cxn>
                    <a:cxn ang="0">
                      <a:pos x="15" y="6"/>
                    </a:cxn>
                  </a:cxnLst>
                  <a:rect l="0" t="0" r="r" b="b"/>
                  <a:pathLst>
                    <a:path w="15" h="7">
                      <a:moveTo>
                        <a:pt x="15" y="6"/>
                      </a:moveTo>
                      <a:cubicBezTo>
                        <a:pt x="14" y="6"/>
                        <a:pt x="13" y="7"/>
                        <a:pt x="12" y="7"/>
                      </a:cubicBezTo>
                      <a:cubicBezTo>
                        <a:pt x="7" y="7"/>
                        <a:pt x="0" y="5"/>
                        <a:pt x="0" y="0"/>
                      </a:cubicBezTo>
                      <a:cubicBezTo>
                        <a:pt x="7" y="0"/>
                        <a:pt x="11" y="1"/>
                        <a:pt x="15" y="6"/>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86" name="Freeform 14"/>
                <p:cNvSpPr/>
                <p:nvPr/>
              </p:nvSpPr>
              <p:spPr bwMode="auto">
                <a:xfrm>
                  <a:off x="7064375" y="3013075"/>
                  <a:ext cx="17463" cy="19050"/>
                </a:xfrm>
                <a:custGeom>
                  <a:avLst/>
                  <a:gdLst/>
                  <a:ahLst/>
                  <a:cxnLst>
                    <a:cxn ang="0">
                      <a:pos x="13" y="14"/>
                    </a:cxn>
                    <a:cxn ang="0">
                      <a:pos x="0" y="0"/>
                    </a:cxn>
                    <a:cxn ang="0">
                      <a:pos x="13" y="14"/>
                    </a:cxn>
                  </a:cxnLst>
                  <a:rect l="0" t="0" r="r" b="b"/>
                  <a:pathLst>
                    <a:path w="13" h="14">
                      <a:moveTo>
                        <a:pt x="13" y="14"/>
                      </a:moveTo>
                      <a:cubicBezTo>
                        <a:pt x="9" y="14"/>
                        <a:pt x="1" y="3"/>
                        <a:pt x="0" y="0"/>
                      </a:cubicBezTo>
                      <a:cubicBezTo>
                        <a:pt x="6" y="3"/>
                        <a:pt x="11" y="7"/>
                        <a:pt x="13" y="14"/>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87" name="Freeform 15"/>
                <p:cNvSpPr/>
                <p:nvPr/>
              </p:nvSpPr>
              <p:spPr bwMode="auto">
                <a:xfrm>
                  <a:off x="7027863" y="2998788"/>
                  <a:ext cx="23813" cy="14288"/>
                </a:xfrm>
                <a:custGeom>
                  <a:avLst/>
                  <a:gdLst/>
                  <a:ahLst/>
                  <a:cxnLst>
                    <a:cxn ang="0">
                      <a:pos x="2" y="0"/>
                    </a:cxn>
                    <a:cxn ang="0">
                      <a:pos x="17" y="9"/>
                    </a:cxn>
                    <a:cxn ang="0">
                      <a:pos x="14" y="10"/>
                    </a:cxn>
                    <a:cxn ang="0">
                      <a:pos x="0" y="1"/>
                    </a:cxn>
                    <a:cxn ang="0">
                      <a:pos x="1" y="1"/>
                    </a:cxn>
                    <a:cxn ang="0">
                      <a:pos x="2" y="0"/>
                    </a:cxn>
                  </a:cxnLst>
                  <a:rect l="0" t="0" r="r" b="b"/>
                  <a:pathLst>
                    <a:path w="17" h="10">
                      <a:moveTo>
                        <a:pt x="2" y="0"/>
                      </a:moveTo>
                      <a:cubicBezTo>
                        <a:pt x="6" y="2"/>
                        <a:pt x="15" y="5"/>
                        <a:pt x="17" y="9"/>
                      </a:cubicBezTo>
                      <a:cubicBezTo>
                        <a:pt x="17" y="9"/>
                        <a:pt x="15" y="10"/>
                        <a:pt x="14" y="10"/>
                      </a:cubicBezTo>
                      <a:cubicBezTo>
                        <a:pt x="10" y="10"/>
                        <a:pt x="0" y="6"/>
                        <a:pt x="0" y="1"/>
                      </a:cubicBezTo>
                      <a:cubicBezTo>
                        <a:pt x="1" y="1"/>
                        <a:pt x="1" y="1"/>
                        <a:pt x="1" y="1"/>
                      </a:cubicBezTo>
                      <a:lnTo>
                        <a:pt x="2" y="0"/>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88" name="Freeform 16"/>
                <p:cNvSpPr/>
                <p:nvPr/>
              </p:nvSpPr>
              <p:spPr bwMode="auto">
                <a:xfrm>
                  <a:off x="7002463" y="2984500"/>
                  <a:ext cx="14288" cy="7938"/>
                </a:xfrm>
                <a:custGeom>
                  <a:avLst/>
                  <a:gdLst/>
                  <a:ahLst/>
                  <a:cxnLst>
                    <a:cxn ang="0">
                      <a:pos x="0" y="0"/>
                    </a:cxn>
                    <a:cxn ang="0">
                      <a:pos x="11" y="6"/>
                    </a:cxn>
                    <a:cxn ang="0">
                      <a:pos x="7" y="6"/>
                    </a:cxn>
                    <a:cxn ang="0">
                      <a:pos x="0" y="2"/>
                    </a:cxn>
                    <a:cxn ang="0">
                      <a:pos x="3" y="1"/>
                    </a:cxn>
                    <a:cxn ang="0">
                      <a:pos x="0" y="0"/>
                    </a:cxn>
                  </a:cxnLst>
                  <a:rect l="0" t="0" r="r" b="b"/>
                  <a:pathLst>
                    <a:path w="11" h="6">
                      <a:moveTo>
                        <a:pt x="0" y="0"/>
                      </a:moveTo>
                      <a:cubicBezTo>
                        <a:pt x="5" y="3"/>
                        <a:pt x="8" y="2"/>
                        <a:pt x="11" y="6"/>
                      </a:cubicBezTo>
                      <a:cubicBezTo>
                        <a:pt x="7" y="6"/>
                        <a:pt x="7" y="6"/>
                        <a:pt x="7" y="6"/>
                      </a:cubicBezTo>
                      <a:cubicBezTo>
                        <a:pt x="0" y="2"/>
                        <a:pt x="0" y="2"/>
                        <a:pt x="0" y="2"/>
                      </a:cubicBezTo>
                      <a:cubicBezTo>
                        <a:pt x="1" y="2"/>
                        <a:pt x="3" y="2"/>
                        <a:pt x="3" y="1"/>
                      </a:cubicBezTo>
                      <a:lnTo>
                        <a:pt x="0" y="0"/>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89" name="Freeform 17"/>
                <p:cNvSpPr/>
                <p:nvPr/>
              </p:nvSpPr>
              <p:spPr bwMode="auto">
                <a:xfrm>
                  <a:off x="6800850" y="3594100"/>
                  <a:ext cx="63500" cy="65088"/>
                </a:xfrm>
                <a:custGeom>
                  <a:avLst/>
                  <a:gdLst/>
                  <a:ahLst/>
                  <a:cxnLst>
                    <a:cxn ang="0">
                      <a:pos x="24" y="7"/>
                    </a:cxn>
                    <a:cxn ang="0">
                      <a:pos x="43" y="3"/>
                    </a:cxn>
                    <a:cxn ang="0">
                      <a:pos x="48" y="16"/>
                    </a:cxn>
                    <a:cxn ang="0">
                      <a:pos x="27" y="49"/>
                    </a:cxn>
                    <a:cxn ang="0">
                      <a:pos x="0" y="7"/>
                    </a:cxn>
                    <a:cxn ang="0">
                      <a:pos x="24" y="7"/>
                    </a:cxn>
                  </a:cxnLst>
                  <a:rect l="0" t="0" r="r" b="b"/>
                  <a:pathLst>
                    <a:path w="48" h="49">
                      <a:moveTo>
                        <a:pt x="24" y="7"/>
                      </a:moveTo>
                      <a:cubicBezTo>
                        <a:pt x="30" y="7"/>
                        <a:pt x="37" y="5"/>
                        <a:pt x="43" y="3"/>
                      </a:cubicBezTo>
                      <a:cubicBezTo>
                        <a:pt x="45" y="8"/>
                        <a:pt x="48" y="11"/>
                        <a:pt x="48" y="16"/>
                      </a:cubicBezTo>
                      <a:cubicBezTo>
                        <a:pt x="48" y="26"/>
                        <a:pt x="36" y="49"/>
                        <a:pt x="27" y="49"/>
                      </a:cubicBezTo>
                      <a:cubicBezTo>
                        <a:pt x="14" y="49"/>
                        <a:pt x="0" y="16"/>
                        <a:pt x="0" y="7"/>
                      </a:cubicBezTo>
                      <a:cubicBezTo>
                        <a:pt x="0" y="0"/>
                        <a:pt x="24" y="7"/>
                        <a:pt x="24" y="7"/>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90" name="Freeform 18"/>
                <p:cNvSpPr/>
                <p:nvPr/>
              </p:nvSpPr>
              <p:spPr bwMode="auto">
                <a:xfrm>
                  <a:off x="6275388" y="3057525"/>
                  <a:ext cx="676275" cy="509588"/>
                </a:xfrm>
                <a:custGeom>
                  <a:avLst/>
                  <a:gdLst/>
                  <a:ahLst/>
                  <a:cxnLst>
                    <a:cxn ang="0">
                      <a:pos x="508" y="232"/>
                    </a:cxn>
                    <a:cxn ang="0">
                      <a:pos x="501" y="272"/>
                    </a:cxn>
                    <a:cxn ang="0">
                      <a:pos x="478" y="312"/>
                    </a:cxn>
                    <a:cxn ang="0">
                      <a:pos x="465" y="351"/>
                    </a:cxn>
                    <a:cxn ang="0">
                      <a:pos x="398" y="370"/>
                    </a:cxn>
                    <a:cxn ang="0">
                      <a:pos x="335" y="350"/>
                    </a:cxn>
                    <a:cxn ang="0">
                      <a:pos x="329" y="330"/>
                    </a:cxn>
                    <a:cxn ang="0">
                      <a:pos x="314" y="333"/>
                    </a:cxn>
                    <a:cxn ang="0">
                      <a:pos x="313" y="315"/>
                    </a:cxn>
                    <a:cxn ang="0">
                      <a:pos x="301" y="329"/>
                    </a:cxn>
                    <a:cxn ang="0">
                      <a:pos x="310" y="292"/>
                    </a:cxn>
                    <a:cxn ang="0">
                      <a:pos x="278" y="315"/>
                    </a:cxn>
                    <a:cxn ang="0">
                      <a:pos x="214" y="276"/>
                    </a:cxn>
                    <a:cxn ang="0">
                      <a:pos x="131" y="308"/>
                    </a:cxn>
                    <a:cxn ang="0">
                      <a:pos x="93" y="311"/>
                    </a:cxn>
                    <a:cxn ang="0">
                      <a:pos x="22" y="310"/>
                    </a:cxn>
                    <a:cxn ang="0">
                      <a:pos x="23" y="262"/>
                    </a:cxn>
                    <a:cxn ang="0">
                      <a:pos x="2" y="204"/>
                    </a:cxn>
                    <a:cxn ang="0">
                      <a:pos x="9" y="204"/>
                    </a:cxn>
                    <a:cxn ang="0">
                      <a:pos x="3" y="176"/>
                    </a:cxn>
                    <a:cxn ang="0">
                      <a:pos x="8" y="145"/>
                    </a:cxn>
                    <a:cxn ang="0">
                      <a:pos x="32" y="132"/>
                    </a:cxn>
                    <a:cxn ang="0">
                      <a:pos x="114" y="95"/>
                    </a:cxn>
                    <a:cxn ang="0">
                      <a:pos x="119" y="76"/>
                    </a:cxn>
                    <a:cxn ang="0">
                      <a:pos x="131" y="71"/>
                    </a:cxn>
                    <a:cxn ang="0">
                      <a:pos x="150" y="50"/>
                    </a:cxn>
                    <a:cxn ang="0">
                      <a:pos x="187" y="58"/>
                    </a:cxn>
                    <a:cxn ang="0">
                      <a:pos x="203" y="56"/>
                    </a:cxn>
                    <a:cxn ang="0">
                      <a:pos x="211" y="30"/>
                    </a:cxn>
                    <a:cxn ang="0">
                      <a:pos x="244" y="17"/>
                    </a:cxn>
                    <a:cxn ang="0">
                      <a:pos x="276" y="19"/>
                    </a:cxn>
                    <a:cxn ang="0">
                      <a:pos x="297" y="23"/>
                    </a:cxn>
                    <a:cxn ang="0">
                      <a:pos x="281" y="54"/>
                    </a:cxn>
                    <a:cxn ang="0">
                      <a:pos x="295" y="68"/>
                    </a:cxn>
                    <a:cxn ang="0">
                      <a:pos x="341" y="90"/>
                    </a:cxn>
                    <a:cxn ang="0">
                      <a:pos x="359" y="15"/>
                    </a:cxn>
                    <a:cxn ang="0">
                      <a:pos x="381" y="28"/>
                    </a:cxn>
                    <a:cxn ang="0">
                      <a:pos x="400" y="50"/>
                    </a:cxn>
                    <a:cxn ang="0">
                      <a:pos x="419" y="104"/>
                    </a:cxn>
                    <a:cxn ang="0">
                      <a:pos x="457" y="146"/>
                    </a:cxn>
                    <a:cxn ang="0">
                      <a:pos x="497" y="185"/>
                    </a:cxn>
                  </a:cxnLst>
                  <a:rect l="0" t="0" r="r" b="b"/>
                  <a:pathLst>
                    <a:path w="508" h="383">
                      <a:moveTo>
                        <a:pt x="496" y="186"/>
                      </a:moveTo>
                      <a:cubicBezTo>
                        <a:pt x="503" y="195"/>
                        <a:pt x="508" y="219"/>
                        <a:pt x="508" y="232"/>
                      </a:cubicBezTo>
                      <a:cubicBezTo>
                        <a:pt x="508" y="242"/>
                        <a:pt x="505" y="256"/>
                        <a:pt x="501" y="260"/>
                      </a:cubicBezTo>
                      <a:cubicBezTo>
                        <a:pt x="501" y="272"/>
                        <a:pt x="501" y="272"/>
                        <a:pt x="501" y="272"/>
                      </a:cubicBezTo>
                      <a:cubicBezTo>
                        <a:pt x="499" y="276"/>
                        <a:pt x="500" y="277"/>
                        <a:pt x="498" y="281"/>
                      </a:cubicBezTo>
                      <a:cubicBezTo>
                        <a:pt x="490" y="293"/>
                        <a:pt x="482" y="298"/>
                        <a:pt x="478" y="312"/>
                      </a:cubicBezTo>
                      <a:cubicBezTo>
                        <a:pt x="474" y="322"/>
                        <a:pt x="465" y="336"/>
                        <a:pt x="465" y="352"/>
                      </a:cubicBezTo>
                      <a:cubicBezTo>
                        <a:pt x="465" y="351"/>
                        <a:pt x="465" y="351"/>
                        <a:pt x="465" y="351"/>
                      </a:cubicBezTo>
                      <a:cubicBezTo>
                        <a:pt x="460" y="371"/>
                        <a:pt x="424" y="362"/>
                        <a:pt x="420" y="383"/>
                      </a:cubicBezTo>
                      <a:cubicBezTo>
                        <a:pt x="417" y="382"/>
                        <a:pt x="399" y="372"/>
                        <a:pt x="398" y="370"/>
                      </a:cubicBezTo>
                      <a:cubicBezTo>
                        <a:pt x="388" y="371"/>
                        <a:pt x="392" y="379"/>
                        <a:pt x="381" y="379"/>
                      </a:cubicBezTo>
                      <a:cubicBezTo>
                        <a:pt x="363" y="379"/>
                        <a:pt x="335" y="368"/>
                        <a:pt x="335" y="350"/>
                      </a:cubicBezTo>
                      <a:cubicBezTo>
                        <a:pt x="335" y="343"/>
                        <a:pt x="329" y="338"/>
                        <a:pt x="329" y="332"/>
                      </a:cubicBezTo>
                      <a:cubicBezTo>
                        <a:pt x="329" y="332"/>
                        <a:pt x="329" y="330"/>
                        <a:pt x="329" y="330"/>
                      </a:cubicBezTo>
                      <a:cubicBezTo>
                        <a:pt x="325" y="332"/>
                        <a:pt x="323" y="332"/>
                        <a:pt x="320" y="333"/>
                      </a:cubicBezTo>
                      <a:cubicBezTo>
                        <a:pt x="314" y="333"/>
                        <a:pt x="314" y="333"/>
                        <a:pt x="314" y="333"/>
                      </a:cubicBezTo>
                      <a:cubicBezTo>
                        <a:pt x="316" y="330"/>
                        <a:pt x="318" y="328"/>
                        <a:pt x="318" y="323"/>
                      </a:cubicBezTo>
                      <a:cubicBezTo>
                        <a:pt x="318" y="318"/>
                        <a:pt x="315" y="316"/>
                        <a:pt x="313" y="315"/>
                      </a:cubicBezTo>
                      <a:cubicBezTo>
                        <a:pt x="313" y="316"/>
                        <a:pt x="312" y="318"/>
                        <a:pt x="312" y="319"/>
                      </a:cubicBezTo>
                      <a:cubicBezTo>
                        <a:pt x="308" y="321"/>
                        <a:pt x="308" y="329"/>
                        <a:pt x="301" y="329"/>
                      </a:cubicBezTo>
                      <a:cubicBezTo>
                        <a:pt x="299" y="329"/>
                        <a:pt x="297" y="326"/>
                        <a:pt x="297" y="324"/>
                      </a:cubicBezTo>
                      <a:cubicBezTo>
                        <a:pt x="308" y="322"/>
                        <a:pt x="310" y="299"/>
                        <a:pt x="310" y="292"/>
                      </a:cubicBezTo>
                      <a:cubicBezTo>
                        <a:pt x="302" y="300"/>
                        <a:pt x="291" y="323"/>
                        <a:pt x="281" y="323"/>
                      </a:cubicBezTo>
                      <a:cubicBezTo>
                        <a:pt x="276" y="323"/>
                        <a:pt x="278" y="315"/>
                        <a:pt x="278" y="315"/>
                      </a:cubicBezTo>
                      <a:cubicBezTo>
                        <a:pt x="275" y="315"/>
                        <a:pt x="265" y="294"/>
                        <a:pt x="262" y="289"/>
                      </a:cubicBezTo>
                      <a:cubicBezTo>
                        <a:pt x="254" y="280"/>
                        <a:pt x="228" y="276"/>
                        <a:pt x="214" y="276"/>
                      </a:cubicBezTo>
                      <a:cubicBezTo>
                        <a:pt x="198" y="276"/>
                        <a:pt x="195" y="283"/>
                        <a:pt x="185" y="286"/>
                      </a:cubicBezTo>
                      <a:cubicBezTo>
                        <a:pt x="163" y="293"/>
                        <a:pt x="135" y="285"/>
                        <a:pt x="131" y="308"/>
                      </a:cubicBezTo>
                      <a:cubicBezTo>
                        <a:pt x="122" y="309"/>
                        <a:pt x="115" y="311"/>
                        <a:pt x="105" y="311"/>
                      </a:cubicBezTo>
                      <a:cubicBezTo>
                        <a:pt x="98" y="307"/>
                        <a:pt x="98" y="311"/>
                        <a:pt x="93" y="311"/>
                      </a:cubicBezTo>
                      <a:cubicBezTo>
                        <a:pt x="77" y="311"/>
                        <a:pt x="71" y="326"/>
                        <a:pt x="51" y="326"/>
                      </a:cubicBezTo>
                      <a:cubicBezTo>
                        <a:pt x="43" y="326"/>
                        <a:pt x="22" y="316"/>
                        <a:pt x="22" y="310"/>
                      </a:cubicBezTo>
                      <a:cubicBezTo>
                        <a:pt x="22" y="303"/>
                        <a:pt x="32" y="300"/>
                        <a:pt x="32" y="290"/>
                      </a:cubicBezTo>
                      <a:cubicBezTo>
                        <a:pt x="32" y="277"/>
                        <a:pt x="26" y="270"/>
                        <a:pt x="23" y="262"/>
                      </a:cubicBezTo>
                      <a:cubicBezTo>
                        <a:pt x="18" y="243"/>
                        <a:pt x="17" y="237"/>
                        <a:pt x="11" y="220"/>
                      </a:cubicBezTo>
                      <a:cubicBezTo>
                        <a:pt x="9" y="213"/>
                        <a:pt x="0" y="211"/>
                        <a:pt x="2" y="204"/>
                      </a:cubicBezTo>
                      <a:cubicBezTo>
                        <a:pt x="3" y="202"/>
                        <a:pt x="3" y="201"/>
                        <a:pt x="5" y="198"/>
                      </a:cubicBezTo>
                      <a:cubicBezTo>
                        <a:pt x="6" y="201"/>
                        <a:pt x="7" y="203"/>
                        <a:pt x="9" y="204"/>
                      </a:cubicBezTo>
                      <a:cubicBezTo>
                        <a:pt x="10" y="202"/>
                        <a:pt x="9" y="201"/>
                        <a:pt x="9" y="198"/>
                      </a:cubicBezTo>
                      <a:cubicBezTo>
                        <a:pt x="9" y="192"/>
                        <a:pt x="3" y="187"/>
                        <a:pt x="3" y="176"/>
                      </a:cubicBezTo>
                      <a:cubicBezTo>
                        <a:pt x="3" y="162"/>
                        <a:pt x="3" y="161"/>
                        <a:pt x="3" y="150"/>
                      </a:cubicBezTo>
                      <a:cubicBezTo>
                        <a:pt x="3" y="146"/>
                        <a:pt x="7" y="146"/>
                        <a:pt x="8" y="145"/>
                      </a:cubicBezTo>
                      <a:cubicBezTo>
                        <a:pt x="9" y="146"/>
                        <a:pt x="9" y="148"/>
                        <a:pt x="9" y="149"/>
                      </a:cubicBezTo>
                      <a:cubicBezTo>
                        <a:pt x="17" y="148"/>
                        <a:pt x="27" y="137"/>
                        <a:pt x="32" y="132"/>
                      </a:cubicBezTo>
                      <a:cubicBezTo>
                        <a:pt x="37" y="127"/>
                        <a:pt x="53" y="126"/>
                        <a:pt x="62" y="125"/>
                      </a:cubicBezTo>
                      <a:cubicBezTo>
                        <a:pt x="78" y="122"/>
                        <a:pt x="114" y="110"/>
                        <a:pt x="114" y="95"/>
                      </a:cubicBezTo>
                      <a:cubicBezTo>
                        <a:pt x="114" y="92"/>
                        <a:pt x="114" y="90"/>
                        <a:pt x="114" y="87"/>
                      </a:cubicBezTo>
                      <a:cubicBezTo>
                        <a:pt x="114" y="83"/>
                        <a:pt x="115" y="79"/>
                        <a:pt x="119" y="76"/>
                      </a:cubicBezTo>
                      <a:cubicBezTo>
                        <a:pt x="122" y="80"/>
                        <a:pt x="124" y="82"/>
                        <a:pt x="126" y="85"/>
                      </a:cubicBezTo>
                      <a:cubicBezTo>
                        <a:pt x="131" y="82"/>
                        <a:pt x="129" y="75"/>
                        <a:pt x="131" y="71"/>
                      </a:cubicBezTo>
                      <a:cubicBezTo>
                        <a:pt x="134" y="72"/>
                        <a:pt x="137" y="74"/>
                        <a:pt x="140" y="74"/>
                      </a:cubicBezTo>
                      <a:cubicBezTo>
                        <a:pt x="140" y="62"/>
                        <a:pt x="149" y="60"/>
                        <a:pt x="150" y="50"/>
                      </a:cubicBezTo>
                      <a:cubicBezTo>
                        <a:pt x="162" y="50"/>
                        <a:pt x="164" y="41"/>
                        <a:pt x="173" y="41"/>
                      </a:cubicBezTo>
                      <a:cubicBezTo>
                        <a:pt x="181" y="41"/>
                        <a:pt x="186" y="50"/>
                        <a:pt x="187" y="58"/>
                      </a:cubicBezTo>
                      <a:cubicBezTo>
                        <a:pt x="189" y="55"/>
                        <a:pt x="192" y="53"/>
                        <a:pt x="196" y="53"/>
                      </a:cubicBezTo>
                      <a:cubicBezTo>
                        <a:pt x="198" y="53"/>
                        <a:pt x="202" y="56"/>
                        <a:pt x="203" y="56"/>
                      </a:cubicBezTo>
                      <a:cubicBezTo>
                        <a:pt x="205" y="52"/>
                        <a:pt x="204" y="49"/>
                        <a:pt x="204" y="45"/>
                      </a:cubicBezTo>
                      <a:cubicBezTo>
                        <a:pt x="204" y="39"/>
                        <a:pt x="211" y="36"/>
                        <a:pt x="211" y="30"/>
                      </a:cubicBezTo>
                      <a:cubicBezTo>
                        <a:pt x="211" y="24"/>
                        <a:pt x="228" y="20"/>
                        <a:pt x="236" y="20"/>
                      </a:cubicBezTo>
                      <a:cubicBezTo>
                        <a:pt x="239" y="20"/>
                        <a:pt x="243" y="17"/>
                        <a:pt x="244" y="17"/>
                      </a:cubicBezTo>
                      <a:cubicBezTo>
                        <a:pt x="241" y="13"/>
                        <a:pt x="237" y="11"/>
                        <a:pt x="236" y="7"/>
                      </a:cubicBezTo>
                      <a:cubicBezTo>
                        <a:pt x="251" y="13"/>
                        <a:pt x="260" y="19"/>
                        <a:pt x="276" y="19"/>
                      </a:cubicBezTo>
                      <a:cubicBezTo>
                        <a:pt x="281" y="19"/>
                        <a:pt x="283" y="15"/>
                        <a:pt x="288" y="15"/>
                      </a:cubicBezTo>
                      <a:cubicBezTo>
                        <a:pt x="291" y="15"/>
                        <a:pt x="297" y="20"/>
                        <a:pt x="297" y="23"/>
                      </a:cubicBezTo>
                      <a:cubicBezTo>
                        <a:pt x="297" y="29"/>
                        <a:pt x="290" y="30"/>
                        <a:pt x="287" y="32"/>
                      </a:cubicBezTo>
                      <a:cubicBezTo>
                        <a:pt x="281" y="54"/>
                        <a:pt x="281" y="54"/>
                        <a:pt x="281" y="54"/>
                      </a:cubicBezTo>
                      <a:cubicBezTo>
                        <a:pt x="281" y="58"/>
                        <a:pt x="288" y="57"/>
                        <a:pt x="290" y="59"/>
                      </a:cubicBezTo>
                      <a:cubicBezTo>
                        <a:pt x="293" y="60"/>
                        <a:pt x="293" y="67"/>
                        <a:pt x="295" y="68"/>
                      </a:cubicBezTo>
                      <a:cubicBezTo>
                        <a:pt x="306" y="72"/>
                        <a:pt x="313" y="74"/>
                        <a:pt x="324" y="79"/>
                      </a:cubicBezTo>
                      <a:cubicBezTo>
                        <a:pt x="330" y="81"/>
                        <a:pt x="333" y="90"/>
                        <a:pt x="341" y="90"/>
                      </a:cubicBezTo>
                      <a:cubicBezTo>
                        <a:pt x="355" y="90"/>
                        <a:pt x="357" y="64"/>
                        <a:pt x="359" y="54"/>
                      </a:cubicBezTo>
                      <a:cubicBezTo>
                        <a:pt x="359" y="15"/>
                        <a:pt x="359" y="15"/>
                        <a:pt x="359" y="15"/>
                      </a:cubicBezTo>
                      <a:cubicBezTo>
                        <a:pt x="366" y="9"/>
                        <a:pt x="364" y="4"/>
                        <a:pt x="372" y="0"/>
                      </a:cubicBezTo>
                      <a:cubicBezTo>
                        <a:pt x="373" y="11"/>
                        <a:pt x="379" y="19"/>
                        <a:pt x="381" y="28"/>
                      </a:cubicBezTo>
                      <a:cubicBezTo>
                        <a:pt x="383" y="34"/>
                        <a:pt x="381" y="42"/>
                        <a:pt x="386" y="45"/>
                      </a:cubicBezTo>
                      <a:cubicBezTo>
                        <a:pt x="390" y="47"/>
                        <a:pt x="399" y="49"/>
                        <a:pt x="400" y="50"/>
                      </a:cubicBezTo>
                      <a:cubicBezTo>
                        <a:pt x="406" y="54"/>
                        <a:pt x="406" y="68"/>
                        <a:pt x="408" y="75"/>
                      </a:cubicBezTo>
                      <a:cubicBezTo>
                        <a:pt x="412" y="87"/>
                        <a:pt x="415" y="93"/>
                        <a:pt x="419" y="104"/>
                      </a:cubicBezTo>
                      <a:cubicBezTo>
                        <a:pt x="422" y="114"/>
                        <a:pt x="441" y="118"/>
                        <a:pt x="449" y="126"/>
                      </a:cubicBezTo>
                      <a:cubicBezTo>
                        <a:pt x="454" y="131"/>
                        <a:pt x="455" y="139"/>
                        <a:pt x="457" y="146"/>
                      </a:cubicBezTo>
                      <a:cubicBezTo>
                        <a:pt x="459" y="151"/>
                        <a:pt x="466" y="151"/>
                        <a:pt x="471" y="151"/>
                      </a:cubicBezTo>
                      <a:cubicBezTo>
                        <a:pt x="471" y="169"/>
                        <a:pt x="488" y="176"/>
                        <a:pt x="497" y="185"/>
                      </a:cubicBezTo>
                      <a:lnTo>
                        <a:pt x="496" y="186"/>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91" name="Freeform 19"/>
                <p:cNvSpPr/>
                <p:nvPr/>
              </p:nvSpPr>
              <p:spPr bwMode="auto">
                <a:xfrm>
                  <a:off x="7043738" y="3598863"/>
                  <a:ext cx="127000" cy="125413"/>
                </a:xfrm>
                <a:custGeom>
                  <a:avLst/>
                  <a:gdLst/>
                  <a:ahLst/>
                  <a:cxnLst>
                    <a:cxn ang="0">
                      <a:pos x="58" y="26"/>
                    </a:cxn>
                    <a:cxn ang="0">
                      <a:pos x="59" y="22"/>
                    </a:cxn>
                    <a:cxn ang="0">
                      <a:pos x="67" y="17"/>
                    </a:cxn>
                    <a:cxn ang="0">
                      <a:pos x="67" y="14"/>
                    </a:cxn>
                    <a:cxn ang="0">
                      <a:pos x="78" y="0"/>
                    </a:cxn>
                    <a:cxn ang="0">
                      <a:pos x="81" y="4"/>
                    </a:cxn>
                    <a:cxn ang="0">
                      <a:pos x="83" y="10"/>
                    </a:cxn>
                    <a:cxn ang="0">
                      <a:pos x="90" y="6"/>
                    </a:cxn>
                    <a:cxn ang="0">
                      <a:pos x="94" y="8"/>
                    </a:cxn>
                    <a:cxn ang="0">
                      <a:pos x="96" y="15"/>
                    </a:cxn>
                    <a:cxn ang="0">
                      <a:pos x="79" y="37"/>
                    </a:cxn>
                    <a:cxn ang="0">
                      <a:pos x="79" y="50"/>
                    </a:cxn>
                    <a:cxn ang="0">
                      <a:pos x="63" y="53"/>
                    </a:cxn>
                    <a:cxn ang="0">
                      <a:pos x="49" y="84"/>
                    </a:cxn>
                    <a:cxn ang="0">
                      <a:pos x="32" y="94"/>
                    </a:cxn>
                    <a:cxn ang="0">
                      <a:pos x="23" y="92"/>
                    </a:cxn>
                    <a:cxn ang="0">
                      <a:pos x="3" y="83"/>
                    </a:cxn>
                    <a:cxn ang="0">
                      <a:pos x="0" y="81"/>
                    </a:cxn>
                    <a:cxn ang="0">
                      <a:pos x="18" y="57"/>
                    </a:cxn>
                    <a:cxn ang="0">
                      <a:pos x="25" y="51"/>
                    </a:cxn>
                    <a:cxn ang="0">
                      <a:pos x="50" y="37"/>
                    </a:cxn>
                    <a:cxn ang="0">
                      <a:pos x="58" y="26"/>
                    </a:cxn>
                  </a:cxnLst>
                  <a:rect l="0" t="0" r="r" b="b"/>
                  <a:pathLst>
                    <a:path w="96" h="94">
                      <a:moveTo>
                        <a:pt x="58" y="26"/>
                      </a:moveTo>
                      <a:cubicBezTo>
                        <a:pt x="58" y="26"/>
                        <a:pt x="58" y="23"/>
                        <a:pt x="59" y="22"/>
                      </a:cubicBezTo>
                      <a:cubicBezTo>
                        <a:pt x="60" y="18"/>
                        <a:pt x="63" y="17"/>
                        <a:pt x="67" y="17"/>
                      </a:cubicBezTo>
                      <a:cubicBezTo>
                        <a:pt x="67" y="16"/>
                        <a:pt x="67" y="15"/>
                        <a:pt x="67" y="14"/>
                      </a:cubicBezTo>
                      <a:cubicBezTo>
                        <a:pt x="67" y="8"/>
                        <a:pt x="74" y="2"/>
                        <a:pt x="78" y="0"/>
                      </a:cubicBezTo>
                      <a:cubicBezTo>
                        <a:pt x="78" y="3"/>
                        <a:pt x="79" y="4"/>
                        <a:pt x="81" y="4"/>
                      </a:cubicBezTo>
                      <a:cubicBezTo>
                        <a:pt x="81" y="7"/>
                        <a:pt x="80" y="10"/>
                        <a:pt x="83" y="10"/>
                      </a:cubicBezTo>
                      <a:cubicBezTo>
                        <a:pt x="86" y="10"/>
                        <a:pt x="88" y="7"/>
                        <a:pt x="90" y="6"/>
                      </a:cubicBezTo>
                      <a:cubicBezTo>
                        <a:pt x="91" y="8"/>
                        <a:pt x="92" y="8"/>
                        <a:pt x="94" y="8"/>
                      </a:cubicBezTo>
                      <a:cubicBezTo>
                        <a:pt x="94" y="12"/>
                        <a:pt x="94" y="14"/>
                        <a:pt x="96" y="15"/>
                      </a:cubicBezTo>
                      <a:cubicBezTo>
                        <a:pt x="95" y="21"/>
                        <a:pt x="86" y="37"/>
                        <a:pt x="79" y="37"/>
                      </a:cubicBezTo>
                      <a:cubicBezTo>
                        <a:pt x="78" y="43"/>
                        <a:pt x="80" y="45"/>
                        <a:pt x="79" y="50"/>
                      </a:cubicBezTo>
                      <a:cubicBezTo>
                        <a:pt x="77" y="50"/>
                        <a:pt x="66" y="53"/>
                        <a:pt x="63" y="53"/>
                      </a:cubicBezTo>
                      <a:cubicBezTo>
                        <a:pt x="61" y="58"/>
                        <a:pt x="49" y="84"/>
                        <a:pt x="49" y="84"/>
                      </a:cubicBezTo>
                      <a:cubicBezTo>
                        <a:pt x="45" y="88"/>
                        <a:pt x="37" y="94"/>
                        <a:pt x="32" y="94"/>
                      </a:cubicBezTo>
                      <a:cubicBezTo>
                        <a:pt x="30" y="94"/>
                        <a:pt x="25" y="92"/>
                        <a:pt x="23" y="92"/>
                      </a:cubicBezTo>
                      <a:cubicBezTo>
                        <a:pt x="20" y="92"/>
                        <a:pt x="3" y="85"/>
                        <a:pt x="3" y="83"/>
                      </a:cubicBezTo>
                      <a:cubicBezTo>
                        <a:pt x="2" y="83"/>
                        <a:pt x="0" y="82"/>
                        <a:pt x="0" y="81"/>
                      </a:cubicBezTo>
                      <a:cubicBezTo>
                        <a:pt x="0" y="70"/>
                        <a:pt x="14" y="64"/>
                        <a:pt x="18" y="57"/>
                      </a:cubicBezTo>
                      <a:cubicBezTo>
                        <a:pt x="20" y="54"/>
                        <a:pt x="22" y="51"/>
                        <a:pt x="25" y="51"/>
                      </a:cubicBezTo>
                      <a:cubicBezTo>
                        <a:pt x="36" y="51"/>
                        <a:pt x="42" y="40"/>
                        <a:pt x="50" y="37"/>
                      </a:cubicBezTo>
                      <a:cubicBezTo>
                        <a:pt x="52" y="36"/>
                        <a:pt x="58" y="26"/>
                        <a:pt x="58" y="26"/>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92" name="Freeform 20"/>
                <p:cNvSpPr/>
                <p:nvPr/>
              </p:nvSpPr>
              <p:spPr bwMode="auto">
                <a:xfrm>
                  <a:off x="7148513" y="3476625"/>
                  <a:ext cx="93663" cy="139700"/>
                </a:xfrm>
                <a:custGeom>
                  <a:avLst/>
                  <a:gdLst/>
                  <a:ahLst/>
                  <a:cxnLst>
                    <a:cxn ang="0">
                      <a:pos x="22" y="40"/>
                    </a:cxn>
                    <a:cxn ang="0">
                      <a:pos x="17" y="31"/>
                    </a:cxn>
                    <a:cxn ang="0">
                      <a:pos x="19" y="27"/>
                    </a:cxn>
                    <a:cxn ang="0">
                      <a:pos x="0" y="0"/>
                    </a:cxn>
                    <a:cxn ang="0">
                      <a:pos x="16" y="12"/>
                    </a:cxn>
                    <a:cxn ang="0">
                      <a:pos x="22" y="19"/>
                    </a:cxn>
                    <a:cxn ang="0">
                      <a:pos x="20" y="22"/>
                    </a:cxn>
                    <a:cxn ang="0">
                      <a:pos x="27" y="37"/>
                    </a:cxn>
                    <a:cxn ang="0">
                      <a:pos x="30" y="37"/>
                    </a:cxn>
                    <a:cxn ang="0">
                      <a:pos x="34" y="32"/>
                    </a:cxn>
                    <a:cxn ang="0">
                      <a:pos x="37" y="32"/>
                    </a:cxn>
                    <a:cxn ang="0">
                      <a:pos x="53" y="50"/>
                    </a:cxn>
                    <a:cxn ang="0">
                      <a:pos x="68" y="46"/>
                    </a:cxn>
                    <a:cxn ang="0">
                      <a:pos x="71" y="48"/>
                    </a:cxn>
                    <a:cxn ang="0">
                      <a:pos x="63" y="71"/>
                    </a:cxn>
                    <a:cxn ang="0">
                      <a:pos x="61" y="68"/>
                    </a:cxn>
                    <a:cxn ang="0">
                      <a:pos x="60" y="70"/>
                    </a:cxn>
                    <a:cxn ang="0">
                      <a:pos x="51" y="75"/>
                    </a:cxn>
                    <a:cxn ang="0">
                      <a:pos x="52" y="80"/>
                    </a:cxn>
                    <a:cxn ang="0">
                      <a:pos x="46" y="89"/>
                    </a:cxn>
                    <a:cxn ang="0">
                      <a:pos x="30" y="104"/>
                    </a:cxn>
                    <a:cxn ang="0">
                      <a:pos x="23" y="98"/>
                    </a:cxn>
                    <a:cxn ang="0">
                      <a:pos x="29" y="86"/>
                    </a:cxn>
                    <a:cxn ang="0">
                      <a:pos x="12" y="72"/>
                    </a:cxn>
                    <a:cxn ang="0">
                      <a:pos x="19" y="65"/>
                    </a:cxn>
                    <a:cxn ang="0">
                      <a:pos x="24" y="48"/>
                    </a:cxn>
                    <a:cxn ang="0">
                      <a:pos x="22" y="38"/>
                    </a:cxn>
                    <a:cxn ang="0">
                      <a:pos x="22" y="38"/>
                    </a:cxn>
                    <a:cxn ang="0">
                      <a:pos x="22" y="40"/>
                    </a:cxn>
                  </a:cxnLst>
                  <a:rect l="0" t="0" r="r" b="b"/>
                  <a:pathLst>
                    <a:path w="71" h="104">
                      <a:moveTo>
                        <a:pt x="22" y="40"/>
                      </a:moveTo>
                      <a:cubicBezTo>
                        <a:pt x="21" y="36"/>
                        <a:pt x="17" y="35"/>
                        <a:pt x="17" y="31"/>
                      </a:cubicBezTo>
                      <a:cubicBezTo>
                        <a:pt x="17" y="30"/>
                        <a:pt x="18" y="28"/>
                        <a:pt x="19" y="27"/>
                      </a:cubicBezTo>
                      <a:cubicBezTo>
                        <a:pt x="8" y="25"/>
                        <a:pt x="2" y="11"/>
                        <a:pt x="0" y="0"/>
                      </a:cubicBezTo>
                      <a:cubicBezTo>
                        <a:pt x="4" y="7"/>
                        <a:pt x="12" y="8"/>
                        <a:pt x="16" y="12"/>
                      </a:cubicBezTo>
                      <a:cubicBezTo>
                        <a:pt x="19" y="15"/>
                        <a:pt x="19" y="18"/>
                        <a:pt x="22" y="19"/>
                      </a:cubicBezTo>
                      <a:cubicBezTo>
                        <a:pt x="21" y="21"/>
                        <a:pt x="20" y="21"/>
                        <a:pt x="20" y="22"/>
                      </a:cubicBezTo>
                      <a:cubicBezTo>
                        <a:pt x="20" y="25"/>
                        <a:pt x="25" y="34"/>
                        <a:pt x="27" y="37"/>
                      </a:cubicBezTo>
                      <a:cubicBezTo>
                        <a:pt x="30" y="37"/>
                        <a:pt x="30" y="37"/>
                        <a:pt x="30" y="37"/>
                      </a:cubicBezTo>
                      <a:cubicBezTo>
                        <a:pt x="30" y="34"/>
                        <a:pt x="32" y="32"/>
                        <a:pt x="34" y="32"/>
                      </a:cubicBezTo>
                      <a:cubicBezTo>
                        <a:pt x="35" y="32"/>
                        <a:pt x="36" y="32"/>
                        <a:pt x="37" y="32"/>
                      </a:cubicBezTo>
                      <a:cubicBezTo>
                        <a:pt x="37" y="44"/>
                        <a:pt x="42" y="50"/>
                        <a:pt x="53" y="50"/>
                      </a:cubicBezTo>
                      <a:cubicBezTo>
                        <a:pt x="61" y="50"/>
                        <a:pt x="61" y="46"/>
                        <a:pt x="68" y="46"/>
                      </a:cubicBezTo>
                      <a:cubicBezTo>
                        <a:pt x="69" y="46"/>
                        <a:pt x="71" y="47"/>
                        <a:pt x="71" y="48"/>
                      </a:cubicBezTo>
                      <a:cubicBezTo>
                        <a:pt x="65" y="55"/>
                        <a:pt x="67" y="64"/>
                        <a:pt x="63" y="71"/>
                      </a:cubicBezTo>
                      <a:cubicBezTo>
                        <a:pt x="61" y="68"/>
                        <a:pt x="61" y="68"/>
                        <a:pt x="61" y="68"/>
                      </a:cubicBezTo>
                      <a:cubicBezTo>
                        <a:pt x="60" y="68"/>
                        <a:pt x="60" y="70"/>
                        <a:pt x="60" y="70"/>
                      </a:cubicBezTo>
                      <a:cubicBezTo>
                        <a:pt x="55" y="71"/>
                        <a:pt x="51" y="72"/>
                        <a:pt x="51" y="75"/>
                      </a:cubicBezTo>
                      <a:cubicBezTo>
                        <a:pt x="51" y="77"/>
                        <a:pt x="52" y="78"/>
                        <a:pt x="52" y="80"/>
                      </a:cubicBezTo>
                      <a:cubicBezTo>
                        <a:pt x="52" y="83"/>
                        <a:pt x="47" y="87"/>
                        <a:pt x="46" y="89"/>
                      </a:cubicBezTo>
                      <a:cubicBezTo>
                        <a:pt x="42" y="95"/>
                        <a:pt x="39" y="104"/>
                        <a:pt x="30" y="104"/>
                      </a:cubicBezTo>
                      <a:cubicBezTo>
                        <a:pt x="26" y="104"/>
                        <a:pt x="23" y="102"/>
                        <a:pt x="23" y="98"/>
                      </a:cubicBezTo>
                      <a:cubicBezTo>
                        <a:pt x="23" y="93"/>
                        <a:pt x="29" y="91"/>
                        <a:pt x="29" y="86"/>
                      </a:cubicBezTo>
                      <a:cubicBezTo>
                        <a:pt x="29" y="77"/>
                        <a:pt x="12" y="80"/>
                        <a:pt x="12" y="72"/>
                      </a:cubicBezTo>
                      <a:cubicBezTo>
                        <a:pt x="12" y="68"/>
                        <a:pt x="16" y="67"/>
                        <a:pt x="19" y="65"/>
                      </a:cubicBezTo>
                      <a:cubicBezTo>
                        <a:pt x="23" y="61"/>
                        <a:pt x="24" y="55"/>
                        <a:pt x="24" y="48"/>
                      </a:cubicBezTo>
                      <a:cubicBezTo>
                        <a:pt x="24" y="44"/>
                        <a:pt x="22" y="40"/>
                        <a:pt x="22" y="38"/>
                      </a:cubicBezTo>
                      <a:cubicBezTo>
                        <a:pt x="22" y="38"/>
                        <a:pt x="22" y="38"/>
                        <a:pt x="22" y="38"/>
                      </a:cubicBezTo>
                      <a:lnTo>
                        <a:pt x="22" y="40"/>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93" name="Freeform 116"/>
                <p:cNvSpPr/>
                <p:nvPr/>
              </p:nvSpPr>
              <p:spPr bwMode="auto">
                <a:xfrm>
                  <a:off x="6856413" y="3582988"/>
                  <a:ext cx="6350" cy="9525"/>
                </a:xfrm>
                <a:custGeom>
                  <a:avLst/>
                  <a:gdLst/>
                  <a:ahLst/>
                  <a:cxnLst>
                    <a:cxn ang="0">
                      <a:pos x="5" y="0"/>
                    </a:cxn>
                    <a:cxn ang="0">
                      <a:pos x="4" y="7"/>
                    </a:cxn>
                    <a:cxn ang="0">
                      <a:pos x="0" y="0"/>
                    </a:cxn>
                    <a:cxn ang="0">
                      <a:pos x="5" y="0"/>
                    </a:cxn>
                  </a:cxnLst>
                  <a:rect l="0" t="0" r="r" b="b"/>
                  <a:pathLst>
                    <a:path w="5" h="7">
                      <a:moveTo>
                        <a:pt x="5" y="0"/>
                      </a:moveTo>
                      <a:cubicBezTo>
                        <a:pt x="5" y="4"/>
                        <a:pt x="4" y="5"/>
                        <a:pt x="4" y="7"/>
                      </a:cubicBezTo>
                      <a:cubicBezTo>
                        <a:pt x="0" y="6"/>
                        <a:pt x="0" y="3"/>
                        <a:pt x="0" y="0"/>
                      </a:cubicBezTo>
                      <a:cubicBezTo>
                        <a:pt x="2" y="0"/>
                        <a:pt x="4" y="0"/>
                        <a:pt x="5" y="0"/>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94" name="Freeform 117"/>
                <p:cNvSpPr/>
                <p:nvPr/>
              </p:nvSpPr>
              <p:spPr bwMode="auto">
                <a:xfrm>
                  <a:off x="6664325" y="3500438"/>
                  <a:ext cx="22225" cy="11113"/>
                </a:xfrm>
                <a:custGeom>
                  <a:avLst/>
                  <a:gdLst/>
                  <a:ahLst/>
                  <a:cxnLst>
                    <a:cxn ang="0">
                      <a:pos x="16" y="4"/>
                    </a:cxn>
                    <a:cxn ang="0">
                      <a:pos x="0" y="4"/>
                    </a:cxn>
                    <a:cxn ang="0">
                      <a:pos x="16" y="4"/>
                    </a:cxn>
                  </a:cxnLst>
                  <a:rect l="0" t="0" r="r" b="b"/>
                  <a:pathLst>
                    <a:path w="16" h="8">
                      <a:moveTo>
                        <a:pt x="16" y="4"/>
                      </a:moveTo>
                      <a:cubicBezTo>
                        <a:pt x="11" y="7"/>
                        <a:pt x="4" y="8"/>
                        <a:pt x="0" y="4"/>
                      </a:cubicBezTo>
                      <a:cubicBezTo>
                        <a:pt x="9" y="0"/>
                        <a:pt x="10" y="0"/>
                        <a:pt x="16" y="4"/>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95" name="Freeform 118"/>
                <p:cNvSpPr/>
                <p:nvPr/>
              </p:nvSpPr>
              <p:spPr bwMode="auto">
                <a:xfrm>
                  <a:off x="6556375" y="3065463"/>
                  <a:ext cx="22225" cy="9525"/>
                </a:xfrm>
                <a:custGeom>
                  <a:avLst/>
                  <a:gdLst/>
                  <a:ahLst/>
                  <a:cxnLst>
                    <a:cxn ang="0">
                      <a:pos x="17" y="1"/>
                    </a:cxn>
                    <a:cxn ang="0">
                      <a:pos x="17" y="7"/>
                    </a:cxn>
                    <a:cxn ang="0">
                      <a:pos x="13" y="7"/>
                    </a:cxn>
                    <a:cxn ang="0">
                      <a:pos x="0" y="3"/>
                    </a:cxn>
                    <a:cxn ang="0">
                      <a:pos x="17" y="1"/>
                    </a:cxn>
                  </a:cxnLst>
                  <a:rect l="0" t="0" r="r" b="b"/>
                  <a:pathLst>
                    <a:path w="17" h="7">
                      <a:moveTo>
                        <a:pt x="17" y="1"/>
                      </a:moveTo>
                      <a:cubicBezTo>
                        <a:pt x="17" y="7"/>
                        <a:pt x="17" y="7"/>
                        <a:pt x="17" y="7"/>
                      </a:cubicBezTo>
                      <a:cubicBezTo>
                        <a:pt x="16" y="7"/>
                        <a:pt x="14" y="7"/>
                        <a:pt x="13" y="7"/>
                      </a:cubicBezTo>
                      <a:cubicBezTo>
                        <a:pt x="8" y="7"/>
                        <a:pt x="2" y="5"/>
                        <a:pt x="0" y="3"/>
                      </a:cubicBezTo>
                      <a:cubicBezTo>
                        <a:pt x="8" y="1"/>
                        <a:pt x="11" y="0"/>
                        <a:pt x="17" y="1"/>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grpSp>
        </p:grpSp>
        <p:grpSp>
          <p:nvGrpSpPr>
            <p:cNvPr id="10" name="Group 383"/>
            <p:cNvGrpSpPr/>
            <p:nvPr/>
          </p:nvGrpSpPr>
          <p:grpSpPr>
            <a:xfrm>
              <a:off x="6229205" y="2206067"/>
              <a:ext cx="2715537" cy="1919343"/>
              <a:chOff x="4713288" y="1038225"/>
              <a:chExt cx="2847975" cy="2012950"/>
            </a:xfrm>
            <a:grpFill/>
          </p:grpSpPr>
          <p:sp>
            <p:nvSpPr>
              <p:cNvPr id="11" name="Freeform 101"/>
              <p:cNvSpPr/>
              <p:nvPr/>
            </p:nvSpPr>
            <p:spPr bwMode="auto">
              <a:xfrm>
                <a:off x="4818063" y="2127250"/>
                <a:ext cx="622300" cy="538163"/>
              </a:xfrm>
              <a:custGeom>
                <a:avLst/>
                <a:gdLst/>
                <a:ahLst/>
                <a:cxnLst>
                  <a:cxn ang="0">
                    <a:pos x="102" y="154"/>
                  </a:cxn>
                  <a:cxn ang="0">
                    <a:pos x="113" y="126"/>
                  </a:cxn>
                  <a:cxn ang="0">
                    <a:pos x="122" y="86"/>
                  </a:cxn>
                  <a:cxn ang="0">
                    <a:pos x="125" y="77"/>
                  </a:cxn>
                  <a:cxn ang="0">
                    <a:pos x="108" y="77"/>
                  </a:cxn>
                  <a:cxn ang="0">
                    <a:pos x="64" y="77"/>
                  </a:cxn>
                  <a:cxn ang="0">
                    <a:pos x="27" y="79"/>
                  </a:cxn>
                  <a:cxn ang="0">
                    <a:pos x="26" y="77"/>
                  </a:cxn>
                  <a:cxn ang="0">
                    <a:pos x="0" y="55"/>
                  </a:cxn>
                  <a:cxn ang="0">
                    <a:pos x="9" y="37"/>
                  </a:cxn>
                  <a:cxn ang="0">
                    <a:pos x="41" y="20"/>
                  </a:cxn>
                  <a:cxn ang="0">
                    <a:pos x="48" y="13"/>
                  </a:cxn>
                  <a:cxn ang="0">
                    <a:pos x="80" y="4"/>
                  </a:cxn>
                  <a:cxn ang="0">
                    <a:pos x="127" y="7"/>
                  </a:cxn>
                  <a:cxn ang="0">
                    <a:pos x="174" y="15"/>
                  </a:cxn>
                  <a:cxn ang="0">
                    <a:pos x="223" y="21"/>
                  </a:cxn>
                  <a:cxn ang="0">
                    <a:pos x="256" y="44"/>
                  </a:cxn>
                  <a:cxn ang="0">
                    <a:pos x="278" y="33"/>
                  </a:cxn>
                  <a:cxn ang="0">
                    <a:pos x="281" y="43"/>
                  </a:cxn>
                  <a:cxn ang="0">
                    <a:pos x="289" y="65"/>
                  </a:cxn>
                  <a:cxn ang="0">
                    <a:pos x="309" y="76"/>
                  </a:cxn>
                  <a:cxn ang="0">
                    <a:pos x="350" y="76"/>
                  </a:cxn>
                  <a:cxn ang="0">
                    <a:pos x="359" y="63"/>
                  </a:cxn>
                  <a:cxn ang="0">
                    <a:pos x="387" y="51"/>
                  </a:cxn>
                  <a:cxn ang="0">
                    <a:pos x="439" y="74"/>
                  </a:cxn>
                  <a:cxn ang="0">
                    <a:pos x="445" y="96"/>
                  </a:cxn>
                  <a:cxn ang="0">
                    <a:pos x="435" y="119"/>
                  </a:cxn>
                  <a:cxn ang="0">
                    <a:pos x="436" y="138"/>
                  </a:cxn>
                  <a:cxn ang="0">
                    <a:pos x="449" y="156"/>
                  </a:cxn>
                  <a:cxn ang="0">
                    <a:pos x="445" y="179"/>
                  </a:cxn>
                  <a:cxn ang="0">
                    <a:pos x="448" y="232"/>
                  </a:cxn>
                  <a:cxn ang="0">
                    <a:pos x="448" y="240"/>
                  </a:cxn>
                  <a:cxn ang="0">
                    <a:pos x="393" y="231"/>
                  </a:cxn>
                  <a:cxn ang="0">
                    <a:pos x="370" y="220"/>
                  </a:cxn>
                  <a:cxn ang="0">
                    <a:pos x="333" y="207"/>
                  </a:cxn>
                  <a:cxn ang="0">
                    <a:pos x="313" y="192"/>
                  </a:cxn>
                  <a:cxn ang="0">
                    <a:pos x="278" y="183"/>
                  </a:cxn>
                  <a:cxn ang="0">
                    <a:pos x="304" y="224"/>
                  </a:cxn>
                  <a:cxn ang="0">
                    <a:pos x="315" y="227"/>
                  </a:cxn>
                  <a:cxn ang="0">
                    <a:pos x="313" y="246"/>
                  </a:cxn>
                  <a:cxn ang="0">
                    <a:pos x="379" y="225"/>
                  </a:cxn>
                  <a:cxn ang="0">
                    <a:pos x="406" y="260"/>
                  </a:cxn>
                  <a:cxn ang="0">
                    <a:pos x="414" y="270"/>
                  </a:cxn>
                  <a:cxn ang="0">
                    <a:pos x="410" y="302"/>
                  </a:cxn>
                  <a:cxn ang="0">
                    <a:pos x="390" y="321"/>
                  </a:cxn>
                  <a:cxn ang="0">
                    <a:pos x="365" y="347"/>
                  </a:cxn>
                  <a:cxn ang="0">
                    <a:pos x="328" y="368"/>
                  </a:cxn>
                  <a:cxn ang="0">
                    <a:pos x="265" y="395"/>
                  </a:cxn>
                  <a:cxn ang="0">
                    <a:pos x="234" y="404"/>
                  </a:cxn>
                  <a:cxn ang="0">
                    <a:pos x="217" y="399"/>
                  </a:cxn>
                  <a:cxn ang="0">
                    <a:pos x="209" y="372"/>
                  </a:cxn>
                  <a:cxn ang="0">
                    <a:pos x="198" y="340"/>
                  </a:cxn>
                  <a:cxn ang="0">
                    <a:pos x="162" y="280"/>
                  </a:cxn>
                  <a:cxn ang="0">
                    <a:pos x="154" y="259"/>
                  </a:cxn>
                  <a:cxn ang="0">
                    <a:pos x="140" y="251"/>
                  </a:cxn>
                  <a:cxn ang="0">
                    <a:pos x="131" y="229"/>
                  </a:cxn>
                  <a:cxn ang="0">
                    <a:pos x="109" y="196"/>
                  </a:cxn>
                  <a:cxn ang="0">
                    <a:pos x="112" y="177"/>
                  </a:cxn>
                </a:cxnLst>
                <a:rect l="0" t="0" r="r" b="b"/>
                <a:pathLst>
                  <a:path w="467" h="405">
                    <a:moveTo>
                      <a:pt x="112" y="177"/>
                    </a:moveTo>
                    <a:cubicBezTo>
                      <a:pt x="102" y="154"/>
                      <a:pt x="102" y="154"/>
                      <a:pt x="102" y="154"/>
                    </a:cubicBezTo>
                    <a:cubicBezTo>
                      <a:pt x="102" y="151"/>
                      <a:pt x="105" y="151"/>
                      <a:pt x="106" y="149"/>
                    </a:cubicBezTo>
                    <a:cubicBezTo>
                      <a:pt x="109" y="139"/>
                      <a:pt x="110" y="134"/>
                      <a:pt x="113" y="126"/>
                    </a:cubicBezTo>
                    <a:cubicBezTo>
                      <a:pt x="115" y="117"/>
                      <a:pt x="124" y="115"/>
                      <a:pt x="124" y="104"/>
                    </a:cubicBezTo>
                    <a:cubicBezTo>
                      <a:pt x="124" y="97"/>
                      <a:pt x="122" y="91"/>
                      <a:pt x="122" y="86"/>
                    </a:cubicBezTo>
                    <a:cubicBezTo>
                      <a:pt x="122" y="83"/>
                      <a:pt x="124" y="82"/>
                      <a:pt x="125" y="81"/>
                    </a:cubicBezTo>
                    <a:cubicBezTo>
                      <a:pt x="125" y="77"/>
                      <a:pt x="125" y="77"/>
                      <a:pt x="125" y="77"/>
                    </a:cubicBezTo>
                    <a:cubicBezTo>
                      <a:pt x="121" y="78"/>
                      <a:pt x="120" y="81"/>
                      <a:pt x="117" y="81"/>
                    </a:cubicBezTo>
                    <a:cubicBezTo>
                      <a:pt x="112" y="81"/>
                      <a:pt x="110" y="79"/>
                      <a:pt x="108" y="77"/>
                    </a:cubicBezTo>
                    <a:cubicBezTo>
                      <a:pt x="101" y="82"/>
                      <a:pt x="98" y="88"/>
                      <a:pt x="86" y="88"/>
                    </a:cubicBezTo>
                    <a:cubicBezTo>
                      <a:pt x="76" y="88"/>
                      <a:pt x="73" y="77"/>
                      <a:pt x="64" y="77"/>
                    </a:cubicBezTo>
                    <a:cubicBezTo>
                      <a:pt x="54" y="77"/>
                      <a:pt x="56" y="87"/>
                      <a:pt x="48" y="87"/>
                    </a:cubicBezTo>
                    <a:cubicBezTo>
                      <a:pt x="40" y="87"/>
                      <a:pt x="35" y="75"/>
                      <a:pt x="27" y="79"/>
                    </a:cubicBezTo>
                    <a:cubicBezTo>
                      <a:pt x="22" y="79"/>
                      <a:pt x="22" y="79"/>
                      <a:pt x="22" y="79"/>
                    </a:cubicBezTo>
                    <a:cubicBezTo>
                      <a:pt x="24" y="79"/>
                      <a:pt x="25" y="78"/>
                      <a:pt x="26" y="77"/>
                    </a:cubicBezTo>
                    <a:cubicBezTo>
                      <a:pt x="23" y="74"/>
                      <a:pt x="10" y="67"/>
                      <a:pt x="15" y="63"/>
                    </a:cubicBezTo>
                    <a:cubicBezTo>
                      <a:pt x="11" y="57"/>
                      <a:pt x="6" y="58"/>
                      <a:pt x="0" y="55"/>
                    </a:cubicBezTo>
                    <a:cubicBezTo>
                      <a:pt x="4" y="50"/>
                      <a:pt x="9" y="51"/>
                      <a:pt x="9" y="43"/>
                    </a:cubicBezTo>
                    <a:cubicBezTo>
                      <a:pt x="9" y="40"/>
                      <a:pt x="8" y="40"/>
                      <a:pt x="9" y="37"/>
                    </a:cubicBezTo>
                    <a:cubicBezTo>
                      <a:pt x="6" y="37"/>
                      <a:pt x="1" y="38"/>
                      <a:pt x="1" y="35"/>
                    </a:cubicBezTo>
                    <a:cubicBezTo>
                      <a:pt x="1" y="22"/>
                      <a:pt x="33" y="24"/>
                      <a:pt x="41" y="20"/>
                    </a:cubicBezTo>
                    <a:cubicBezTo>
                      <a:pt x="40" y="17"/>
                      <a:pt x="38" y="18"/>
                      <a:pt x="38" y="15"/>
                    </a:cubicBezTo>
                    <a:cubicBezTo>
                      <a:pt x="38" y="11"/>
                      <a:pt x="46" y="13"/>
                      <a:pt x="48" y="13"/>
                    </a:cubicBezTo>
                    <a:cubicBezTo>
                      <a:pt x="53" y="13"/>
                      <a:pt x="62" y="13"/>
                      <a:pt x="62" y="13"/>
                    </a:cubicBezTo>
                    <a:cubicBezTo>
                      <a:pt x="67" y="13"/>
                      <a:pt x="75" y="7"/>
                      <a:pt x="80" y="4"/>
                    </a:cubicBezTo>
                    <a:cubicBezTo>
                      <a:pt x="86" y="0"/>
                      <a:pt x="98" y="0"/>
                      <a:pt x="106" y="0"/>
                    </a:cubicBezTo>
                    <a:cubicBezTo>
                      <a:pt x="117" y="0"/>
                      <a:pt x="117" y="7"/>
                      <a:pt x="127" y="7"/>
                    </a:cubicBezTo>
                    <a:cubicBezTo>
                      <a:pt x="127" y="12"/>
                      <a:pt x="144" y="15"/>
                      <a:pt x="149" y="15"/>
                    </a:cubicBezTo>
                    <a:cubicBezTo>
                      <a:pt x="162" y="15"/>
                      <a:pt x="170" y="15"/>
                      <a:pt x="174" y="15"/>
                    </a:cubicBezTo>
                    <a:cubicBezTo>
                      <a:pt x="186" y="15"/>
                      <a:pt x="192" y="3"/>
                      <a:pt x="205" y="3"/>
                    </a:cubicBezTo>
                    <a:cubicBezTo>
                      <a:pt x="219" y="3"/>
                      <a:pt x="218" y="12"/>
                      <a:pt x="223" y="21"/>
                    </a:cubicBezTo>
                    <a:cubicBezTo>
                      <a:pt x="224" y="23"/>
                      <a:pt x="233" y="28"/>
                      <a:pt x="233" y="28"/>
                    </a:cubicBezTo>
                    <a:cubicBezTo>
                      <a:pt x="241" y="31"/>
                      <a:pt x="243" y="44"/>
                      <a:pt x="256" y="44"/>
                    </a:cubicBezTo>
                    <a:cubicBezTo>
                      <a:pt x="265" y="44"/>
                      <a:pt x="265" y="36"/>
                      <a:pt x="271" y="34"/>
                    </a:cubicBezTo>
                    <a:cubicBezTo>
                      <a:pt x="275" y="33"/>
                      <a:pt x="274" y="33"/>
                      <a:pt x="278" y="33"/>
                    </a:cubicBezTo>
                    <a:cubicBezTo>
                      <a:pt x="279" y="35"/>
                      <a:pt x="279" y="39"/>
                      <a:pt x="281" y="41"/>
                    </a:cubicBezTo>
                    <a:cubicBezTo>
                      <a:pt x="280" y="41"/>
                      <a:pt x="281" y="42"/>
                      <a:pt x="281" y="43"/>
                    </a:cubicBezTo>
                    <a:cubicBezTo>
                      <a:pt x="281" y="48"/>
                      <a:pt x="284" y="47"/>
                      <a:pt x="286" y="51"/>
                    </a:cubicBezTo>
                    <a:cubicBezTo>
                      <a:pt x="290" y="56"/>
                      <a:pt x="286" y="59"/>
                      <a:pt x="289" y="65"/>
                    </a:cubicBezTo>
                    <a:cubicBezTo>
                      <a:pt x="291" y="70"/>
                      <a:pt x="297" y="67"/>
                      <a:pt x="301" y="68"/>
                    </a:cubicBezTo>
                    <a:cubicBezTo>
                      <a:pt x="305" y="69"/>
                      <a:pt x="306" y="73"/>
                      <a:pt x="309" y="76"/>
                    </a:cubicBezTo>
                    <a:cubicBezTo>
                      <a:pt x="312" y="79"/>
                      <a:pt x="323" y="78"/>
                      <a:pt x="329" y="78"/>
                    </a:cubicBezTo>
                    <a:cubicBezTo>
                      <a:pt x="337" y="78"/>
                      <a:pt x="345" y="77"/>
                      <a:pt x="350" y="76"/>
                    </a:cubicBezTo>
                    <a:cubicBezTo>
                      <a:pt x="350" y="72"/>
                      <a:pt x="350" y="71"/>
                      <a:pt x="350" y="68"/>
                    </a:cubicBezTo>
                    <a:cubicBezTo>
                      <a:pt x="350" y="64"/>
                      <a:pt x="355" y="64"/>
                      <a:pt x="359" y="63"/>
                    </a:cubicBezTo>
                    <a:cubicBezTo>
                      <a:pt x="364" y="61"/>
                      <a:pt x="363" y="59"/>
                      <a:pt x="368" y="57"/>
                    </a:cubicBezTo>
                    <a:cubicBezTo>
                      <a:pt x="376" y="54"/>
                      <a:pt x="381" y="56"/>
                      <a:pt x="387" y="51"/>
                    </a:cubicBezTo>
                    <a:cubicBezTo>
                      <a:pt x="397" y="57"/>
                      <a:pt x="403" y="57"/>
                      <a:pt x="412" y="60"/>
                    </a:cubicBezTo>
                    <a:cubicBezTo>
                      <a:pt x="423" y="64"/>
                      <a:pt x="426" y="74"/>
                      <a:pt x="439" y="74"/>
                    </a:cubicBezTo>
                    <a:cubicBezTo>
                      <a:pt x="439" y="76"/>
                      <a:pt x="442" y="77"/>
                      <a:pt x="443" y="79"/>
                    </a:cubicBezTo>
                    <a:cubicBezTo>
                      <a:pt x="445" y="86"/>
                      <a:pt x="442" y="92"/>
                      <a:pt x="445" y="96"/>
                    </a:cubicBezTo>
                    <a:cubicBezTo>
                      <a:pt x="442" y="98"/>
                      <a:pt x="435" y="114"/>
                      <a:pt x="435" y="115"/>
                    </a:cubicBezTo>
                    <a:cubicBezTo>
                      <a:pt x="435" y="116"/>
                      <a:pt x="436" y="118"/>
                      <a:pt x="435" y="119"/>
                    </a:cubicBezTo>
                    <a:cubicBezTo>
                      <a:pt x="436" y="121"/>
                      <a:pt x="435" y="122"/>
                      <a:pt x="436" y="124"/>
                    </a:cubicBezTo>
                    <a:cubicBezTo>
                      <a:pt x="436" y="138"/>
                      <a:pt x="436" y="138"/>
                      <a:pt x="436" y="138"/>
                    </a:cubicBezTo>
                    <a:cubicBezTo>
                      <a:pt x="438" y="142"/>
                      <a:pt x="437" y="145"/>
                      <a:pt x="439" y="149"/>
                    </a:cubicBezTo>
                    <a:cubicBezTo>
                      <a:pt x="440" y="153"/>
                      <a:pt x="449" y="149"/>
                      <a:pt x="449" y="156"/>
                    </a:cubicBezTo>
                    <a:cubicBezTo>
                      <a:pt x="449" y="165"/>
                      <a:pt x="439" y="164"/>
                      <a:pt x="439" y="171"/>
                    </a:cubicBezTo>
                    <a:cubicBezTo>
                      <a:pt x="439" y="177"/>
                      <a:pt x="443" y="177"/>
                      <a:pt x="445" y="179"/>
                    </a:cubicBezTo>
                    <a:cubicBezTo>
                      <a:pt x="452" y="194"/>
                      <a:pt x="467" y="196"/>
                      <a:pt x="467" y="215"/>
                    </a:cubicBezTo>
                    <a:cubicBezTo>
                      <a:pt x="456" y="218"/>
                      <a:pt x="448" y="220"/>
                      <a:pt x="448" y="232"/>
                    </a:cubicBezTo>
                    <a:cubicBezTo>
                      <a:pt x="448" y="235"/>
                      <a:pt x="450" y="238"/>
                      <a:pt x="450" y="240"/>
                    </a:cubicBezTo>
                    <a:cubicBezTo>
                      <a:pt x="450" y="240"/>
                      <a:pt x="448" y="240"/>
                      <a:pt x="448" y="240"/>
                    </a:cubicBezTo>
                    <a:cubicBezTo>
                      <a:pt x="439" y="240"/>
                      <a:pt x="420" y="235"/>
                      <a:pt x="408" y="235"/>
                    </a:cubicBezTo>
                    <a:cubicBezTo>
                      <a:pt x="406" y="235"/>
                      <a:pt x="393" y="231"/>
                      <a:pt x="393" y="231"/>
                    </a:cubicBezTo>
                    <a:cubicBezTo>
                      <a:pt x="388" y="226"/>
                      <a:pt x="388" y="213"/>
                      <a:pt x="379" y="213"/>
                    </a:cubicBezTo>
                    <a:cubicBezTo>
                      <a:pt x="374" y="213"/>
                      <a:pt x="372" y="217"/>
                      <a:pt x="370" y="220"/>
                    </a:cubicBezTo>
                    <a:cubicBezTo>
                      <a:pt x="348" y="220"/>
                      <a:pt x="348" y="220"/>
                      <a:pt x="348" y="220"/>
                    </a:cubicBezTo>
                    <a:cubicBezTo>
                      <a:pt x="341" y="217"/>
                      <a:pt x="337" y="212"/>
                      <a:pt x="333" y="207"/>
                    </a:cubicBezTo>
                    <a:cubicBezTo>
                      <a:pt x="327" y="202"/>
                      <a:pt x="320" y="205"/>
                      <a:pt x="315" y="200"/>
                    </a:cubicBezTo>
                    <a:cubicBezTo>
                      <a:pt x="313" y="197"/>
                      <a:pt x="314" y="194"/>
                      <a:pt x="313" y="192"/>
                    </a:cubicBezTo>
                    <a:cubicBezTo>
                      <a:pt x="308" y="182"/>
                      <a:pt x="299" y="168"/>
                      <a:pt x="286" y="168"/>
                    </a:cubicBezTo>
                    <a:cubicBezTo>
                      <a:pt x="280" y="168"/>
                      <a:pt x="278" y="176"/>
                      <a:pt x="278" y="183"/>
                    </a:cubicBezTo>
                    <a:cubicBezTo>
                      <a:pt x="278" y="187"/>
                      <a:pt x="278" y="189"/>
                      <a:pt x="278" y="193"/>
                    </a:cubicBezTo>
                    <a:cubicBezTo>
                      <a:pt x="281" y="203"/>
                      <a:pt x="293" y="222"/>
                      <a:pt x="304" y="224"/>
                    </a:cubicBezTo>
                    <a:cubicBezTo>
                      <a:pt x="304" y="229"/>
                      <a:pt x="306" y="231"/>
                      <a:pt x="307" y="235"/>
                    </a:cubicBezTo>
                    <a:cubicBezTo>
                      <a:pt x="312" y="233"/>
                      <a:pt x="311" y="228"/>
                      <a:pt x="315" y="227"/>
                    </a:cubicBezTo>
                    <a:cubicBezTo>
                      <a:pt x="316" y="228"/>
                      <a:pt x="316" y="230"/>
                      <a:pt x="316" y="231"/>
                    </a:cubicBezTo>
                    <a:cubicBezTo>
                      <a:pt x="316" y="237"/>
                      <a:pt x="313" y="240"/>
                      <a:pt x="313" y="246"/>
                    </a:cubicBezTo>
                    <a:cubicBezTo>
                      <a:pt x="313" y="252"/>
                      <a:pt x="324" y="255"/>
                      <a:pt x="331" y="255"/>
                    </a:cubicBezTo>
                    <a:cubicBezTo>
                      <a:pt x="360" y="255"/>
                      <a:pt x="363" y="237"/>
                      <a:pt x="379" y="225"/>
                    </a:cubicBezTo>
                    <a:cubicBezTo>
                      <a:pt x="379" y="241"/>
                      <a:pt x="379" y="241"/>
                      <a:pt x="379" y="241"/>
                    </a:cubicBezTo>
                    <a:cubicBezTo>
                      <a:pt x="385" y="254"/>
                      <a:pt x="393" y="256"/>
                      <a:pt x="406" y="260"/>
                    </a:cubicBezTo>
                    <a:cubicBezTo>
                      <a:pt x="411" y="261"/>
                      <a:pt x="411" y="269"/>
                      <a:pt x="414" y="271"/>
                    </a:cubicBezTo>
                    <a:cubicBezTo>
                      <a:pt x="414" y="270"/>
                      <a:pt x="414" y="270"/>
                      <a:pt x="414" y="270"/>
                    </a:cubicBezTo>
                    <a:cubicBezTo>
                      <a:pt x="416" y="274"/>
                      <a:pt x="423" y="273"/>
                      <a:pt x="423" y="277"/>
                    </a:cubicBezTo>
                    <a:cubicBezTo>
                      <a:pt x="423" y="288"/>
                      <a:pt x="410" y="291"/>
                      <a:pt x="410" y="302"/>
                    </a:cubicBezTo>
                    <a:cubicBezTo>
                      <a:pt x="403" y="302"/>
                      <a:pt x="399" y="303"/>
                      <a:pt x="397" y="309"/>
                    </a:cubicBezTo>
                    <a:cubicBezTo>
                      <a:pt x="395" y="314"/>
                      <a:pt x="396" y="321"/>
                      <a:pt x="390" y="321"/>
                    </a:cubicBezTo>
                    <a:cubicBezTo>
                      <a:pt x="384" y="321"/>
                      <a:pt x="384" y="334"/>
                      <a:pt x="378" y="334"/>
                    </a:cubicBezTo>
                    <a:cubicBezTo>
                      <a:pt x="374" y="334"/>
                      <a:pt x="365" y="342"/>
                      <a:pt x="365" y="347"/>
                    </a:cubicBezTo>
                    <a:cubicBezTo>
                      <a:pt x="353" y="349"/>
                      <a:pt x="327" y="354"/>
                      <a:pt x="327" y="364"/>
                    </a:cubicBezTo>
                    <a:cubicBezTo>
                      <a:pt x="327" y="365"/>
                      <a:pt x="327" y="367"/>
                      <a:pt x="328" y="368"/>
                    </a:cubicBezTo>
                    <a:cubicBezTo>
                      <a:pt x="318" y="373"/>
                      <a:pt x="304" y="376"/>
                      <a:pt x="294" y="378"/>
                    </a:cubicBezTo>
                    <a:cubicBezTo>
                      <a:pt x="289" y="380"/>
                      <a:pt x="271" y="392"/>
                      <a:pt x="265" y="395"/>
                    </a:cubicBezTo>
                    <a:cubicBezTo>
                      <a:pt x="252" y="395"/>
                      <a:pt x="252" y="395"/>
                      <a:pt x="252" y="395"/>
                    </a:cubicBezTo>
                    <a:cubicBezTo>
                      <a:pt x="244" y="400"/>
                      <a:pt x="243" y="404"/>
                      <a:pt x="234" y="404"/>
                    </a:cubicBezTo>
                    <a:cubicBezTo>
                      <a:pt x="231" y="405"/>
                      <a:pt x="231" y="405"/>
                      <a:pt x="231" y="405"/>
                    </a:cubicBezTo>
                    <a:cubicBezTo>
                      <a:pt x="229" y="405"/>
                      <a:pt x="218" y="400"/>
                      <a:pt x="217" y="399"/>
                    </a:cubicBezTo>
                    <a:cubicBezTo>
                      <a:pt x="216" y="399"/>
                      <a:pt x="219" y="399"/>
                      <a:pt x="217" y="394"/>
                    </a:cubicBezTo>
                    <a:cubicBezTo>
                      <a:pt x="212" y="387"/>
                      <a:pt x="209" y="380"/>
                      <a:pt x="209" y="372"/>
                    </a:cubicBezTo>
                    <a:cubicBezTo>
                      <a:pt x="204" y="371"/>
                      <a:pt x="207" y="363"/>
                      <a:pt x="208" y="359"/>
                    </a:cubicBezTo>
                    <a:cubicBezTo>
                      <a:pt x="210" y="349"/>
                      <a:pt x="203" y="345"/>
                      <a:pt x="198" y="340"/>
                    </a:cubicBezTo>
                    <a:cubicBezTo>
                      <a:pt x="193" y="335"/>
                      <a:pt x="181" y="320"/>
                      <a:pt x="181" y="309"/>
                    </a:cubicBezTo>
                    <a:cubicBezTo>
                      <a:pt x="165" y="306"/>
                      <a:pt x="162" y="297"/>
                      <a:pt x="162" y="280"/>
                    </a:cubicBezTo>
                    <a:cubicBezTo>
                      <a:pt x="162" y="270"/>
                      <a:pt x="156" y="268"/>
                      <a:pt x="154" y="259"/>
                    </a:cubicBezTo>
                    <a:cubicBezTo>
                      <a:pt x="154" y="259"/>
                      <a:pt x="154" y="259"/>
                      <a:pt x="154" y="259"/>
                    </a:cubicBezTo>
                    <a:cubicBezTo>
                      <a:pt x="152" y="258"/>
                      <a:pt x="150" y="255"/>
                      <a:pt x="148" y="254"/>
                    </a:cubicBezTo>
                    <a:cubicBezTo>
                      <a:pt x="147" y="252"/>
                      <a:pt x="141" y="253"/>
                      <a:pt x="140" y="251"/>
                    </a:cubicBezTo>
                    <a:cubicBezTo>
                      <a:pt x="137" y="249"/>
                      <a:pt x="138" y="242"/>
                      <a:pt x="137" y="239"/>
                    </a:cubicBezTo>
                    <a:cubicBezTo>
                      <a:pt x="136" y="235"/>
                      <a:pt x="132" y="231"/>
                      <a:pt x="131" y="229"/>
                    </a:cubicBezTo>
                    <a:cubicBezTo>
                      <a:pt x="125" y="221"/>
                      <a:pt x="121" y="214"/>
                      <a:pt x="116" y="207"/>
                    </a:cubicBezTo>
                    <a:cubicBezTo>
                      <a:pt x="115" y="205"/>
                      <a:pt x="109" y="198"/>
                      <a:pt x="109" y="196"/>
                    </a:cubicBezTo>
                    <a:cubicBezTo>
                      <a:pt x="109" y="192"/>
                      <a:pt x="112" y="182"/>
                      <a:pt x="112" y="175"/>
                    </a:cubicBezTo>
                    <a:lnTo>
                      <a:pt x="112" y="177"/>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2" name="Freeform 102"/>
              <p:cNvSpPr/>
              <p:nvPr/>
            </p:nvSpPr>
            <p:spPr bwMode="auto">
              <a:xfrm>
                <a:off x="5713413" y="2714625"/>
                <a:ext cx="33338" cy="63500"/>
              </a:xfrm>
              <a:custGeom>
                <a:avLst/>
                <a:gdLst/>
                <a:ahLst/>
                <a:cxnLst>
                  <a:cxn ang="0">
                    <a:pos x="25" y="30"/>
                  </a:cxn>
                  <a:cxn ang="0">
                    <a:pos x="11" y="48"/>
                  </a:cxn>
                  <a:cxn ang="0">
                    <a:pos x="0" y="35"/>
                  </a:cxn>
                  <a:cxn ang="0">
                    <a:pos x="6" y="0"/>
                  </a:cxn>
                  <a:cxn ang="0">
                    <a:pos x="25" y="30"/>
                  </a:cxn>
                </a:cxnLst>
                <a:rect l="0" t="0" r="r" b="b"/>
                <a:pathLst>
                  <a:path w="25" h="48">
                    <a:moveTo>
                      <a:pt x="25" y="30"/>
                    </a:moveTo>
                    <a:cubicBezTo>
                      <a:pt x="25" y="37"/>
                      <a:pt x="20" y="48"/>
                      <a:pt x="11" y="48"/>
                    </a:cubicBezTo>
                    <a:cubicBezTo>
                      <a:pt x="5" y="48"/>
                      <a:pt x="0" y="41"/>
                      <a:pt x="0" y="35"/>
                    </a:cubicBezTo>
                    <a:cubicBezTo>
                      <a:pt x="0" y="22"/>
                      <a:pt x="6" y="13"/>
                      <a:pt x="6" y="0"/>
                    </a:cubicBezTo>
                    <a:cubicBezTo>
                      <a:pt x="13" y="10"/>
                      <a:pt x="25" y="15"/>
                      <a:pt x="25" y="30"/>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3" name="Freeform 103"/>
              <p:cNvSpPr/>
              <p:nvPr/>
            </p:nvSpPr>
            <p:spPr bwMode="auto">
              <a:xfrm>
                <a:off x="5397500" y="2195513"/>
                <a:ext cx="677863" cy="544513"/>
              </a:xfrm>
              <a:custGeom>
                <a:avLst/>
                <a:gdLst/>
                <a:ahLst/>
                <a:cxnLst>
                  <a:cxn ang="0">
                    <a:pos x="148" y="270"/>
                  </a:cxn>
                  <a:cxn ang="0">
                    <a:pos x="174" y="340"/>
                  </a:cxn>
                  <a:cxn ang="0">
                    <a:pos x="200" y="401"/>
                  </a:cxn>
                  <a:cxn ang="0">
                    <a:pos x="216" y="401"/>
                  </a:cxn>
                  <a:cxn ang="0">
                    <a:pos x="237" y="379"/>
                  </a:cxn>
                  <a:cxn ang="0">
                    <a:pos x="243" y="341"/>
                  </a:cxn>
                  <a:cxn ang="0">
                    <a:pos x="268" y="298"/>
                  </a:cxn>
                  <a:cxn ang="0">
                    <a:pos x="326" y="240"/>
                  </a:cxn>
                  <a:cxn ang="0">
                    <a:pos x="374" y="218"/>
                  </a:cxn>
                  <a:cxn ang="0">
                    <a:pos x="409" y="259"/>
                  </a:cxn>
                  <a:cxn ang="0">
                    <a:pos x="423" y="302"/>
                  </a:cxn>
                  <a:cxn ang="0">
                    <a:pos x="457" y="300"/>
                  </a:cxn>
                  <a:cxn ang="0">
                    <a:pos x="476" y="367"/>
                  </a:cxn>
                  <a:cxn ang="0">
                    <a:pos x="489" y="358"/>
                  </a:cxn>
                  <a:cxn ang="0">
                    <a:pos x="472" y="316"/>
                  </a:cxn>
                  <a:cxn ang="0">
                    <a:pos x="473" y="288"/>
                  </a:cxn>
                  <a:cxn ang="0">
                    <a:pos x="483" y="254"/>
                  </a:cxn>
                  <a:cxn ang="0">
                    <a:pos x="487" y="213"/>
                  </a:cxn>
                  <a:cxn ang="0">
                    <a:pos x="467" y="197"/>
                  </a:cxn>
                  <a:cxn ang="0">
                    <a:pos x="445" y="125"/>
                  </a:cxn>
                  <a:cxn ang="0">
                    <a:pos x="423" y="130"/>
                  </a:cxn>
                  <a:cxn ang="0">
                    <a:pos x="373" y="144"/>
                  </a:cxn>
                  <a:cxn ang="0">
                    <a:pos x="341" y="147"/>
                  </a:cxn>
                  <a:cxn ang="0">
                    <a:pos x="295" y="136"/>
                  </a:cxn>
                  <a:cxn ang="0">
                    <a:pos x="254" y="116"/>
                  </a:cxn>
                  <a:cxn ang="0">
                    <a:pos x="226" y="89"/>
                  </a:cxn>
                  <a:cxn ang="0">
                    <a:pos x="229" y="69"/>
                  </a:cxn>
                  <a:cxn ang="0">
                    <a:pos x="213" y="43"/>
                  </a:cxn>
                  <a:cxn ang="0">
                    <a:pos x="178" y="16"/>
                  </a:cxn>
                  <a:cxn ang="0">
                    <a:pos x="131" y="0"/>
                  </a:cxn>
                  <a:cxn ang="0">
                    <a:pos x="94" y="21"/>
                  </a:cxn>
                  <a:cxn ang="0">
                    <a:pos x="65" y="13"/>
                  </a:cxn>
                  <a:cxn ang="0">
                    <a:pos x="23" y="46"/>
                  </a:cxn>
                  <a:cxn ang="0">
                    <a:pos x="0" y="64"/>
                  </a:cxn>
                  <a:cxn ang="0">
                    <a:pos x="1" y="87"/>
                  </a:cxn>
                  <a:cxn ang="0">
                    <a:pos x="4" y="120"/>
                  </a:cxn>
                  <a:cxn ang="0">
                    <a:pos x="13" y="181"/>
                  </a:cxn>
                  <a:cxn ang="0">
                    <a:pos x="34" y="185"/>
                  </a:cxn>
                  <a:cxn ang="0">
                    <a:pos x="70" y="185"/>
                  </a:cxn>
                  <a:cxn ang="0">
                    <a:pos x="118" y="219"/>
                  </a:cxn>
                  <a:cxn ang="0">
                    <a:pos x="127" y="248"/>
                  </a:cxn>
                  <a:cxn ang="0">
                    <a:pos x="145" y="233"/>
                  </a:cxn>
                  <a:cxn ang="0">
                    <a:pos x="149" y="265"/>
                  </a:cxn>
                </a:cxnLst>
                <a:rect l="0" t="0" r="r" b="b"/>
                <a:pathLst>
                  <a:path w="509" h="410">
                    <a:moveTo>
                      <a:pt x="149" y="265"/>
                    </a:moveTo>
                    <a:cubicBezTo>
                      <a:pt x="147" y="263"/>
                      <a:pt x="147" y="263"/>
                      <a:pt x="147" y="263"/>
                    </a:cubicBezTo>
                    <a:cubicBezTo>
                      <a:pt x="147" y="265"/>
                      <a:pt x="148" y="268"/>
                      <a:pt x="148" y="270"/>
                    </a:cubicBezTo>
                    <a:cubicBezTo>
                      <a:pt x="148" y="278"/>
                      <a:pt x="153" y="286"/>
                      <a:pt x="155" y="295"/>
                    </a:cubicBezTo>
                    <a:cubicBezTo>
                      <a:pt x="158" y="305"/>
                      <a:pt x="166" y="319"/>
                      <a:pt x="168" y="326"/>
                    </a:cubicBezTo>
                    <a:cubicBezTo>
                      <a:pt x="170" y="332"/>
                      <a:pt x="170" y="334"/>
                      <a:pt x="174" y="340"/>
                    </a:cubicBezTo>
                    <a:cubicBezTo>
                      <a:pt x="177" y="345"/>
                      <a:pt x="175" y="351"/>
                      <a:pt x="179" y="358"/>
                    </a:cubicBezTo>
                    <a:cubicBezTo>
                      <a:pt x="180" y="362"/>
                      <a:pt x="187" y="366"/>
                      <a:pt x="188" y="372"/>
                    </a:cubicBezTo>
                    <a:cubicBezTo>
                      <a:pt x="191" y="382"/>
                      <a:pt x="196" y="390"/>
                      <a:pt x="200" y="401"/>
                    </a:cubicBezTo>
                    <a:cubicBezTo>
                      <a:pt x="200" y="402"/>
                      <a:pt x="202" y="405"/>
                      <a:pt x="204" y="405"/>
                    </a:cubicBezTo>
                    <a:cubicBezTo>
                      <a:pt x="204" y="409"/>
                      <a:pt x="207" y="410"/>
                      <a:pt x="210" y="410"/>
                    </a:cubicBezTo>
                    <a:cubicBezTo>
                      <a:pt x="214" y="410"/>
                      <a:pt x="214" y="405"/>
                      <a:pt x="216" y="401"/>
                    </a:cubicBezTo>
                    <a:cubicBezTo>
                      <a:pt x="218" y="397"/>
                      <a:pt x="219" y="398"/>
                      <a:pt x="224" y="396"/>
                    </a:cubicBezTo>
                    <a:cubicBezTo>
                      <a:pt x="228" y="394"/>
                      <a:pt x="227" y="382"/>
                      <a:pt x="233" y="381"/>
                    </a:cubicBezTo>
                    <a:cubicBezTo>
                      <a:pt x="234" y="380"/>
                      <a:pt x="237" y="380"/>
                      <a:pt x="237" y="379"/>
                    </a:cubicBezTo>
                    <a:cubicBezTo>
                      <a:pt x="240" y="379"/>
                      <a:pt x="240" y="379"/>
                      <a:pt x="240" y="379"/>
                    </a:cubicBezTo>
                    <a:cubicBezTo>
                      <a:pt x="237" y="367"/>
                      <a:pt x="237" y="367"/>
                      <a:pt x="237" y="367"/>
                    </a:cubicBezTo>
                    <a:cubicBezTo>
                      <a:pt x="237" y="359"/>
                      <a:pt x="243" y="352"/>
                      <a:pt x="243" y="341"/>
                    </a:cubicBezTo>
                    <a:cubicBezTo>
                      <a:pt x="243" y="334"/>
                      <a:pt x="240" y="329"/>
                      <a:pt x="240" y="321"/>
                    </a:cubicBezTo>
                    <a:cubicBezTo>
                      <a:pt x="240" y="312"/>
                      <a:pt x="249" y="311"/>
                      <a:pt x="257" y="308"/>
                    </a:cubicBezTo>
                    <a:cubicBezTo>
                      <a:pt x="260" y="307"/>
                      <a:pt x="265" y="302"/>
                      <a:pt x="268" y="298"/>
                    </a:cubicBezTo>
                    <a:cubicBezTo>
                      <a:pt x="277" y="290"/>
                      <a:pt x="284" y="281"/>
                      <a:pt x="293" y="272"/>
                    </a:cubicBezTo>
                    <a:cubicBezTo>
                      <a:pt x="300" y="265"/>
                      <a:pt x="313" y="263"/>
                      <a:pt x="321" y="255"/>
                    </a:cubicBezTo>
                    <a:cubicBezTo>
                      <a:pt x="325" y="251"/>
                      <a:pt x="325" y="246"/>
                      <a:pt x="326" y="240"/>
                    </a:cubicBezTo>
                    <a:cubicBezTo>
                      <a:pt x="328" y="236"/>
                      <a:pt x="337" y="236"/>
                      <a:pt x="340" y="229"/>
                    </a:cubicBezTo>
                    <a:cubicBezTo>
                      <a:pt x="344" y="231"/>
                      <a:pt x="344" y="233"/>
                      <a:pt x="351" y="233"/>
                    </a:cubicBezTo>
                    <a:cubicBezTo>
                      <a:pt x="362" y="233"/>
                      <a:pt x="374" y="231"/>
                      <a:pt x="374" y="218"/>
                    </a:cubicBezTo>
                    <a:cubicBezTo>
                      <a:pt x="381" y="219"/>
                      <a:pt x="389" y="222"/>
                      <a:pt x="390" y="228"/>
                    </a:cubicBezTo>
                    <a:cubicBezTo>
                      <a:pt x="392" y="233"/>
                      <a:pt x="391" y="240"/>
                      <a:pt x="395" y="245"/>
                    </a:cubicBezTo>
                    <a:cubicBezTo>
                      <a:pt x="398" y="251"/>
                      <a:pt x="403" y="255"/>
                      <a:pt x="409" y="259"/>
                    </a:cubicBezTo>
                    <a:cubicBezTo>
                      <a:pt x="414" y="267"/>
                      <a:pt x="419" y="274"/>
                      <a:pt x="422" y="283"/>
                    </a:cubicBezTo>
                    <a:cubicBezTo>
                      <a:pt x="423" y="285"/>
                      <a:pt x="425" y="286"/>
                      <a:pt x="425" y="289"/>
                    </a:cubicBezTo>
                    <a:cubicBezTo>
                      <a:pt x="425" y="293"/>
                      <a:pt x="423" y="296"/>
                      <a:pt x="423" y="302"/>
                    </a:cubicBezTo>
                    <a:cubicBezTo>
                      <a:pt x="423" y="307"/>
                      <a:pt x="423" y="313"/>
                      <a:pt x="430" y="313"/>
                    </a:cubicBezTo>
                    <a:cubicBezTo>
                      <a:pt x="442" y="313"/>
                      <a:pt x="445" y="300"/>
                      <a:pt x="453" y="293"/>
                    </a:cubicBezTo>
                    <a:cubicBezTo>
                      <a:pt x="455" y="295"/>
                      <a:pt x="454" y="297"/>
                      <a:pt x="457" y="300"/>
                    </a:cubicBezTo>
                    <a:cubicBezTo>
                      <a:pt x="457" y="300"/>
                      <a:pt x="461" y="300"/>
                      <a:pt x="462" y="302"/>
                    </a:cubicBezTo>
                    <a:cubicBezTo>
                      <a:pt x="467" y="308"/>
                      <a:pt x="459" y="322"/>
                      <a:pt x="465" y="322"/>
                    </a:cubicBezTo>
                    <a:cubicBezTo>
                      <a:pt x="465" y="336"/>
                      <a:pt x="476" y="347"/>
                      <a:pt x="476" y="367"/>
                    </a:cubicBezTo>
                    <a:cubicBezTo>
                      <a:pt x="476" y="371"/>
                      <a:pt x="473" y="382"/>
                      <a:pt x="476" y="383"/>
                    </a:cubicBezTo>
                    <a:cubicBezTo>
                      <a:pt x="480" y="376"/>
                      <a:pt x="481" y="371"/>
                      <a:pt x="485" y="363"/>
                    </a:cubicBezTo>
                    <a:cubicBezTo>
                      <a:pt x="486" y="361"/>
                      <a:pt x="489" y="360"/>
                      <a:pt x="489" y="358"/>
                    </a:cubicBezTo>
                    <a:cubicBezTo>
                      <a:pt x="489" y="354"/>
                      <a:pt x="483" y="334"/>
                      <a:pt x="479" y="330"/>
                    </a:cubicBezTo>
                    <a:cubicBezTo>
                      <a:pt x="476" y="327"/>
                      <a:pt x="472" y="325"/>
                      <a:pt x="472" y="320"/>
                    </a:cubicBezTo>
                    <a:cubicBezTo>
                      <a:pt x="472" y="319"/>
                      <a:pt x="472" y="318"/>
                      <a:pt x="472" y="316"/>
                    </a:cubicBezTo>
                    <a:cubicBezTo>
                      <a:pt x="472" y="317"/>
                      <a:pt x="472" y="317"/>
                      <a:pt x="472" y="317"/>
                    </a:cubicBezTo>
                    <a:cubicBezTo>
                      <a:pt x="473" y="316"/>
                      <a:pt x="476" y="311"/>
                      <a:pt x="476" y="307"/>
                    </a:cubicBezTo>
                    <a:cubicBezTo>
                      <a:pt x="476" y="302"/>
                      <a:pt x="476" y="293"/>
                      <a:pt x="473" y="288"/>
                    </a:cubicBezTo>
                    <a:cubicBezTo>
                      <a:pt x="470" y="284"/>
                      <a:pt x="464" y="284"/>
                      <a:pt x="464" y="276"/>
                    </a:cubicBezTo>
                    <a:cubicBezTo>
                      <a:pt x="464" y="268"/>
                      <a:pt x="467" y="262"/>
                      <a:pt x="472" y="258"/>
                    </a:cubicBezTo>
                    <a:cubicBezTo>
                      <a:pt x="474" y="255"/>
                      <a:pt x="479" y="256"/>
                      <a:pt x="483" y="254"/>
                    </a:cubicBezTo>
                    <a:cubicBezTo>
                      <a:pt x="493" y="247"/>
                      <a:pt x="500" y="244"/>
                      <a:pt x="509" y="230"/>
                    </a:cubicBezTo>
                    <a:cubicBezTo>
                      <a:pt x="506" y="230"/>
                      <a:pt x="505" y="231"/>
                      <a:pt x="501" y="231"/>
                    </a:cubicBezTo>
                    <a:cubicBezTo>
                      <a:pt x="493" y="231"/>
                      <a:pt x="487" y="222"/>
                      <a:pt x="487" y="213"/>
                    </a:cubicBezTo>
                    <a:cubicBezTo>
                      <a:pt x="483" y="212"/>
                      <a:pt x="482" y="199"/>
                      <a:pt x="478" y="199"/>
                    </a:cubicBezTo>
                    <a:cubicBezTo>
                      <a:pt x="475" y="199"/>
                      <a:pt x="472" y="202"/>
                      <a:pt x="469" y="202"/>
                    </a:cubicBezTo>
                    <a:cubicBezTo>
                      <a:pt x="468" y="202"/>
                      <a:pt x="467" y="199"/>
                      <a:pt x="467" y="197"/>
                    </a:cubicBezTo>
                    <a:cubicBezTo>
                      <a:pt x="467" y="181"/>
                      <a:pt x="479" y="180"/>
                      <a:pt x="479" y="163"/>
                    </a:cubicBezTo>
                    <a:cubicBezTo>
                      <a:pt x="479" y="154"/>
                      <a:pt x="472" y="151"/>
                      <a:pt x="468" y="144"/>
                    </a:cubicBezTo>
                    <a:cubicBezTo>
                      <a:pt x="457" y="139"/>
                      <a:pt x="448" y="140"/>
                      <a:pt x="445" y="125"/>
                    </a:cubicBezTo>
                    <a:cubicBezTo>
                      <a:pt x="442" y="125"/>
                      <a:pt x="442" y="125"/>
                      <a:pt x="442" y="125"/>
                    </a:cubicBezTo>
                    <a:cubicBezTo>
                      <a:pt x="438" y="129"/>
                      <a:pt x="438" y="129"/>
                      <a:pt x="438" y="129"/>
                    </a:cubicBezTo>
                    <a:cubicBezTo>
                      <a:pt x="433" y="131"/>
                      <a:pt x="427" y="126"/>
                      <a:pt x="423" y="130"/>
                    </a:cubicBezTo>
                    <a:cubicBezTo>
                      <a:pt x="422" y="132"/>
                      <a:pt x="421" y="133"/>
                      <a:pt x="418" y="135"/>
                    </a:cubicBezTo>
                    <a:cubicBezTo>
                      <a:pt x="415" y="137"/>
                      <a:pt x="401" y="149"/>
                      <a:pt x="394" y="149"/>
                    </a:cubicBezTo>
                    <a:cubicBezTo>
                      <a:pt x="387" y="149"/>
                      <a:pt x="382" y="144"/>
                      <a:pt x="373" y="144"/>
                    </a:cubicBezTo>
                    <a:cubicBezTo>
                      <a:pt x="362" y="144"/>
                      <a:pt x="360" y="152"/>
                      <a:pt x="354" y="155"/>
                    </a:cubicBezTo>
                    <a:cubicBezTo>
                      <a:pt x="353" y="152"/>
                      <a:pt x="352" y="145"/>
                      <a:pt x="349" y="145"/>
                    </a:cubicBezTo>
                    <a:cubicBezTo>
                      <a:pt x="347" y="145"/>
                      <a:pt x="345" y="147"/>
                      <a:pt x="341" y="147"/>
                    </a:cubicBezTo>
                    <a:cubicBezTo>
                      <a:pt x="335" y="147"/>
                      <a:pt x="329" y="147"/>
                      <a:pt x="323" y="147"/>
                    </a:cubicBezTo>
                    <a:cubicBezTo>
                      <a:pt x="313" y="147"/>
                      <a:pt x="309" y="141"/>
                      <a:pt x="302" y="136"/>
                    </a:cubicBezTo>
                    <a:cubicBezTo>
                      <a:pt x="300" y="135"/>
                      <a:pt x="296" y="139"/>
                      <a:pt x="295" y="136"/>
                    </a:cubicBezTo>
                    <a:cubicBezTo>
                      <a:pt x="293" y="132"/>
                      <a:pt x="293" y="129"/>
                      <a:pt x="290" y="127"/>
                    </a:cubicBezTo>
                    <a:cubicBezTo>
                      <a:pt x="283" y="124"/>
                      <a:pt x="279" y="126"/>
                      <a:pt x="273" y="120"/>
                    </a:cubicBezTo>
                    <a:cubicBezTo>
                      <a:pt x="268" y="115"/>
                      <a:pt x="263" y="118"/>
                      <a:pt x="254" y="116"/>
                    </a:cubicBezTo>
                    <a:cubicBezTo>
                      <a:pt x="246" y="114"/>
                      <a:pt x="243" y="108"/>
                      <a:pt x="236" y="106"/>
                    </a:cubicBezTo>
                    <a:cubicBezTo>
                      <a:pt x="234" y="105"/>
                      <a:pt x="229" y="106"/>
                      <a:pt x="228" y="103"/>
                    </a:cubicBezTo>
                    <a:cubicBezTo>
                      <a:pt x="227" y="98"/>
                      <a:pt x="227" y="94"/>
                      <a:pt x="226" y="89"/>
                    </a:cubicBezTo>
                    <a:cubicBezTo>
                      <a:pt x="226" y="85"/>
                      <a:pt x="226" y="85"/>
                      <a:pt x="226" y="85"/>
                    </a:cubicBezTo>
                    <a:cubicBezTo>
                      <a:pt x="231" y="85"/>
                      <a:pt x="236" y="86"/>
                      <a:pt x="236" y="80"/>
                    </a:cubicBezTo>
                    <a:cubicBezTo>
                      <a:pt x="236" y="75"/>
                      <a:pt x="229" y="74"/>
                      <a:pt x="229" y="69"/>
                    </a:cubicBezTo>
                    <a:cubicBezTo>
                      <a:pt x="229" y="57"/>
                      <a:pt x="246" y="59"/>
                      <a:pt x="246" y="47"/>
                    </a:cubicBezTo>
                    <a:cubicBezTo>
                      <a:pt x="246" y="43"/>
                      <a:pt x="236" y="35"/>
                      <a:pt x="232" y="35"/>
                    </a:cubicBezTo>
                    <a:cubicBezTo>
                      <a:pt x="224" y="35"/>
                      <a:pt x="221" y="42"/>
                      <a:pt x="213" y="43"/>
                    </a:cubicBezTo>
                    <a:cubicBezTo>
                      <a:pt x="205" y="40"/>
                      <a:pt x="200" y="40"/>
                      <a:pt x="194" y="34"/>
                    </a:cubicBezTo>
                    <a:cubicBezTo>
                      <a:pt x="191" y="31"/>
                      <a:pt x="193" y="25"/>
                      <a:pt x="188" y="24"/>
                    </a:cubicBezTo>
                    <a:cubicBezTo>
                      <a:pt x="182" y="22"/>
                      <a:pt x="178" y="24"/>
                      <a:pt x="178" y="16"/>
                    </a:cubicBezTo>
                    <a:cubicBezTo>
                      <a:pt x="172" y="15"/>
                      <a:pt x="168" y="15"/>
                      <a:pt x="163" y="15"/>
                    </a:cubicBezTo>
                    <a:cubicBezTo>
                      <a:pt x="154" y="15"/>
                      <a:pt x="150" y="23"/>
                      <a:pt x="140" y="23"/>
                    </a:cubicBezTo>
                    <a:cubicBezTo>
                      <a:pt x="130" y="23"/>
                      <a:pt x="140" y="0"/>
                      <a:pt x="131" y="0"/>
                    </a:cubicBezTo>
                    <a:cubicBezTo>
                      <a:pt x="122" y="0"/>
                      <a:pt x="120" y="10"/>
                      <a:pt x="116" y="10"/>
                    </a:cubicBezTo>
                    <a:cubicBezTo>
                      <a:pt x="115" y="10"/>
                      <a:pt x="114" y="11"/>
                      <a:pt x="113" y="10"/>
                    </a:cubicBezTo>
                    <a:cubicBezTo>
                      <a:pt x="110" y="16"/>
                      <a:pt x="103" y="21"/>
                      <a:pt x="94" y="21"/>
                    </a:cubicBezTo>
                    <a:cubicBezTo>
                      <a:pt x="91" y="21"/>
                      <a:pt x="90" y="16"/>
                      <a:pt x="86" y="16"/>
                    </a:cubicBezTo>
                    <a:cubicBezTo>
                      <a:pt x="83" y="16"/>
                      <a:pt x="73" y="20"/>
                      <a:pt x="72" y="15"/>
                    </a:cubicBezTo>
                    <a:cubicBezTo>
                      <a:pt x="68" y="15"/>
                      <a:pt x="69" y="13"/>
                      <a:pt x="65" y="13"/>
                    </a:cubicBezTo>
                    <a:cubicBezTo>
                      <a:pt x="54" y="13"/>
                      <a:pt x="53" y="24"/>
                      <a:pt x="45" y="32"/>
                    </a:cubicBezTo>
                    <a:cubicBezTo>
                      <a:pt x="42" y="35"/>
                      <a:pt x="37" y="35"/>
                      <a:pt x="33" y="39"/>
                    </a:cubicBezTo>
                    <a:cubicBezTo>
                      <a:pt x="30" y="42"/>
                      <a:pt x="28" y="46"/>
                      <a:pt x="23" y="46"/>
                    </a:cubicBezTo>
                    <a:cubicBezTo>
                      <a:pt x="19" y="46"/>
                      <a:pt x="16" y="42"/>
                      <a:pt x="12" y="42"/>
                    </a:cubicBezTo>
                    <a:cubicBezTo>
                      <a:pt x="11" y="42"/>
                      <a:pt x="11" y="45"/>
                      <a:pt x="10" y="45"/>
                    </a:cubicBezTo>
                    <a:cubicBezTo>
                      <a:pt x="7" y="47"/>
                      <a:pt x="0" y="63"/>
                      <a:pt x="0" y="64"/>
                    </a:cubicBezTo>
                    <a:cubicBezTo>
                      <a:pt x="0" y="65"/>
                      <a:pt x="1" y="67"/>
                      <a:pt x="0" y="68"/>
                    </a:cubicBezTo>
                    <a:cubicBezTo>
                      <a:pt x="1" y="70"/>
                      <a:pt x="0" y="71"/>
                      <a:pt x="1" y="73"/>
                    </a:cubicBezTo>
                    <a:cubicBezTo>
                      <a:pt x="1" y="87"/>
                      <a:pt x="1" y="87"/>
                      <a:pt x="1" y="87"/>
                    </a:cubicBezTo>
                    <a:cubicBezTo>
                      <a:pt x="3" y="91"/>
                      <a:pt x="2" y="94"/>
                      <a:pt x="4" y="98"/>
                    </a:cubicBezTo>
                    <a:cubicBezTo>
                      <a:pt x="5" y="102"/>
                      <a:pt x="14" y="98"/>
                      <a:pt x="14" y="105"/>
                    </a:cubicBezTo>
                    <a:cubicBezTo>
                      <a:pt x="14" y="114"/>
                      <a:pt x="4" y="113"/>
                      <a:pt x="4" y="120"/>
                    </a:cubicBezTo>
                    <a:cubicBezTo>
                      <a:pt x="4" y="126"/>
                      <a:pt x="8" y="126"/>
                      <a:pt x="10" y="128"/>
                    </a:cubicBezTo>
                    <a:cubicBezTo>
                      <a:pt x="17" y="143"/>
                      <a:pt x="32" y="145"/>
                      <a:pt x="32" y="164"/>
                    </a:cubicBezTo>
                    <a:cubicBezTo>
                      <a:pt x="21" y="167"/>
                      <a:pt x="13" y="169"/>
                      <a:pt x="13" y="181"/>
                    </a:cubicBezTo>
                    <a:cubicBezTo>
                      <a:pt x="13" y="184"/>
                      <a:pt x="15" y="187"/>
                      <a:pt x="15" y="189"/>
                    </a:cubicBezTo>
                    <a:cubicBezTo>
                      <a:pt x="30" y="188"/>
                      <a:pt x="30" y="188"/>
                      <a:pt x="30" y="188"/>
                    </a:cubicBezTo>
                    <a:cubicBezTo>
                      <a:pt x="31" y="187"/>
                      <a:pt x="33" y="186"/>
                      <a:pt x="34" y="185"/>
                    </a:cubicBezTo>
                    <a:cubicBezTo>
                      <a:pt x="46" y="188"/>
                      <a:pt x="46" y="188"/>
                      <a:pt x="46" y="188"/>
                    </a:cubicBezTo>
                    <a:cubicBezTo>
                      <a:pt x="50" y="188"/>
                      <a:pt x="52" y="184"/>
                      <a:pt x="57" y="184"/>
                    </a:cubicBezTo>
                    <a:cubicBezTo>
                      <a:pt x="62" y="184"/>
                      <a:pt x="65" y="184"/>
                      <a:pt x="70" y="185"/>
                    </a:cubicBezTo>
                    <a:cubicBezTo>
                      <a:pt x="75" y="187"/>
                      <a:pt x="78" y="197"/>
                      <a:pt x="82" y="203"/>
                    </a:cubicBezTo>
                    <a:cubicBezTo>
                      <a:pt x="86" y="209"/>
                      <a:pt x="99" y="218"/>
                      <a:pt x="108" y="218"/>
                    </a:cubicBezTo>
                    <a:cubicBezTo>
                      <a:pt x="111" y="218"/>
                      <a:pt x="114" y="218"/>
                      <a:pt x="118" y="219"/>
                    </a:cubicBezTo>
                    <a:cubicBezTo>
                      <a:pt x="116" y="221"/>
                      <a:pt x="116" y="225"/>
                      <a:pt x="112" y="225"/>
                    </a:cubicBezTo>
                    <a:cubicBezTo>
                      <a:pt x="108" y="227"/>
                      <a:pt x="105" y="225"/>
                      <a:pt x="101" y="227"/>
                    </a:cubicBezTo>
                    <a:cubicBezTo>
                      <a:pt x="108" y="234"/>
                      <a:pt x="113" y="248"/>
                      <a:pt x="127" y="248"/>
                    </a:cubicBezTo>
                    <a:cubicBezTo>
                      <a:pt x="138" y="248"/>
                      <a:pt x="139" y="233"/>
                      <a:pt x="144" y="227"/>
                    </a:cubicBezTo>
                    <a:cubicBezTo>
                      <a:pt x="148" y="227"/>
                      <a:pt x="148" y="227"/>
                      <a:pt x="148" y="227"/>
                    </a:cubicBezTo>
                    <a:cubicBezTo>
                      <a:pt x="148" y="229"/>
                      <a:pt x="145" y="232"/>
                      <a:pt x="145" y="233"/>
                    </a:cubicBezTo>
                    <a:cubicBezTo>
                      <a:pt x="145" y="239"/>
                      <a:pt x="150" y="244"/>
                      <a:pt x="150" y="251"/>
                    </a:cubicBezTo>
                    <a:cubicBezTo>
                      <a:pt x="150" y="257"/>
                      <a:pt x="147" y="258"/>
                      <a:pt x="147" y="264"/>
                    </a:cubicBezTo>
                    <a:lnTo>
                      <a:pt x="149" y="265"/>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4" name="Freeform 104"/>
              <p:cNvSpPr/>
              <p:nvPr/>
            </p:nvSpPr>
            <p:spPr bwMode="auto">
              <a:xfrm>
                <a:off x="5975350" y="2781300"/>
                <a:ext cx="177800" cy="192088"/>
              </a:xfrm>
              <a:custGeom>
                <a:avLst/>
                <a:gdLst/>
                <a:ahLst/>
                <a:cxnLst>
                  <a:cxn ang="0">
                    <a:pos x="59" y="74"/>
                  </a:cxn>
                  <a:cxn ang="0">
                    <a:pos x="58" y="70"/>
                  </a:cxn>
                  <a:cxn ang="0">
                    <a:pos x="51" y="68"/>
                  </a:cxn>
                  <a:cxn ang="0">
                    <a:pos x="45" y="53"/>
                  </a:cxn>
                  <a:cxn ang="0">
                    <a:pos x="28" y="38"/>
                  </a:cxn>
                  <a:cxn ang="0">
                    <a:pos x="22" y="25"/>
                  </a:cxn>
                  <a:cxn ang="0">
                    <a:pos x="11" y="21"/>
                  </a:cxn>
                  <a:cxn ang="0">
                    <a:pos x="0" y="3"/>
                  </a:cxn>
                  <a:cxn ang="0">
                    <a:pos x="0" y="0"/>
                  </a:cxn>
                  <a:cxn ang="0">
                    <a:pos x="2" y="0"/>
                  </a:cxn>
                  <a:cxn ang="0">
                    <a:pos x="11" y="4"/>
                  </a:cxn>
                  <a:cxn ang="0">
                    <a:pos x="26" y="4"/>
                  </a:cxn>
                  <a:cxn ang="0">
                    <a:pos x="42" y="20"/>
                  </a:cxn>
                  <a:cxn ang="0">
                    <a:pos x="47" y="23"/>
                  </a:cxn>
                  <a:cxn ang="0">
                    <a:pos x="61" y="35"/>
                  </a:cxn>
                  <a:cxn ang="0">
                    <a:pos x="86" y="53"/>
                  </a:cxn>
                  <a:cxn ang="0">
                    <a:pos x="101" y="64"/>
                  </a:cxn>
                  <a:cxn ang="0">
                    <a:pos x="100" y="66"/>
                  </a:cxn>
                  <a:cxn ang="0">
                    <a:pos x="103" y="66"/>
                  </a:cxn>
                  <a:cxn ang="0">
                    <a:pos x="107" y="70"/>
                  </a:cxn>
                  <a:cxn ang="0">
                    <a:pos x="105" y="74"/>
                  </a:cxn>
                  <a:cxn ang="0">
                    <a:pos x="114" y="81"/>
                  </a:cxn>
                  <a:cxn ang="0">
                    <a:pos x="124" y="98"/>
                  </a:cxn>
                  <a:cxn ang="0">
                    <a:pos x="133" y="106"/>
                  </a:cxn>
                  <a:cxn ang="0">
                    <a:pos x="133" y="125"/>
                  </a:cxn>
                  <a:cxn ang="0">
                    <a:pos x="131" y="138"/>
                  </a:cxn>
                  <a:cxn ang="0">
                    <a:pos x="119" y="144"/>
                  </a:cxn>
                  <a:cxn ang="0">
                    <a:pos x="108" y="132"/>
                  </a:cxn>
                  <a:cxn ang="0">
                    <a:pos x="84" y="112"/>
                  </a:cxn>
                  <a:cxn ang="0">
                    <a:pos x="67" y="85"/>
                  </a:cxn>
                  <a:cxn ang="0">
                    <a:pos x="59" y="74"/>
                  </a:cxn>
                </a:cxnLst>
                <a:rect l="0" t="0" r="r" b="b"/>
                <a:pathLst>
                  <a:path w="133" h="144">
                    <a:moveTo>
                      <a:pt x="59" y="74"/>
                    </a:moveTo>
                    <a:cubicBezTo>
                      <a:pt x="58" y="74"/>
                      <a:pt x="59" y="72"/>
                      <a:pt x="58" y="70"/>
                    </a:cubicBezTo>
                    <a:cubicBezTo>
                      <a:pt x="57" y="69"/>
                      <a:pt x="52" y="69"/>
                      <a:pt x="51" y="68"/>
                    </a:cubicBezTo>
                    <a:cubicBezTo>
                      <a:pt x="49" y="67"/>
                      <a:pt x="45" y="56"/>
                      <a:pt x="45" y="53"/>
                    </a:cubicBezTo>
                    <a:cubicBezTo>
                      <a:pt x="41" y="43"/>
                      <a:pt x="31" y="44"/>
                      <a:pt x="28" y="38"/>
                    </a:cubicBezTo>
                    <a:cubicBezTo>
                      <a:pt x="26" y="33"/>
                      <a:pt x="24" y="30"/>
                      <a:pt x="22" y="25"/>
                    </a:cubicBezTo>
                    <a:cubicBezTo>
                      <a:pt x="20" y="21"/>
                      <a:pt x="15" y="22"/>
                      <a:pt x="11" y="21"/>
                    </a:cubicBezTo>
                    <a:cubicBezTo>
                      <a:pt x="8" y="20"/>
                      <a:pt x="1" y="8"/>
                      <a:pt x="0" y="3"/>
                    </a:cubicBezTo>
                    <a:cubicBezTo>
                      <a:pt x="0" y="0"/>
                      <a:pt x="0" y="0"/>
                      <a:pt x="0" y="0"/>
                    </a:cubicBezTo>
                    <a:cubicBezTo>
                      <a:pt x="0" y="0"/>
                      <a:pt x="1" y="0"/>
                      <a:pt x="2" y="0"/>
                    </a:cubicBezTo>
                    <a:cubicBezTo>
                      <a:pt x="7" y="0"/>
                      <a:pt x="8" y="2"/>
                      <a:pt x="11" y="4"/>
                    </a:cubicBezTo>
                    <a:cubicBezTo>
                      <a:pt x="26" y="4"/>
                      <a:pt x="26" y="4"/>
                      <a:pt x="26" y="4"/>
                    </a:cubicBezTo>
                    <a:cubicBezTo>
                      <a:pt x="35" y="7"/>
                      <a:pt x="38" y="13"/>
                      <a:pt x="42" y="20"/>
                    </a:cubicBezTo>
                    <a:cubicBezTo>
                      <a:pt x="43" y="23"/>
                      <a:pt x="45" y="22"/>
                      <a:pt x="47" y="23"/>
                    </a:cubicBezTo>
                    <a:cubicBezTo>
                      <a:pt x="53" y="25"/>
                      <a:pt x="56" y="30"/>
                      <a:pt x="61" y="35"/>
                    </a:cubicBezTo>
                    <a:cubicBezTo>
                      <a:pt x="69" y="43"/>
                      <a:pt x="74" y="49"/>
                      <a:pt x="86" y="53"/>
                    </a:cubicBezTo>
                    <a:cubicBezTo>
                      <a:pt x="93" y="55"/>
                      <a:pt x="101" y="57"/>
                      <a:pt x="101" y="64"/>
                    </a:cubicBezTo>
                    <a:cubicBezTo>
                      <a:pt x="101" y="64"/>
                      <a:pt x="100" y="65"/>
                      <a:pt x="100" y="66"/>
                    </a:cubicBezTo>
                    <a:cubicBezTo>
                      <a:pt x="101" y="66"/>
                      <a:pt x="102" y="66"/>
                      <a:pt x="103" y="66"/>
                    </a:cubicBezTo>
                    <a:cubicBezTo>
                      <a:pt x="105" y="66"/>
                      <a:pt x="106" y="68"/>
                      <a:pt x="107" y="70"/>
                    </a:cubicBezTo>
                    <a:cubicBezTo>
                      <a:pt x="105" y="74"/>
                      <a:pt x="105" y="74"/>
                      <a:pt x="105" y="74"/>
                    </a:cubicBezTo>
                    <a:cubicBezTo>
                      <a:pt x="105" y="80"/>
                      <a:pt x="109" y="81"/>
                      <a:pt x="114" y="81"/>
                    </a:cubicBezTo>
                    <a:cubicBezTo>
                      <a:pt x="114" y="91"/>
                      <a:pt x="119" y="93"/>
                      <a:pt x="124" y="98"/>
                    </a:cubicBezTo>
                    <a:cubicBezTo>
                      <a:pt x="127" y="101"/>
                      <a:pt x="133" y="102"/>
                      <a:pt x="133" y="106"/>
                    </a:cubicBezTo>
                    <a:cubicBezTo>
                      <a:pt x="133" y="112"/>
                      <a:pt x="133" y="116"/>
                      <a:pt x="133" y="125"/>
                    </a:cubicBezTo>
                    <a:cubicBezTo>
                      <a:pt x="128" y="127"/>
                      <a:pt x="131" y="133"/>
                      <a:pt x="131" y="138"/>
                    </a:cubicBezTo>
                    <a:cubicBezTo>
                      <a:pt x="131" y="143"/>
                      <a:pt x="122" y="144"/>
                      <a:pt x="119" y="144"/>
                    </a:cubicBezTo>
                    <a:cubicBezTo>
                      <a:pt x="116" y="144"/>
                      <a:pt x="109" y="132"/>
                      <a:pt x="108" y="132"/>
                    </a:cubicBezTo>
                    <a:cubicBezTo>
                      <a:pt x="100" y="124"/>
                      <a:pt x="92" y="120"/>
                      <a:pt x="84" y="112"/>
                    </a:cubicBezTo>
                    <a:cubicBezTo>
                      <a:pt x="75" y="103"/>
                      <a:pt x="71" y="95"/>
                      <a:pt x="67" y="85"/>
                    </a:cubicBezTo>
                    <a:cubicBezTo>
                      <a:pt x="66" y="83"/>
                      <a:pt x="60" y="74"/>
                      <a:pt x="59" y="74"/>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5" name="Freeform 105"/>
              <p:cNvSpPr/>
              <p:nvPr/>
            </p:nvSpPr>
            <p:spPr bwMode="auto">
              <a:xfrm>
                <a:off x="6203950" y="2757488"/>
                <a:ext cx="169863" cy="188913"/>
              </a:xfrm>
              <a:custGeom>
                <a:avLst/>
                <a:gdLst/>
                <a:ahLst/>
                <a:cxnLst>
                  <a:cxn ang="0">
                    <a:pos x="37" y="130"/>
                  </a:cxn>
                  <a:cxn ang="0">
                    <a:pos x="36" y="124"/>
                  </a:cxn>
                  <a:cxn ang="0">
                    <a:pos x="27" y="126"/>
                  </a:cxn>
                  <a:cxn ang="0">
                    <a:pos x="11" y="102"/>
                  </a:cxn>
                  <a:cxn ang="0">
                    <a:pos x="12" y="99"/>
                  </a:cxn>
                  <a:cxn ang="0">
                    <a:pos x="6" y="97"/>
                  </a:cxn>
                  <a:cxn ang="0">
                    <a:pos x="0" y="78"/>
                  </a:cxn>
                  <a:cxn ang="0">
                    <a:pos x="15" y="74"/>
                  </a:cxn>
                  <a:cxn ang="0">
                    <a:pos x="33" y="54"/>
                  </a:cxn>
                  <a:cxn ang="0">
                    <a:pos x="45" y="50"/>
                  </a:cxn>
                  <a:cxn ang="0">
                    <a:pos x="56" y="41"/>
                  </a:cxn>
                  <a:cxn ang="0">
                    <a:pos x="59" y="35"/>
                  </a:cxn>
                  <a:cxn ang="0">
                    <a:pos x="63" y="32"/>
                  </a:cxn>
                  <a:cxn ang="0">
                    <a:pos x="66" y="29"/>
                  </a:cxn>
                  <a:cxn ang="0">
                    <a:pos x="82" y="23"/>
                  </a:cxn>
                  <a:cxn ang="0">
                    <a:pos x="102" y="0"/>
                  </a:cxn>
                  <a:cxn ang="0">
                    <a:pos x="109" y="11"/>
                  </a:cxn>
                  <a:cxn ang="0">
                    <a:pos x="127" y="23"/>
                  </a:cxn>
                  <a:cxn ang="0">
                    <a:pos x="117" y="29"/>
                  </a:cxn>
                  <a:cxn ang="0">
                    <a:pos x="119" y="31"/>
                  </a:cxn>
                  <a:cxn ang="0">
                    <a:pos x="106" y="37"/>
                  </a:cxn>
                  <a:cxn ang="0">
                    <a:pos x="108" y="41"/>
                  </a:cxn>
                  <a:cxn ang="0">
                    <a:pos x="105" y="44"/>
                  </a:cxn>
                  <a:cxn ang="0">
                    <a:pos x="125" y="73"/>
                  </a:cxn>
                  <a:cxn ang="0">
                    <a:pos x="115" y="77"/>
                  </a:cxn>
                  <a:cxn ang="0">
                    <a:pos x="111" y="78"/>
                  </a:cxn>
                  <a:cxn ang="0">
                    <a:pos x="109" y="83"/>
                  </a:cxn>
                  <a:cxn ang="0">
                    <a:pos x="103" y="102"/>
                  </a:cxn>
                  <a:cxn ang="0">
                    <a:pos x="93" y="113"/>
                  </a:cxn>
                  <a:cxn ang="0">
                    <a:pos x="95" y="119"/>
                  </a:cxn>
                  <a:cxn ang="0">
                    <a:pos x="90" y="134"/>
                  </a:cxn>
                  <a:cxn ang="0">
                    <a:pos x="76" y="141"/>
                  </a:cxn>
                  <a:cxn ang="0">
                    <a:pos x="71" y="135"/>
                  </a:cxn>
                  <a:cxn ang="0">
                    <a:pos x="51" y="128"/>
                  </a:cxn>
                  <a:cxn ang="0">
                    <a:pos x="40" y="132"/>
                  </a:cxn>
                  <a:cxn ang="0">
                    <a:pos x="37" y="130"/>
                  </a:cxn>
                </a:cxnLst>
                <a:rect l="0" t="0" r="r" b="b"/>
                <a:pathLst>
                  <a:path w="127" h="141">
                    <a:moveTo>
                      <a:pt x="37" y="130"/>
                    </a:moveTo>
                    <a:cubicBezTo>
                      <a:pt x="36" y="130"/>
                      <a:pt x="36" y="125"/>
                      <a:pt x="36" y="124"/>
                    </a:cubicBezTo>
                    <a:cubicBezTo>
                      <a:pt x="32" y="123"/>
                      <a:pt x="30" y="126"/>
                      <a:pt x="27" y="126"/>
                    </a:cubicBezTo>
                    <a:cubicBezTo>
                      <a:pt x="10" y="126"/>
                      <a:pt x="17" y="110"/>
                      <a:pt x="11" y="102"/>
                    </a:cubicBezTo>
                    <a:cubicBezTo>
                      <a:pt x="11" y="101"/>
                      <a:pt x="12" y="100"/>
                      <a:pt x="12" y="99"/>
                    </a:cubicBezTo>
                    <a:cubicBezTo>
                      <a:pt x="11" y="97"/>
                      <a:pt x="8" y="97"/>
                      <a:pt x="6" y="97"/>
                    </a:cubicBezTo>
                    <a:cubicBezTo>
                      <a:pt x="4" y="96"/>
                      <a:pt x="0" y="80"/>
                      <a:pt x="0" y="78"/>
                    </a:cubicBezTo>
                    <a:cubicBezTo>
                      <a:pt x="0" y="71"/>
                      <a:pt x="9" y="74"/>
                      <a:pt x="15" y="74"/>
                    </a:cubicBezTo>
                    <a:cubicBezTo>
                      <a:pt x="29" y="74"/>
                      <a:pt x="27" y="60"/>
                      <a:pt x="33" y="54"/>
                    </a:cubicBezTo>
                    <a:cubicBezTo>
                      <a:pt x="36" y="51"/>
                      <a:pt x="41" y="51"/>
                      <a:pt x="45" y="50"/>
                    </a:cubicBezTo>
                    <a:cubicBezTo>
                      <a:pt x="52" y="49"/>
                      <a:pt x="52" y="44"/>
                      <a:pt x="56" y="41"/>
                    </a:cubicBezTo>
                    <a:cubicBezTo>
                      <a:pt x="54" y="39"/>
                      <a:pt x="59" y="35"/>
                      <a:pt x="59" y="35"/>
                    </a:cubicBezTo>
                    <a:cubicBezTo>
                      <a:pt x="61" y="34"/>
                      <a:pt x="61" y="33"/>
                      <a:pt x="63" y="32"/>
                    </a:cubicBezTo>
                    <a:cubicBezTo>
                      <a:pt x="64" y="32"/>
                      <a:pt x="65" y="30"/>
                      <a:pt x="66" y="29"/>
                    </a:cubicBezTo>
                    <a:cubicBezTo>
                      <a:pt x="70" y="25"/>
                      <a:pt x="80" y="27"/>
                      <a:pt x="82" y="23"/>
                    </a:cubicBezTo>
                    <a:cubicBezTo>
                      <a:pt x="85" y="16"/>
                      <a:pt x="95" y="0"/>
                      <a:pt x="102" y="0"/>
                    </a:cubicBezTo>
                    <a:cubicBezTo>
                      <a:pt x="109" y="0"/>
                      <a:pt x="109" y="4"/>
                      <a:pt x="109" y="11"/>
                    </a:cubicBezTo>
                    <a:cubicBezTo>
                      <a:pt x="109" y="20"/>
                      <a:pt x="127" y="15"/>
                      <a:pt x="127" y="23"/>
                    </a:cubicBezTo>
                    <a:cubicBezTo>
                      <a:pt x="127" y="27"/>
                      <a:pt x="117" y="25"/>
                      <a:pt x="117" y="29"/>
                    </a:cubicBezTo>
                    <a:cubicBezTo>
                      <a:pt x="117" y="30"/>
                      <a:pt x="118" y="31"/>
                      <a:pt x="119" y="31"/>
                    </a:cubicBezTo>
                    <a:cubicBezTo>
                      <a:pt x="118" y="32"/>
                      <a:pt x="106" y="37"/>
                      <a:pt x="106" y="37"/>
                    </a:cubicBezTo>
                    <a:cubicBezTo>
                      <a:pt x="107" y="38"/>
                      <a:pt x="108" y="40"/>
                      <a:pt x="108" y="41"/>
                    </a:cubicBezTo>
                    <a:cubicBezTo>
                      <a:pt x="107" y="42"/>
                      <a:pt x="105" y="43"/>
                      <a:pt x="105" y="44"/>
                    </a:cubicBezTo>
                    <a:cubicBezTo>
                      <a:pt x="105" y="51"/>
                      <a:pt x="117" y="73"/>
                      <a:pt x="125" y="73"/>
                    </a:cubicBezTo>
                    <a:cubicBezTo>
                      <a:pt x="124" y="79"/>
                      <a:pt x="120" y="77"/>
                      <a:pt x="115" y="77"/>
                    </a:cubicBezTo>
                    <a:cubicBezTo>
                      <a:pt x="114" y="77"/>
                      <a:pt x="112" y="78"/>
                      <a:pt x="111" y="78"/>
                    </a:cubicBezTo>
                    <a:cubicBezTo>
                      <a:pt x="109" y="83"/>
                      <a:pt x="109" y="83"/>
                      <a:pt x="109" y="83"/>
                    </a:cubicBezTo>
                    <a:cubicBezTo>
                      <a:pt x="106" y="92"/>
                      <a:pt x="103" y="95"/>
                      <a:pt x="103" y="102"/>
                    </a:cubicBezTo>
                    <a:cubicBezTo>
                      <a:pt x="98" y="103"/>
                      <a:pt x="93" y="110"/>
                      <a:pt x="93" y="113"/>
                    </a:cubicBezTo>
                    <a:cubicBezTo>
                      <a:pt x="93" y="116"/>
                      <a:pt x="95" y="117"/>
                      <a:pt x="95" y="119"/>
                    </a:cubicBezTo>
                    <a:cubicBezTo>
                      <a:pt x="95" y="122"/>
                      <a:pt x="90" y="129"/>
                      <a:pt x="90" y="134"/>
                    </a:cubicBezTo>
                    <a:cubicBezTo>
                      <a:pt x="83" y="135"/>
                      <a:pt x="82" y="141"/>
                      <a:pt x="76" y="141"/>
                    </a:cubicBezTo>
                    <a:cubicBezTo>
                      <a:pt x="72" y="141"/>
                      <a:pt x="71" y="137"/>
                      <a:pt x="71" y="135"/>
                    </a:cubicBezTo>
                    <a:cubicBezTo>
                      <a:pt x="64" y="133"/>
                      <a:pt x="59" y="128"/>
                      <a:pt x="51" y="128"/>
                    </a:cubicBezTo>
                    <a:cubicBezTo>
                      <a:pt x="48" y="128"/>
                      <a:pt x="45" y="132"/>
                      <a:pt x="40" y="132"/>
                    </a:cubicBezTo>
                    <a:cubicBezTo>
                      <a:pt x="39" y="132"/>
                      <a:pt x="38" y="130"/>
                      <a:pt x="37" y="130"/>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6" name="Freeform 106"/>
              <p:cNvSpPr/>
              <p:nvPr/>
            </p:nvSpPr>
            <p:spPr bwMode="auto">
              <a:xfrm>
                <a:off x="6367463" y="2847975"/>
                <a:ext cx="106363" cy="123825"/>
              </a:xfrm>
              <a:custGeom>
                <a:avLst/>
                <a:gdLst/>
                <a:ahLst/>
                <a:cxnLst>
                  <a:cxn ang="0">
                    <a:pos x="31" y="34"/>
                  </a:cxn>
                  <a:cxn ang="0">
                    <a:pos x="27" y="38"/>
                  </a:cxn>
                  <a:cxn ang="0">
                    <a:pos x="17" y="24"/>
                  </a:cxn>
                  <a:cxn ang="0">
                    <a:pos x="32" y="16"/>
                  </a:cxn>
                  <a:cxn ang="0">
                    <a:pos x="49" y="15"/>
                  </a:cxn>
                  <a:cxn ang="0">
                    <a:pos x="64" y="18"/>
                  </a:cxn>
                  <a:cxn ang="0">
                    <a:pos x="77" y="4"/>
                  </a:cxn>
                  <a:cxn ang="0">
                    <a:pos x="79" y="0"/>
                  </a:cxn>
                  <a:cxn ang="0">
                    <a:pos x="77" y="0"/>
                  </a:cxn>
                  <a:cxn ang="0">
                    <a:pos x="63" y="10"/>
                  </a:cxn>
                  <a:cxn ang="0">
                    <a:pos x="59" y="10"/>
                  </a:cxn>
                  <a:cxn ang="0">
                    <a:pos x="28" y="5"/>
                  </a:cxn>
                  <a:cxn ang="0">
                    <a:pos x="12" y="30"/>
                  </a:cxn>
                  <a:cxn ang="0">
                    <a:pos x="8" y="37"/>
                  </a:cxn>
                  <a:cxn ang="0">
                    <a:pos x="0" y="61"/>
                  </a:cxn>
                  <a:cxn ang="0">
                    <a:pos x="8" y="66"/>
                  </a:cxn>
                  <a:cxn ang="0">
                    <a:pos x="8" y="87"/>
                  </a:cxn>
                  <a:cxn ang="0">
                    <a:pos x="16" y="93"/>
                  </a:cxn>
                  <a:cxn ang="0">
                    <a:pos x="22" y="76"/>
                  </a:cxn>
                  <a:cxn ang="0">
                    <a:pos x="18" y="61"/>
                  </a:cxn>
                  <a:cxn ang="0">
                    <a:pos x="25" y="56"/>
                  </a:cxn>
                  <a:cxn ang="0">
                    <a:pos x="28" y="56"/>
                  </a:cxn>
                  <a:cxn ang="0">
                    <a:pos x="27" y="65"/>
                  </a:cxn>
                  <a:cxn ang="0">
                    <a:pos x="34" y="79"/>
                  </a:cxn>
                  <a:cxn ang="0">
                    <a:pos x="34" y="83"/>
                  </a:cxn>
                  <a:cxn ang="0">
                    <a:pos x="39" y="83"/>
                  </a:cxn>
                  <a:cxn ang="0">
                    <a:pos x="49" y="73"/>
                  </a:cxn>
                  <a:cxn ang="0">
                    <a:pos x="43" y="65"/>
                  </a:cxn>
                  <a:cxn ang="0">
                    <a:pos x="45" y="63"/>
                  </a:cxn>
                  <a:cxn ang="0">
                    <a:pos x="34" y="44"/>
                  </a:cxn>
                  <a:cxn ang="0">
                    <a:pos x="57" y="31"/>
                  </a:cxn>
                  <a:cxn ang="0">
                    <a:pos x="57" y="28"/>
                  </a:cxn>
                  <a:cxn ang="0">
                    <a:pos x="31" y="36"/>
                  </a:cxn>
                  <a:cxn ang="0">
                    <a:pos x="31" y="34"/>
                  </a:cxn>
                </a:cxnLst>
                <a:rect l="0" t="0" r="r" b="b"/>
                <a:pathLst>
                  <a:path w="79" h="93">
                    <a:moveTo>
                      <a:pt x="31" y="34"/>
                    </a:moveTo>
                    <a:cubicBezTo>
                      <a:pt x="30" y="36"/>
                      <a:pt x="29" y="38"/>
                      <a:pt x="27" y="38"/>
                    </a:cubicBezTo>
                    <a:cubicBezTo>
                      <a:pt x="20" y="38"/>
                      <a:pt x="17" y="30"/>
                      <a:pt x="17" y="24"/>
                    </a:cubicBezTo>
                    <a:cubicBezTo>
                      <a:pt x="17" y="15"/>
                      <a:pt x="24" y="16"/>
                      <a:pt x="32" y="16"/>
                    </a:cubicBezTo>
                    <a:cubicBezTo>
                      <a:pt x="39" y="16"/>
                      <a:pt x="42" y="15"/>
                      <a:pt x="49" y="15"/>
                    </a:cubicBezTo>
                    <a:cubicBezTo>
                      <a:pt x="54" y="15"/>
                      <a:pt x="58" y="18"/>
                      <a:pt x="64" y="18"/>
                    </a:cubicBezTo>
                    <a:cubicBezTo>
                      <a:pt x="73" y="18"/>
                      <a:pt x="76" y="10"/>
                      <a:pt x="77" y="4"/>
                    </a:cubicBezTo>
                    <a:cubicBezTo>
                      <a:pt x="79" y="4"/>
                      <a:pt x="79" y="1"/>
                      <a:pt x="79" y="0"/>
                    </a:cubicBezTo>
                    <a:cubicBezTo>
                      <a:pt x="77" y="0"/>
                      <a:pt x="77" y="0"/>
                      <a:pt x="77" y="0"/>
                    </a:cubicBezTo>
                    <a:cubicBezTo>
                      <a:pt x="72" y="4"/>
                      <a:pt x="65" y="8"/>
                      <a:pt x="63" y="10"/>
                    </a:cubicBezTo>
                    <a:cubicBezTo>
                      <a:pt x="59" y="10"/>
                      <a:pt x="59" y="10"/>
                      <a:pt x="59" y="10"/>
                    </a:cubicBezTo>
                    <a:cubicBezTo>
                      <a:pt x="28" y="5"/>
                      <a:pt x="28" y="5"/>
                      <a:pt x="28" y="5"/>
                    </a:cubicBezTo>
                    <a:cubicBezTo>
                      <a:pt x="17" y="5"/>
                      <a:pt x="12" y="20"/>
                      <a:pt x="12" y="30"/>
                    </a:cubicBezTo>
                    <a:cubicBezTo>
                      <a:pt x="12" y="33"/>
                      <a:pt x="8" y="35"/>
                      <a:pt x="8" y="37"/>
                    </a:cubicBezTo>
                    <a:cubicBezTo>
                      <a:pt x="4" y="47"/>
                      <a:pt x="0" y="51"/>
                      <a:pt x="0" y="61"/>
                    </a:cubicBezTo>
                    <a:cubicBezTo>
                      <a:pt x="0" y="66"/>
                      <a:pt x="6" y="66"/>
                      <a:pt x="8" y="66"/>
                    </a:cubicBezTo>
                    <a:cubicBezTo>
                      <a:pt x="8" y="73"/>
                      <a:pt x="8" y="83"/>
                      <a:pt x="8" y="87"/>
                    </a:cubicBezTo>
                    <a:cubicBezTo>
                      <a:pt x="8" y="90"/>
                      <a:pt x="12" y="93"/>
                      <a:pt x="16" y="93"/>
                    </a:cubicBezTo>
                    <a:cubicBezTo>
                      <a:pt x="20" y="93"/>
                      <a:pt x="22" y="78"/>
                      <a:pt x="22" y="76"/>
                    </a:cubicBezTo>
                    <a:cubicBezTo>
                      <a:pt x="22" y="70"/>
                      <a:pt x="18" y="67"/>
                      <a:pt x="18" y="61"/>
                    </a:cubicBezTo>
                    <a:cubicBezTo>
                      <a:pt x="18" y="58"/>
                      <a:pt x="22" y="56"/>
                      <a:pt x="25" y="56"/>
                    </a:cubicBezTo>
                    <a:cubicBezTo>
                      <a:pt x="26" y="56"/>
                      <a:pt x="27" y="56"/>
                      <a:pt x="28" y="56"/>
                    </a:cubicBezTo>
                    <a:cubicBezTo>
                      <a:pt x="27" y="65"/>
                      <a:pt x="27" y="65"/>
                      <a:pt x="27" y="65"/>
                    </a:cubicBezTo>
                    <a:cubicBezTo>
                      <a:pt x="27" y="71"/>
                      <a:pt x="34" y="73"/>
                      <a:pt x="34" y="79"/>
                    </a:cubicBezTo>
                    <a:cubicBezTo>
                      <a:pt x="34" y="80"/>
                      <a:pt x="34" y="81"/>
                      <a:pt x="34" y="83"/>
                    </a:cubicBezTo>
                    <a:cubicBezTo>
                      <a:pt x="39" y="83"/>
                      <a:pt x="39" y="83"/>
                      <a:pt x="39" y="83"/>
                    </a:cubicBezTo>
                    <a:cubicBezTo>
                      <a:pt x="39" y="78"/>
                      <a:pt x="49" y="78"/>
                      <a:pt x="49" y="73"/>
                    </a:cubicBezTo>
                    <a:cubicBezTo>
                      <a:pt x="47" y="73"/>
                      <a:pt x="43" y="68"/>
                      <a:pt x="43" y="65"/>
                    </a:cubicBezTo>
                    <a:cubicBezTo>
                      <a:pt x="43" y="65"/>
                      <a:pt x="44" y="64"/>
                      <a:pt x="45" y="63"/>
                    </a:cubicBezTo>
                    <a:cubicBezTo>
                      <a:pt x="42" y="61"/>
                      <a:pt x="34" y="46"/>
                      <a:pt x="34" y="44"/>
                    </a:cubicBezTo>
                    <a:cubicBezTo>
                      <a:pt x="46" y="44"/>
                      <a:pt x="47" y="35"/>
                      <a:pt x="57" y="31"/>
                    </a:cubicBezTo>
                    <a:cubicBezTo>
                      <a:pt x="57" y="28"/>
                      <a:pt x="57" y="28"/>
                      <a:pt x="57" y="28"/>
                    </a:cubicBezTo>
                    <a:cubicBezTo>
                      <a:pt x="54" y="27"/>
                      <a:pt x="31" y="35"/>
                      <a:pt x="31" y="36"/>
                    </a:cubicBezTo>
                    <a:lnTo>
                      <a:pt x="31" y="34"/>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7" name="Freeform 107"/>
              <p:cNvSpPr/>
              <p:nvPr/>
            </p:nvSpPr>
            <p:spPr bwMode="auto">
              <a:xfrm>
                <a:off x="6145213" y="2973388"/>
                <a:ext cx="171450" cy="49213"/>
              </a:xfrm>
              <a:custGeom>
                <a:avLst/>
                <a:gdLst/>
                <a:ahLst/>
                <a:cxnLst>
                  <a:cxn ang="0">
                    <a:pos x="123" y="36"/>
                  </a:cxn>
                  <a:cxn ang="0">
                    <a:pos x="114" y="33"/>
                  </a:cxn>
                  <a:cxn ang="0">
                    <a:pos x="114" y="37"/>
                  </a:cxn>
                  <a:cxn ang="0">
                    <a:pos x="67" y="31"/>
                  </a:cxn>
                  <a:cxn ang="0">
                    <a:pos x="56" y="25"/>
                  </a:cxn>
                  <a:cxn ang="0">
                    <a:pos x="32" y="22"/>
                  </a:cxn>
                  <a:cxn ang="0">
                    <a:pos x="14" y="20"/>
                  </a:cxn>
                  <a:cxn ang="0">
                    <a:pos x="0" y="10"/>
                  </a:cxn>
                  <a:cxn ang="0">
                    <a:pos x="11" y="1"/>
                  </a:cxn>
                  <a:cxn ang="0">
                    <a:pos x="14" y="3"/>
                  </a:cxn>
                  <a:cxn ang="0">
                    <a:pos x="22" y="0"/>
                  </a:cxn>
                  <a:cxn ang="0">
                    <a:pos x="55" y="14"/>
                  </a:cxn>
                  <a:cxn ang="0">
                    <a:pos x="68" y="7"/>
                  </a:cxn>
                  <a:cxn ang="0">
                    <a:pos x="88" y="15"/>
                  </a:cxn>
                  <a:cxn ang="0">
                    <a:pos x="101" y="14"/>
                  </a:cxn>
                  <a:cxn ang="0">
                    <a:pos x="105" y="14"/>
                  </a:cxn>
                  <a:cxn ang="0">
                    <a:pos x="89" y="17"/>
                  </a:cxn>
                  <a:cxn ang="0">
                    <a:pos x="107" y="22"/>
                  </a:cxn>
                  <a:cxn ang="0">
                    <a:pos x="111" y="26"/>
                  </a:cxn>
                  <a:cxn ang="0">
                    <a:pos x="121" y="27"/>
                  </a:cxn>
                  <a:cxn ang="0">
                    <a:pos x="128" y="31"/>
                  </a:cxn>
                  <a:cxn ang="0">
                    <a:pos x="123" y="36"/>
                  </a:cxn>
                </a:cxnLst>
                <a:rect l="0" t="0" r="r" b="b"/>
                <a:pathLst>
                  <a:path w="128" h="37">
                    <a:moveTo>
                      <a:pt x="123" y="36"/>
                    </a:moveTo>
                    <a:cubicBezTo>
                      <a:pt x="119" y="36"/>
                      <a:pt x="119" y="33"/>
                      <a:pt x="114" y="33"/>
                    </a:cubicBezTo>
                    <a:cubicBezTo>
                      <a:pt x="113" y="33"/>
                      <a:pt x="114" y="36"/>
                      <a:pt x="114" y="37"/>
                    </a:cubicBezTo>
                    <a:cubicBezTo>
                      <a:pt x="100" y="32"/>
                      <a:pt x="85" y="31"/>
                      <a:pt x="67" y="31"/>
                    </a:cubicBezTo>
                    <a:cubicBezTo>
                      <a:pt x="62" y="31"/>
                      <a:pt x="61" y="25"/>
                      <a:pt x="56" y="25"/>
                    </a:cubicBezTo>
                    <a:cubicBezTo>
                      <a:pt x="48" y="25"/>
                      <a:pt x="41" y="25"/>
                      <a:pt x="32" y="22"/>
                    </a:cubicBezTo>
                    <a:cubicBezTo>
                      <a:pt x="25" y="20"/>
                      <a:pt x="19" y="24"/>
                      <a:pt x="14" y="20"/>
                    </a:cubicBezTo>
                    <a:cubicBezTo>
                      <a:pt x="10" y="15"/>
                      <a:pt x="7" y="10"/>
                      <a:pt x="0" y="10"/>
                    </a:cubicBezTo>
                    <a:cubicBezTo>
                      <a:pt x="0" y="9"/>
                      <a:pt x="8" y="1"/>
                      <a:pt x="11" y="1"/>
                    </a:cubicBezTo>
                    <a:cubicBezTo>
                      <a:pt x="12" y="1"/>
                      <a:pt x="13" y="3"/>
                      <a:pt x="14" y="3"/>
                    </a:cubicBezTo>
                    <a:cubicBezTo>
                      <a:pt x="17" y="3"/>
                      <a:pt x="19" y="0"/>
                      <a:pt x="22" y="0"/>
                    </a:cubicBezTo>
                    <a:cubicBezTo>
                      <a:pt x="35" y="0"/>
                      <a:pt x="41" y="14"/>
                      <a:pt x="55" y="14"/>
                    </a:cubicBezTo>
                    <a:cubicBezTo>
                      <a:pt x="62" y="14"/>
                      <a:pt x="63" y="7"/>
                      <a:pt x="68" y="7"/>
                    </a:cubicBezTo>
                    <a:cubicBezTo>
                      <a:pt x="77" y="7"/>
                      <a:pt x="80" y="15"/>
                      <a:pt x="88" y="15"/>
                    </a:cubicBezTo>
                    <a:cubicBezTo>
                      <a:pt x="101" y="14"/>
                      <a:pt x="101" y="14"/>
                      <a:pt x="101" y="14"/>
                    </a:cubicBezTo>
                    <a:cubicBezTo>
                      <a:pt x="105" y="14"/>
                      <a:pt x="105" y="14"/>
                      <a:pt x="105" y="14"/>
                    </a:cubicBezTo>
                    <a:cubicBezTo>
                      <a:pt x="104" y="16"/>
                      <a:pt x="89" y="17"/>
                      <a:pt x="89" y="17"/>
                    </a:cubicBezTo>
                    <a:cubicBezTo>
                      <a:pt x="93" y="22"/>
                      <a:pt x="99" y="22"/>
                      <a:pt x="107" y="22"/>
                    </a:cubicBezTo>
                    <a:cubicBezTo>
                      <a:pt x="110" y="22"/>
                      <a:pt x="110" y="26"/>
                      <a:pt x="111" y="26"/>
                    </a:cubicBezTo>
                    <a:cubicBezTo>
                      <a:pt x="114" y="30"/>
                      <a:pt x="117" y="26"/>
                      <a:pt x="121" y="27"/>
                    </a:cubicBezTo>
                    <a:cubicBezTo>
                      <a:pt x="125" y="29"/>
                      <a:pt x="125" y="30"/>
                      <a:pt x="128" y="31"/>
                    </a:cubicBezTo>
                    <a:cubicBezTo>
                      <a:pt x="127" y="33"/>
                      <a:pt x="124" y="36"/>
                      <a:pt x="123" y="36"/>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8" name="Freeform 108"/>
              <p:cNvSpPr/>
              <p:nvPr/>
            </p:nvSpPr>
            <p:spPr bwMode="auto">
              <a:xfrm>
                <a:off x="6386513" y="3013075"/>
                <a:ext cx="52388" cy="12700"/>
              </a:xfrm>
              <a:custGeom>
                <a:avLst/>
                <a:gdLst/>
                <a:ahLst/>
                <a:cxnLst>
                  <a:cxn ang="0">
                    <a:pos x="26" y="9"/>
                  </a:cxn>
                  <a:cxn ang="0">
                    <a:pos x="10" y="9"/>
                  </a:cxn>
                  <a:cxn ang="0">
                    <a:pos x="0" y="4"/>
                  </a:cxn>
                  <a:cxn ang="0">
                    <a:pos x="8" y="1"/>
                  </a:cxn>
                  <a:cxn ang="0">
                    <a:pos x="26" y="4"/>
                  </a:cxn>
                  <a:cxn ang="0">
                    <a:pos x="39" y="0"/>
                  </a:cxn>
                  <a:cxn ang="0">
                    <a:pos x="26" y="9"/>
                  </a:cxn>
                </a:cxnLst>
                <a:rect l="0" t="0" r="r" b="b"/>
                <a:pathLst>
                  <a:path w="39" h="9">
                    <a:moveTo>
                      <a:pt x="26" y="9"/>
                    </a:moveTo>
                    <a:cubicBezTo>
                      <a:pt x="20" y="9"/>
                      <a:pt x="13" y="9"/>
                      <a:pt x="10" y="9"/>
                    </a:cubicBezTo>
                    <a:cubicBezTo>
                      <a:pt x="7" y="9"/>
                      <a:pt x="0" y="9"/>
                      <a:pt x="0" y="4"/>
                    </a:cubicBezTo>
                    <a:cubicBezTo>
                      <a:pt x="0" y="1"/>
                      <a:pt x="5" y="1"/>
                      <a:pt x="8" y="1"/>
                    </a:cubicBezTo>
                    <a:cubicBezTo>
                      <a:pt x="16" y="1"/>
                      <a:pt x="19" y="4"/>
                      <a:pt x="26" y="4"/>
                    </a:cubicBezTo>
                    <a:cubicBezTo>
                      <a:pt x="32" y="4"/>
                      <a:pt x="35" y="2"/>
                      <a:pt x="39" y="0"/>
                    </a:cubicBezTo>
                    <a:cubicBezTo>
                      <a:pt x="35" y="6"/>
                      <a:pt x="32" y="7"/>
                      <a:pt x="26" y="9"/>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19" name="Freeform 109"/>
              <p:cNvSpPr/>
              <p:nvPr/>
            </p:nvSpPr>
            <p:spPr bwMode="auto">
              <a:xfrm>
                <a:off x="6335713" y="3016250"/>
                <a:ext cx="36513" cy="12700"/>
              </a:xfrm>
              <a:custGeom>
                <a:avLst/>
                <a:gdLst/>
                <a:ahLst/>
                <a:cxnLst>
                  <a:cxn ang="0">
                    <a:pos x="27" y="6"/>
                  </a:cxn>
                  <a:cxn ang="0">
                    <a:pos x="23" y="6"/>
                  </a:cxn>
                  <a:cxn ang="0">
                    <a:pos x="19" y="5"/>
                  </a:cxn>
                  <a:cxn ang="0">
                    <a:pos x="9" y="9"/>
                  </a:cxn>
                  <a:cxn ang="0">
                    <a:pos x="0" y="6"/>
                  </a:cxn>
                  <a:cxn ang="0">
                    <a:pos x="7" y="1"/>
                  </a:cxn>
                  <a:cxn ang="0">
                    <a:pos x="16" y="3"/>
                  </a:cxn>
                  <a:cxn ang="0">
                    <a:pos x="16" y="0"/>
                  </a:cxn>
                  <a:cxn ang="0">
                    <a:pos x="27" y="0"/>
                  </a:cxn>
                  <a:cxn ang="0">
                    <a:pos x="27" y="6"/>
                  </a:cxn>
                </a:cxnLst>
                <a:rect l="0" t="0" r="r" b="b"/>
                <a:pathLst>
                  <a:path w="27" h="9">
                    <a:moveTo>
                      <a:pt x="27" y="6"/>
                    </a:moveTo>
                    <a:cubicBezTo>
                      <a:pt x="23" y="6"/>
                      <a:pt x="23" y="6"/>
                      <a:pt x="23" y="6"/>
                    </a:cubicBezTo>
                    <a:cubicBezTo>
                      <a:pt x="19" y="5"/>
                      <a:pt x="19" y="5"/>
                      <a:pt x="19" y="5"/>
                    </a:cubicBezTo>
                    <a:cubicBezTo>
                      <a:pt x="15" y="6"/>
                      <a:pt x="13" y="9"/>
                      <a:pt x="9" y="9"/>
                    </a:cubicBezTo>
                    <a:cubicBezTo>
                      <a:pt x="5" y="9"/>
                      <a:pt x="0" y="8"/>
                      <a:pt x="0" y="6"/>
                    </a:cubicBezTo>
                    <a:cubicBezTo>
                      <a:pt x="0" y="1"/>
                      <a:pt x="3" y="1"/>
                      <a:pt x="7" y="1"/>
                    </a:cubicBezTo>
                    <a:cubicBezTo>
                      <a:pt x="11" y="1"/>
                      <a:pt x="13" y="2"/>
                      <a:pt x="16" y="3"/>
                    </a:cubicBezTo>
                    <a:cubicBezTo>
                      <a:pt x="16" y="2"/>
                      <a:pt x="16" y="1"/>
                      <a:pt x="16" y="0"/>
                    </a:cubicBezTo>
                    <a:cubicBezTo>
                      <a:pt x="27" y="0"/>
                      <a:pt x="27" y="0"/>
                      <a:pt x="27" y="0"/>
                    </a:cubicBezTo>
                    <a:cubicBezTo>
                      <a:pt x="27" y="3"/>
                      <a:pt x="26" y="5"/>
                      <a:pt x="27" y="6"/>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20" name="Freeform 110"/>
              <p:cNvSpPr/>
              <p:nvPr/>
            </p:nvSpPr>
            <p:spPr bwMode="auto">
              <a:xfrm>
                <a:off x="6373813" y="3030538"/>
                <a:ext cx="26988" cy="19050"/>
              </a:xfrm>
              <a:custGeom>
                <a:avLst/>
                <a:gdLst/>
                <a:ahLst/>
                <a:cxnLst>
                  <a:cxn ang="0">
                    <a:pos x="15" y="14"/>
                  </a:cxn>
                  <a:cxn ang="0">
                    <a:pos x="12" y="9"/>
                  </a:cxn>
                  <a:cxn ang="0">
                    <a:pos x="0" y="4"/>
                  </a:cxn>
                  <a:cxn ang="0">
                    <a:pos x="9" y="1"/>
                  </a:cxn>
                  <a:cxn ang="0">
                    <a:pos x="13" y="1"/>
                  </a:cxn>
                  <a:cxn ang="0">
                    <a:pos x="20" y="11"/>
                  </a:cxn>
                  <a:cxn ang="0">
                    <a:pos x="16" y="14"/>
                  </a:cxn>
                  <a:cxn ang="0">
                    <a:pos x="15" y="14"/>
                  </a:cxn>
                </a:cxnLst>
                <a:rect l="0" t="0" r="r" b="b"/>
                <a:pathLst>
                  <a:path w="20" h="14">
                    <a:moveTo>
                      <a:pt x="15" y="14"/>
                    </a:moveTo>
                    <a:cubicBezTo>
                      <a:pt x="12" y="14"/>
                      <a:pt x="12" y="10"/>
                      <a:pt x="12" y="9"/>
                    </a:cubicBezTo>
                    <a:cubicBezTo>
                      <a:pt x="8" y="9"/>
                      <a:pt x="0" y="8"/>
                      <a:pt x="0" y="4"/>
                    </a:cubicBezTo>
                    <a:cubicBezTo>
                      <a:pt x="0" y="0"/>
                      <a:pt x="6" y="1"/>
                      <a:pt x="9" y="1"/>
                    </a:cubicBezTo>
                    <a:cubicBezTo>
                      <a:pt x="10" y="1"/>
                      <a:pt x="12" y="1"/>
                      <a:pt x="13" y="1"/>
                    </a:cubicBezTo>
                    <a:cubicBezTo>
                      <a:pt x="13" y="7"/>
                      <a:pt x="20" y="6"/>
                      <a:pt x="20" y="11"/>
                    </a:cubicBezTo>
                    <a:cubicBezTo>
                      <a:pt x="20" y="13"/>
                      <a:pt x="18" y="14"/>
                      <a:pt x="16" y="14"/>
                    </a:cubicBezTo>
                    <a:cubicBezTo>
                      <a:pt x="16" y="14"/>
                      <a:pt x="15" y="14"/>
                      <a:pt x="15" y="14"/>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21" name="Freeform 111"/>
              <p:cNvSpPr/>
              <p:nvPr/>
            </p:nvSpPr>
            <p:spPr bwMode="auto">
              <a:xfrm>
                <a:off x="6323013" y="3014663"/>
                <a:ext cx="11113" cy="11113"/>
              </a:xfrm>
              <a:custGeom>
                <a:avLst/>
                <a:gdLst/>
                <a:ahLst/>
                <a:cxnLst>
                  <a:cxn ang="0">
                    <a:pos x="0" y="0"/>
                  </a:cxn>
                  <a:cxn ang="0">
                    <a:pos x="4" y="0"/>
                  </a:cxn>
                  <a:cxn ang="0">
                    <a:pos x="8" y="3"/>
                  </a:cxn>
                  <a:cxn ang="0">
                    <a:pos x="3" y="8"/>
                  </a:cxn>
                  <a:cxn ang="0">
                    <a:pos x="0" y="5"/>
                  </a:cxn>
                  <a:cxn ang="0">
                    <a:pos x="0" y="0"/>
                  </a:cxn>
                </a:cxnLst>
                <a:rect l="0" t="0" r="r" b="b"/>
                <a:pathLst>
                  <a:path w="8" h="8">
                    <a:moveTo>
                      <a:pt x="0" y="0"/>
                    </a:moveTo>
                    <a:cubicBezTo>
                      <a:pt x="1" y="0"/>
                      <a:pt x="2" y="0"/>
                      <a:pt x="4" y="0"/>
                    </a:cubicBezTo>
                    <a:cubicBezTo>
                      <a:pt x="6" y="0"/>
                      <a:pt x="6" y="2"/>
                      <a:pt x="8" y="3"/>
                    </a:cubicBezTo>
                    <a:cubicBezTo>
                      <a:pt x="7" y="6"/>
                      <a:pt x="5" y="8"/>
                      <a:pt x="3" y="8"/>
                    </a:cubicBezTo>
                    <a:cubicBezTo>
                      <a:pt x="2" y="8"/>
                      <a:pt x="0" y="6"/>
                      <a:pt x="0" y="5"/>
                    </a:cubicBezTo>
                    <a:cubicBezTo>
                      <a:pt x="0" y="3"/>
                      <a:pt x="0" y="2"/>
                      <a:pt x="0" y="0"/>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22" name="Freeform 112"/>
              <p:cNvSpPr/>
              <p:nvPr/>
            </p:nvSpPr>
            <p:spPr bwMode="auto">
              <a:xfrm>
                <a:off x="6448425" y="3016250"/>
                <a:ext cx="58738" cy="34925"/>
              </a:xfrm>
              <a:custGeom>
                <a:avLst/>
                <a:gdLst/>
                <a:ahLst/>
                <a:cxnLst>
                  <a:cxn ang="0">
                    <a:pos x="19" y="13"/>
                  </a:cxn>
                  <a:cxn ang="0">
                    <a:pos x="17" y="19"/>
                  </a:cxn>
                  <a:cxn ang="0">
                    <a:pos x="3" y="26"/>
                  </a:cxn>
                  <a:cxn ang="0">
                    <a:pos x="0" y="22"/>
                  </a:cxn>
                  <a:cxn ang="0">
                    <a:pos x="15" y="10"/>
                  </a:cxn>
                  <a:cxn ang="0">
                    <a:pos x="17" y="6"/>
                  </a:cxn>
                  <a:cxn ang="0">
                    <a:pos x="45" y="3"/>
                  </a:cxn>
                  <a:cxn ang="0">
                    <a:pos x="19" y="13"/>
                  </a:cxn>
                </a:cxnLst>
                <a:rect l="0" t="0" r="r" b="b"/>
                <a:pathLst>
                  <a:path w="45" h="26">
                    <a:moveTo>
                      <a:pt x="19" y="13"/>
                    </a:moveTo>
                    <a:cubicBezTo>
                      <a:pt x="16" y="13"/>
                      <a:pt x="19" y="17"/>
                      <a:pt x="17" y="19"/>
                    </a:cubicBezTo>
                    <a:cubicBezTo>
                      <a:pt x="15" y="21"/>
                      <a:pt x="8" y="26"/>
                      <a:pt x="3" y="26"/>
                    </a:cubicBezTo>
                    <a:cubicBezTo>
                      <a:pt x="1" y="26"/>
                      <a:pt x="0" y="24"/>
                      <a:pt x="0" y="22"/>
                    </a:cubicBezTo>
                    <a:cubicBezTo>
                      <a:pt x="0" y="12"/>
                      <a:pt x="8" y="12"/>
                      <a:pt x="15" y="10"/>
                    </a:cubicBezTo>
                    <a:cubicBezTo>
                      <a:pt x="16" y="10"/>
                      <a:pt x="16" y="7"/>
                      <a:pt x="17" y="6"/>
                    </a:cubicBezTo>
                    <a:cubicBezTo>
                      <a:pt x="21" y="2"/>
                      <a:pt x="41" y="0"/>
                      <a:pt x="45" y="3"/>
                    </a:cubicBezTo>
                    <a:cubicBezTo>
                      <a:pt x="40" y="9"/>
                      <a:pt x="26" y="13"/>
                      <a:pt x="19" y="13"/>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23" name="Freeform 113"/>
              <p:cNvSpPr/>
              <p:nvPr/>
            </p:nvSpPr>
            <p:spPr bwMode="auto">
              <a:xfrm>
                <a:off x="6489700" y="2922588"/>
                <a:ext cx="17463" cy="19050"/>
              </a:xfrm>
              <a:custGeom>
                <a:avLst/>
                <a:gdLst/>
                <a:ahLst/>
                <a:cxnLst>
                  <a:cxn ang="0">
                    <a:pos x="13" y="8"/>
                  </a:cxn>
                  <a:cxn ang="0">
                    <a:pos x="8" y="14"/>
                  </a:cxn>
                  <a:cxn ang="0">
                    <a:pos x="0" y="5"/>
                  </a:cxn>
                  <a:cxn ang="0">
                    <a:pos x="13" y="8"/>
                  </a:cxn>
                </a:cxnLst>
                <a:rect l="0" t="0" r="r" b="b"/>
                <a:pathLst>
                  <a:path w="13" h="14">
                    <a:moveTo>
                      <a:pt x="13" y="8"/>
                    </a:moveTo>
                    <a:cubicBezTo>
                      <a:pt x="13" y="9"/>
                      <a:pt x="10" y="14"/>
                      <a:pt x="8" y="14"/>
                    </a:cubicBezTo>
                    <a:cubicBezTo>
                      <a:pt x="6" y="14"/>
                      <a:pt x="0" y="9"/>
                      <a:pt x="0" y="5"/>
                    </a:cubicBezTo>
                    <a:cubicBezTo>
                      <a:pt x="0" y="0"/>
                      <a:pt x="13" y="4"/>
                      <a:pt x="13" y="8"/>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24" name="Freeform 114"/>
              <p:cNvSpPr/>
              <p:nvPr/>
            </p:nvSpPr>
            <p:spPr bwMode="auto">
              <a:xfrm>
                <a:off x="6519863" y="2924175"/>
                <a:ext cx="47625" cy="14288"/>
              </a:xfrm>
              <a:custGeom>
                <a:avLst/>
                <a:gdLst/>
                <a:ahLst/>
                <a:cxnLst>
                  <a:cxn ang="0">
                    <a:pos x="31" y="2"/>
                  </a:cxn>
                  <a:cxn ang="0">
                    <a:pos x="36" y="10"/>
                  </a:cxn>
                  <a:cxn ang="0">
                    <a:pos x="34" y="10"/>
                  </a:cxn>
                  <a:cxn ang="0">
                    <a:pos x="18" y="6"/>
                  </a:cxn>
                  <a:cxn ang="0">
                    <a:pos x="8" y="6"/>
                  </a:cxn>
                  <a:cxn ang="0">
                    <a:pos x="0" y="4"/>
                  </a:cxn>
                  <a:cxn ang="0">
                    <a:pos x="3" y="0"/>
                  </a:cxn>
                  <a:cxn ang="0">
                    <a:pos x="23" y="0"/>
                  </a:cxn>
                  <a:cxn ang="0">
                    <a:pos x="30" y="2"/>
                  </a:cxn>
                  <a:cxn ang="0">
                    <a:pos x="31" y="2"/>
                  </a:cxn>
                </a:cxnLst>
                <a:rect l="0" t="0" r="r" b="b"/>
                <a:pathLst>
                  <a:path w="36" h="10">
                    <a:moveTo>
                      <a:pt x="31" y="2"/>
                    </a:moveTo>
                    <a:cubicBezTo>
                      <a:pt x="32" y="5"/>
                      <a:pt x="36" y="6"/>
                      <a:pt x="36" y="10"/>
                    </a:cubicBezTo>
                    <a:cubicBezTo>
                      <a:pt x="36" y="10"/>
                      <a:pt x="35" y="10"/>
                      <a:pt x="34" y="10"/>
                    </a:cubicBezTo>
                    <a:cubicBezTo>
                      <a:pt x="28" y="10"/>
                      <a:pt x="25" y="6"/>
                      <a:pt x="18" y="6"/>
                    </a:cubicBezTo>
                    <a:cubicBezTo>
                      <a:pt x="14" y="6"/>
                      <a:pt x="12" y="6"/>
                      <a:pt x="8" y="6"/>
                    </a:cubicBezTo>
                    <a:cubicBezTo>
                      <a:pt x="6" y="6"/>
                      <a:pt x="0" y="4"/>
                      <a:pt x="0" y="4"/>
                    </a:cubicBezTo>
                    <a:cubicBezTo>
                      <a:pt x="0" y="2"/>
                      <a:pt x="3" y="1"/>
                      <a:pt x="3" y="0"/>
                    </a:cubicBezTo>
                    <a:cubicBezTo>
                      <a:pt x="23" y="0"/>
                      <a:pt x="23" y="0"/>
                      <a:pt x="23" y="0"/>
                    </a:cubicBezTo>
                    <a:cubicBezTo>
                      <a:pt x="24" y="3"/>
                      <a:pt x="27" y="2"/>
                      <a:pt x="30" y="2"/>
                    </a:cubicBezTo>
                    <a:lnTo>
                      <a:pt x="31" y="2"/>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25" name="Freeform 115"/>
              <p:cNvSpPr/>
              <p:nvPr/>
            </p:nvSpPr>
            <p:spPr bwMode="auto">
              <a:xfrm>
                <a:off x="6513513" y="2836863"/>
                <a:ext cx="19050" cy="46038"/>
              </a:xfrm>
              <a:custGeom>
                <a:avLst/>
                <a:gdLst/>
                <a:ahLst/>
                <a:cxnLst>
                  <a:cxn ang="0">
                    <a:pos x="4" y="28"/>
                  </a:cxn>
                  <a:cxn ang="0">
                    <a:pos x="4" y="25"/>
                  </a:cxn>
                  <a:cxn ang="0">
                    <a:pos x="14" y="24"/>
                  </a:cxn>
                  <a:cxn ang="0">
                    <a:pos x="11" y="17"/>
                  </a:cxn>
                  <a:cxn ang="0">
                    <a:pos x="15" y="12"/>
                  </a:cxn>
                  <a:cxn ang="0">
                    <a:pos x="4" y="0"/>
                  </a:cxn>
                  <a:cxn ang="0">
                    <a:pos x="0" y="9"/>
                  </a:cxn>
                  <a:cxn ang="0">
                    <a:pos x="3" y="21"/>
                  </a:cxn>
                  <a:cxn ang="0">
                    <a:pos x="3" y="27"/>
                  </a:cxn>
                  <a:cxn ang="0">
                    <a:pos x="9" y="35"/>
                  </a:cxn>
                  <a:cxn ang="0">
                    <a:pos x="4" y="28"/>
                  </a:cxn>
                </a:cxnLst>
                <a:rect l="0" t="0" r="r" b="b"/>
                <a:pathLst>
                  <a:path w="15" h="35">
                    <a:moveTo>
                      <a:pt x="4" y="28"/>
                    </a:moveTo>
                    <a:cubicBezTo>
                      <a:pt x="4" y="25"/>
                      <a:pt x="4" y="25"/>
                      <a:pt x="4" y="25"/>
                    </a:cubicBezTo>
                    <a:cubicBezTo>
                      <a:pt x="8" y="25"/>
                      <a:pt x="12" y="24"/>
                      <a:pt x="14" y="24"/>
                    </a:cubicBezTo>
                    <a:cubicBezTo>
                      <a:pt x="14" y="20"/>
                      <a:pt x="11" y="20"/>
                      <a:pt x="11" y="17"/>
                    </a:cubicBezTo>
                    <a:cubicBezTo>
                      <a:pt x="11" y="15"/>
                      <a:pt x="15" y="14"/>
                      <a:pt x="15" y="12"/>
                    </a:cubicBezTo>
                    <a:cubicBezTo>
                      <a:pt x="8" y="10"/>
                      <a:pt x="4" y="6"/>
                      <a:pt x="4" y="0"/>
                    </a:cubicBezTo>
                    <a:cubicBezTo>
                      <a:pt x="0" y="2"/>
                      <a:pt x="0" y="5"/>
                      <a:pt x="0" y="9"/>
                    </a:cubicBezTo>
                    <a:cubicBezTo>
                      <a:pt x="0" y="15"/>
                      <a:pt x="3" y="16"/>
                      <a:pt x="3" y="21"/>
                    </a:cubicBezTo>
                    <a:cubicBezTo>
                      <a:pt x="3" y="26"/>
                      <a:pt x="3" y="24"/>
                      <a:pt x="3" y="27"/>
                    </a:cubicBezTo>
                    <a:cubicBezTo>
                      <a:pt x="3" y="30"/>
                      <a:pt x="4" y="35"/>
                      <a:pt x="9" y="35"/>
                    </a:cubicBezTo>
                    <a:cubicBezTo>
                      <a:pt x="7" y="32"/>
                      <a:pt x="6" y="31"/>
                      <a:pt x="4" y="28"/>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26" name="Freeform 119"/>
              <p:cNvSpPr/>
              <p:nvPr/>
            </p:nvSpPr>
            <p:spPr bwMode="auto">
              <a:xfrm>
                <a:off x="6424613" y="2709863"/>
                <a:ext cx="76200" cy="71438"/>
              </a:xfrm>
              <a:custGeom>
                <a:avLst/>
                <a:gdLst/>
                <a:ahLst/>
                <a:cxnLst>
                  <a:cxn ang="0">
                    <a:pos x="48" y="38"/>
                  </a:cxn>
                  <a:cxn ang="0">
                    <a:pos x="46" y="35"/>
                  </a:cxn>
                  <a:cxn ang="0">
                    <a:pos x="42" y="40"/>
                  </a:cxn>
                  <a:cxn ang="0">
                    <a:pos x="47" y="48"/>
                  </a:cxn>
                  <a:cxn ang="0">
                    <a:pos x="42" y="53"/>
                  </a:cxn>
                  <a:cxn ang="0">
                    <a:pos x="40" y="50"/>
                  </a:cxn>
                  <a:cxn ang="0">
                    <a:pos x="36" y="51"/>
                  </a:cxn>
                  <a:cxn ang="0">
                    <a:pos x="26" y="37"/>
                  </a:cxn>
                  <a:cxn ang="0">
                    <a:pos x="28" y="32"/>
                  </a:cxn>
                  <a:cxn ang="0">
                    <a:pos x="27" y="29"/>
                  </a:cxn>
                  <a:cxn ang="0">
                    <a:pos x="21" y="28"/>
                  </a:cxn>
                  <a:cxn ang="0">
                    <a:pos x="21" y="32"/>
                  </a:cxn>
                  <a:cxn ang="0">
                    <a:pos x="17" y="30"/>
                  </a:cxn>
                  <a:cxn ang="0">
                    <a:pos x="16" y="32"/>
                  </a:cxn>
                  <a:cxn ang="0">
                    <a:pos x="12" y="28"/>
                  </a:cxn>
                  <a:cxn ang="0">
                    <a:pos x="4" y="45"/>
                  </a:cxn>
                  <a:cxn ang="0">
                    <a:pos x="4" y="36"/>
                  </a:cxn>
                  <a:cxn ang="0">
                    <a:pos x="2" y="32"/>
                  </a:cxn>
                  <a:cxn ang="0">
                    <a:pos x="5" y="22"/>
                  </a:cxn>
                  <a:cxn ang="0">
                    <a:pos x="19" y="14"/>
                  </a:cxn>
                  <a:cxn ang="0">
                    <a:pos x="26" y="20"/>
                  </a:cxn>
                  <a:cxn ang="0">
                    <a:pos x="28" y="20"/>
                  </a:cxn>
                  <a:cxn ang="0">
                    <a:pos x="32" y="15"/>
                  </a:cxn>
                  <a:cxn ang="0">
                    <a:pos x="41" y="9"/>
                  </a:cxn>
                  <a:cxn ang="0">
                    <a:pos x="42" y="0"/>
                  </a:cxn>
                  <a:cxn ang="0">
                    <a:pos x="48" y="4"/>
                  </a:cxn>
                  <a:cxn ang="0">
                    <a:pos x="58" y="33"/>
                  </a:cxn>
                  <a:cxn ang="0">
                    <a:pos x="53" y="46"/>
                  </a:cxn>
                  <a:cxn ang="0">
                    <a:pos x="48" y="36"/>
                  </a:cxn>
                  <a:cxn ang="0">
                    <a:pos x="48" y="38"/>
                  </a:cxn>
                </a:cxnLst>
                <a:rect l="0" t="0" r="r" b="b"/>
                <a:pathLst>
                  <a:path w="58" h="53">
                    <a:moveTo>
                      <a:pt x="48" y="38"/>
                    </a:moveTo>
                    <a:cubicBezTo>
                      <a:pt x="48" y="37"/>
                      <a:pt x="47" y="36"/>
                      <a:pt x="46" y="35"/>
                    </a:cubicBezTo>
                    <a:cubicBezTo>
                      <a:pt x="44" y="37"/>
                      <a:pt x="42" y="38"/>
                      <a:pt x="42" y="40"/>
                    </a:cubicBezTo>
                    <a:cubicBezTo>
                      <a:pt x="42" y="43"/>
                      <a:pt x="47" y="44"/>
                      <a:pt x="47" y="48"/>
                    </a:cubicBezTo>
                    <a:cubicBezTo>
                      <a:pt x="47" y="51"/>
                      <a:pt x="45" y="53"/>
                      <a:pt x="42" y="53"/>
                    </a:cubicBezTo>
                    <a:cubicBezTo>
                      <a:pt x="41" y="53"/>
                      <a:pt x="40" y="51"/>
                      <a:pt x="40" y="50"/>
                    </a:cubicBezTo>
                    <a:cubicBezTo>
                      <a:pt x="39" y="51"/>
                      <a:pt x="37" y="51"/>
                      <a:pt x="36" y="51"/>
                    </a:cubicBezTo>
                    <a:cubicBezTo>
                      <a:pt x="31" y="51"/>
                      <a:pt x="26" y="44"/>
                      <a:pt x="26" y="37"/>
                    </a:cubicBezTo>
                    <a:cubicBezTo>
                      <a:pt x="26" y="34"/>
                      <a:pt x="27" y="33"/>
                      <a:pt x="28" y="32"/>
                    </a:cubicBezTo>
                    <a:cubicBezTo>
                      <a:pt x="28" y="31"/>
                      <a:pt x="27" y="30"/>
                      <a:pt x="27" y="29"/>
                    </a:cubicBezTo>
                    <a:cubicBezTo>
                      <a:pt x="21" y="28"/>
                      <a:pt x="21" y="28"/>
                      <a:pt x="21" y="28"/>
                    </a:cubicBezTo>
                    <a:cubicBezTo>
                      <a:pt x="21" y="30"/>
                      <a:pt x="20" y="31"/>
                      <a:pt x="21" y="32"/>
                    </a:cubicBezTo>
                    <a:cubicBezTo>
                      <a:pt x="18" y="32"/>
                      <a:pt x="18" y="31"/>
                      <a:pt x="17" y="30"/>
                    </a:cubicBezTo>
                    <a:cubicBezTo>
                      <a:pt x="17" y="30"/>
                      <a:pt x="16" y="31"/>
                      <a:pt x="16" y="32"/>
                    </a:cubicBezTo>
                    <a:cubicBezTo>
                      <a:pt x="14" y="31"/>
                      <a:pt x="12" y="28"/>
                      <a:pt x="12" y="28"/>
                    </a:cubicBezTo>
                    <a:cubicBezTo>
                      <a:pt x="8" y="32"/>
                      <a:pt x="8" y="45"/>
                      <a:pt x="4" y="45"/>
                    </a:cubicBezTo>
                    <a:cubicBezTo>
                      <a:pt x="0" y="45"/>
                      <a:pt x="4" y="37"/>
                      <a:pt x="4" y="36"/>
                    </a:cubicBezTo>
                    <a:cubicBezTo>
                      <a:pt x="4" y="35"/>
                      <a:pt x="2" y="33"/>
                      <a:pt x="2" y="32"/>
                    </a:cubicBezTo>
                    <a:cubicBezTo>
                      <a:pt x="2" y="28"/>
                      <a:pt x="4" y="26"/>
                      <a:pt x="5" y="22"/>
                    </a:cubicBezTo>
                    <a:cubicBezTo>
                      <a:pt x="13" y="22"/>
                      <a:pt x="11" y="14"/>
                      <a:pt x="19" y="14"/>
                    </a:cubicBezTo>
                    <a:cubicBezTo>
                      <a:pt x="24" y="14"/>
                      <a:pt x="23" y="20"/>
                      <a:pt x="26" y="20"/>
                    </a:cubicBezTo>
                    <a:cubicBezTo>
                      <a:pt x="27" y="20"/>
                      <a:pt x="27" y="20"/>
                      <a:pt x="28" y="20"/>
                    </a:cubicBezTo>
                    <a:cubicBezTo>
                      <a:pt x="28" y="18"/>
                      <a:pt x="30" y="16"/>
                      <a:pt x="32" y="15"/>
                    </a:cubicBezTo>
                    <a:cubicBezTo>
                      <a:pt x="32" y="10"/>
                      <a:pt x="39" y="12"/>
                      <a:pt x="41" y="9"/>
                    </a:cubicBezTo>
                    <a:cubicBezTo>
                      <a:pt x="42" y="7"/>
                      <a:pt x="42" y="1"/>
                      <a:pt x="42" y="0"/>
                    </a:cubicBezTo>
                    <a:cubicBezTo>
                      <a:pt x="45" y="0"/>
                      <a:pt x="47" y="2"/>
                      <a:pt x="48" y="4"/>
                    </a:cubicBezTo>
                    <a:cubicBezTo>
                      <a:pt x="51" y="7"/>
                      <a:pt x="58" y="30"/>
                      <a:pt x="58" y="33"/>
                    </a:cubicBezTo>
                    <a:cubicBezTo>
                      <a:pt x="58" y="37"/>
                      <a:pt x="53" y="39"/>
                      <a:pt x="53" y="46"/>
                    </a:cubicBezTo>
                    <a:cubicBezTo>
                      <a:pt x="51" y="46"/>
                      <a:pt x="48" y="37"/>
                      <a:pt x="48" y="36"/>
                    </a:cubicBezTo>
                    <a:lnTo>
                      <a:pt x="48" y="38"/>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27" name="Freeform 120"/>
              <p:cNvSpPr/>
              <p:nvPr/>
            </p:nvSpPr>
            <p:spPr bwMode="auto">
              <a:xfrm>
                <a:off x="6354763" y="2690813"/>
                <a:ext cx="36513" cy="39688"/>
              </a:xfrm>
              <a:custGeom>
                <a:avLst/>
                <a:gdLst/>
                <a:ahLst/>
                <a:cxnLst>
                  <a:cxn ang="0">
                    <a:pos x="3" y="29"/>
                  </a:cxn>
                  <a:cxn ang="0">
                    <a:pos x="0" y="29"/>
                  </a:cxn>
                  <a:cxn ang="0">
                    <a:pos x="22" y="5"/>
                  </a:cxn>
                  <a:cxn ang="0">
                    <a:pos x="25" y="0"/>
                  </a:cxn>
                  <a:cxn ang="0">
                    <a:pos x="28" y="6"/>
                  </a:cxn>
                  <a:cxn ang="0">
                    <a:pos x="24" y="9"/>
                  </a:cxn>
                  <a:cxn ang="0">
                    <a:pos x="17" y="13"/>
                  </a:cxn>
                  <a:cxn ang="0">
                    <a:pos x="3" y="29"/>
                  </a:cxn>
                </a:cxnLst>
                <a:rect l="0" t="0" r="r" b="b"/>
                <a:pathLst>
                  <a:path w="28" h="29">
                    <a:moveTo>
                      <a:pt x="3" y="29"/>
                    </a:moveTo>
                    <a:cubicBezTo>
                      <a:pt x="0" y="29"/>
                      <a:pt x="0" y="29"/>
                      <a:pt x="0" y="29"/>
                    </a:cubicBezTo>
                    <a:cubicBezTo>
                      <a:pt x="4" y="18"/>
                      <a:pt x="18" y="13"/>
                      <a:pt x="22" y="5"/>
                    </a:cubicBezTo>
                    <a:cubicBezTo>
                      <a:pt x="23" y="3"/>
                      <a:pt x="23" y="1"/>
                      <a:pt x="25" y="0"/>
                    </a:cubicBezTo>
                    <a:cubicBezTo>
                      <a:pt x="24" y="4"/>
                      <a:pt x="26" y="5"/>
                      <a:pt x="28" y="6"/>
                    </a:cubicBezTo>
                    <a:cubicBezTo>
                      <a:pt x="26" y="8"/>
                      <a:pt x="26" y="9"/>
                      <a:pt x="24" y="9"/>
                    </a:cubicBezTo>
                    <a:cubicBezTo>
                      <a:pt x="23" y="12"/>
                      <a:pt x="20" y="13"/>
                      <a:pt x="17" y="13"/>
                    </a:cubicBezTo>
                    <a:cubicBezTo>
                      <a:pt x="15" y="22"/>
                      <a:pt x="8" y="26"/>
                      <a:pt x="3" y="29"/>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28" name="Freeform 121"/>
              <p:cNvSpPr/>
              <p:nvPr/>
            </p:nvSpPr>
            <p:spPr bwMode="auto">
              <a:xfrm>
                <a:off x="6383338" y="2563813"/>
                <a:ext cx="71438" cy="101600"/>
              </a:xfrm>
              <a:custGeom>
                <a:avLst/>
                <a:gdLst/>
                <a:ahLst/>
                <a:cxnLst>
                  <a:cxn ang="0">
                    <a:pos x="4" y="31"/>
                  </a:cxn>
                  <a:cxn ang="0">
                    <a:pos x="6" y="20"/>
                  </a:cxn>
                  <a:cxn ang="0">
                    <a:pos x="5" y="7"/>
                  </a:cxn>
                  <a:cxn ang="0">
                    <a:pos x="9" y="0"/>
                  </a:cxn>
                  <a:cxn ang="0">
                    <a:pos x="16" y="7"/>
                  </a:cxn>
                  <a:cxn ang="0">
                    <a:pos x="21" y="3"/>
                  </a:cxn>
                  <a:cxn ang="0">
                    <a:pos x="22" y="5"/>
                  </a:cxn>
                  <a:cxn ang="0">
                    <a:pos x="23" y="8"/>
                  </a:cxn>
                  <a:cxn ang="0">
                    <a:pos x="28" y="25"/>
                  </a:cxn>
                  <a:cxn ang="0">
                    <a:pos x="20" y="42"/>
                  </a:cxn>
                  <a:cxn ang="0">
                    <a:pos x="30" y="59"/>
                  </a:cxn>
                  <a:cxn ang="0">
                    <a:pos x="30" y="58"/>
                  </a:cxn>
                  <a:cxn ang="0">
                    <a:pos x="34" y="55"/>
                  </a:cxn>
                  <a:cxn ang="0">
                    <a:pos x="43" y="64"/>
                  </a:cxn>
                  <a:cxn ang="0">
                    <a:pos x="46" y="61"/>
                  </a:cxn>
                  <a:cxn ang="0">
                    <a:pos x="49" y="62"/>
                  </a:cxn>
                  <a:cxn ang="0">
                    <a:pos x="46" y="66"/>
                  </a:cxn>
                  <a:cxn ang="0">
                    <a:pos x="49" y="66"/>
                  </a:cxn>
                  <a:cxn ang="0">
                    <a:pos x="54" y="71"/>
                  </a:cxn>
                  <a:cxn ang="0">
                    <a:pos x="54" y="74"/>
                  </a:cxn>
                  <a:cxn ang="0">
                    <a:pos x="53" y="76"/>
                  </a:cxn>
                  <a:cxn ang="0">
                    <a:pos x="51" y="73"/>
                  </a:cxn>
                  <a:cxn ang="0">
                    <a:pos x="36" y="61"/>
                  </a:cxn>
                  <a:cxn ang="0">
                    <a:pos x="37" y="69"/>
                  </a:cxn>
                  <a:cxn ang="0">
                    <a:pos x="25" y="60"/>
                  </a:cxn>
                  <a:cxn ang="0">
                    <a:pos x="19" y="62"/>
                  </a:cxn>
                  <a:cxn ang="0">
                    <a:pos x="13" y="57"/>
                  </a:cxn>
                  <a:cxn ang="0">
                    <a:pos x="15" y="53"/>
                  </a:cxn>
                  <a:cxn ang="0">
                    <a:pos x="15" y="49"/>
                  </a:cxn>
                  <a:cxn ang="0">
                    <a:pos x="13" y="49"/>
                  </a:cxn>
                  <a:cxn ang="0">
                    <a:pos x="10" y="51"/>
                  </a:cxn>
                  <a:cxn ang="0">
                    <a:pos x="1" y="44"/>
                  </a:cxn>
                  <a:cxn ang="0">
                    <a:pos x="4" y="31"/>
                  </a:cxn>
                </a:cxnLst>
                <a:rect l="0" t="0" r="r" b="b"/>
                <a:pathLst>
                  <a:path w="54" h="76">
                    <a:moveTo>
                      <a:pt x="4" y="31"/>
                    </a:moveTo>
                    <a:cubicBezTo>
                      <a:pt x="6" y="28"/>
                      <a:pt x="6" y="23"/>
                      <a:pt x="6" y="20"/>
                    </a:cubicBezTo>
                    <a:cubicBezTo>
                      <a:pt x="7" y="15"/>
                      <a:pt x="5" y="12"/>
                      <a:pt x="5" y="7"/>
                    </a:cubicBezTo>
                    <a:cubicBezTo>
                      <a:pt x="5" y="3"/>
                      <a:pt x="6" y="0"/>
                      <a:pt x="9" y="0"/>
                    </a:cubicBezTo>
                    <a:cubicBezTo>
                      <a:pt x="13" y="0"/>
                      <a:pt x="12" y="7"/>
                      <a:pt x="16" y="7"/>
                    </a:cubicBezTo>
                    <a:cubicBezTo>
                      <a:pt x="18" y="7"/>
                      <a:pt x="20" y="4"/>
                      <a:pt x="21" y="3"/>
                    </a:cubicBezTo>
                    <a:cubicBezTo>
                      <a:pt x="21" y="3"/>
                      <a:pt x="22" y="4"/>
                      <a:pt x="22" y="5"/>
                    </a:cubicBezTo>
                    <a:cubicBezTo>
                      <a:pt x="22" y="6"/>
                      <a:pt x="23" y="7"/>
                      <a:pt x="23" y="8"/>
                    </a:cubicBezTo>
                    <a:cubicBezTo>
                      <a:pt x="23" y="13"/>
                      <a:pt x="28" y="18"/>
                      <a:pt x="28" y="25"/>
                    </a:cubicBezTo>
                    <a:cubicBezTo>
                      <a:pt x="28" y="33"/>
                      <a:pt x="20" y="34"/>
                      <a:pt x="20" y="42"/>
                    </a:cubicBezTo>
                    <a:cubicBezTo>
                      <a:pt x="20" y="48"/>
                      <a:pt x="26" y="57"/>
                      <a:pt x="30" y="59"/>
                    </a:cubicBezTo>
                    <a:cubicBezTo>
                      <a:pt x="30" y="59"/>
                      <a:pt x="30" y="58"/>
                      <a:pt x="30" y="58"/>
                    </a:cubicBezTo>
                    <a:cubicBezTo>
                      <a:pt x="30" y="56"/>
                      <a:pt x="32" y="54"/>
                      <a:pt x="34" y="55"/>
                    </a:cubicBezTo>
                    <a:cubicBezTo>
                      <a:pt x="39" y="55"/>
                      <a:pt x="40" y="63"/>
                      <a:pt x="43" y="64"/>
                    </a:cubicBezTo>
                    <a:cubicBezTo>
                      <a:pt x="44" y="64"/>
                      <a:pt x="45" y="61"/>
                      <a:pt x="46" y="61"/>
                    </a:cubicBezTo>
                    <a:cubicBezTo>
                      <a:pt x="47" y="61"/>
                      <a:pt x="48" y="62"/>
                      <a:pt x="49" y="62"/>
                    </a:cubicBezTo>
                    <a:cubicBezTo>
                      <a:pt x="48" y="64"/>
                      <a:pt x="46" y="64"/>
                      <a:pt x="46" y="66"/>
                    </a:cubicBezTo>
                    <a:cubicBezTo>
                      <a:pt x="46" y="67"/>
                      <a:pt x="48" y="67"/>
                      <a:pt x="49" y="66"/>
                    </a:cubicBezTo>
                    <a:cubicBezTo>
                      <a:pt x="49" y="69"/>
                      <a:pt x="51" y="71"/>
                      <a:pt x="54" y="71"/>
                    </a:cubicBezTo>
                    <a:cubicBezTo>
                      <a:pt x="54" y="72"/>
                      <a:pt x="54" y="73"/>
                      <a:pt x="54" y="74"/>
                    </a:cubicBezTo>
                    <a:cubicBezTo>
                      <a:pt x="54" y="75"/>
                      <a:pt x="53" y="76"/>
                      <a:pt x="53" y="76"/>
                    </a:cubicBezTo>
                    <a:cubicBezTo>
                      <a:pt x="51" y="76"/>
                      <a:pt x="51" y="74"/>
                      <a:pt x="51" y="73"/>
                    </a:cubicBezTo>
                    <a:cubicBezTo>
                      <a:pt x="48" y="69"/>
                      <a:pt x="39" y="65"/>
                      <a:pt x="36" y="61"/>
                    </a:cubicBezTo>
                    <a:cubicBezTo>
                      <a:pt x="34" y="64"/>
                      <a:pt x="35" y="66"/>
                      <a:pt x="37" y="69"/>
                    </a:cubicBezTo>
                    <a:cubicBezTo>
                      <a:pt x="31" y="69"/>
                      <a:pt x="31" y="60"/>
                      <a:pt x="25" y="60"/>
                    </a:cubicBezTo>
                    <a:cubicBezTo>
                      <a:pt x="23" y="60"/>
                      <a:pt x="21" y="62"/>
                      <a:pt x="19" y="62"/>
                    </a:cubicBezTo>
                    <a:cubicBezTo>
                      <a:pt x="16" y="62"/>
                      <a:pt x="13" y="59"/>
                      <a:pt x="13" y="57"/>
                    </a:cubicBezTo>
                    <a:cubicBezTo>
                      <a:pt x="13" y="55"/>
                      <a:pt x="14" y="53"/>
                      <a:pt x="15" y="53"/>
                    </a:cubicBezTo>
                    <a:cubicBezTo>
                      <a:pt x="15" y="49"/>
                      <a:pt x="15" y="49"/>
                      <a:pt x="15" y="49"/>
                    </a:cubicBezTo>
                    <a:cubicBezTo>
                      <a:pt x="13" y="49"/>
                      <a:pt x="13" y="49"/>
                      <a:pt x="13" y="49"/>
                    </a:cubicBezTo>
                    <a:cubicBezTo>
                      <a:pt x="12" y="50"/>
                      <a:pt x="11" y="51"/>
                      <a:pt x="10" y="51"/>
                    </a:cubicBezTo>
                    <a:cubicBezTo>
                      <a:pt x="8" y="51"/>
                      <a:pt x="1" y="47"/>
                      <a:pt x="1" y="44"/>
                    </a:cubicBezTo>
                    <a:cubicBezTo>
                      <a:pt x="1" y="38"/>
                      <a:pt x="0" y="30"/>
                      <a:pt x="4" y="31"/>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29" name="Freeform 122"/>
              <p:cNvSpPr/>
              <p:nvPr/>
            </p:nvSpPr>
            <p:spPr bwMode="auto">
              <a:xfrm>
                <a:off x="6457950" y="2665413"/>
                <a:ext cx="23813" cy="41275"/>
              </a:xfrm>
              <a:custGeom>
                <a:avLst/>
                <a:gdLst/>
                <a:ahLst/>
                <a:cxnLst>
                  <a:cxn ang="0">
                    <a:pos x="16" y="20"/>
                  </a:cxn>
                  <a:cxn ang="0">
                    <a:pos x="10" y="20"/>
                  </a:cxn>
                  <a:cxn ang="0">
                    <a:pos x="14" y="28"/>
                  </a:cxn>
                  <a:cxn ang="0">
                    <a:pos x="14" y="30"/>
                  </a:cxn>
                  <a:cxn ang="0">
                    <a:pos x="10" y="30"/>
                  </a:cxn>
                  <a:cxn ang="0">
                    <a:pos x="8" y="25"/>
                  </a:cxn>
                  <a:cxn ang="0">
                    <a:pos x="8" y="23"/>
                  </a:cxn>
                  <a:cxn ang="0">
                    <a:pos x="2" y="17"/>
                  </a:cxn>
                  <a:cxn ang="0">
                    <a:pos x="2" y="15"/>
                  </a:cxn>
                  <a:cxn ang="0">
                    <a:pos x="8" y="15"/>
                  </a:cxn>
                  <a:cxn ang="0">
                    <a:pos x="10" y="13"/>
                  </a:cxn>
                  <a:cxn ang="0">
                    <a:pos x="0" y="2"/>
                  </a:cxn>
                  <a:cxn ang="0">
                    <a:pos x="4" y="0"/>
                  </a:cxn>
                  <a:cxn ang="0">
                    <a:pos x="13" y="2"/>
                  </a:cxn>
                  <a:cxn ang="0">
                    <a:pos x="13" y="6"/>
                  </a:cxn>
                  <a:cxn ang="0">
                    <a:pos x="15" y="6"/>
                  </a:cxn>
                  <a:cxn ang="0">
                    <a:pos x="15" y="12"/>
                  </a:cxn>
                  <a:cxn ang="0">
                    <a:pos x="18" y="15"/>
                  </a:cxn>
                  <a:cxn ang="0">
                    <a:pos x="16" y="20"/>
                  </a:cxn>
                </a:cxnLst>
                <a:rect l="0" t="0" r="r" b="b"/>
                <a:pathLst>
                  <a:path w="18" h="30">
                    <a:moveTo>
                      <a:pt x="16" y="20"/>
                    </a:moveTo>
                    <a:cubicBezTo>
                      <a:pt x="10" y="20"/>
                      <a:pt x="10" y="20"/>
                      <a:pt x="10" y="20"/>
                    </a:cubicBezTo>
                    <a:cubicBezTo>
                      <a:pt x="11" y="23"/>
                      <a:pt x="12" y="27"/>
                      <a:pt x="14" y="28"/>
                    </a:cubicBezTo>
                    <a:cubicBezTo>
                      <a:pt x="14" y="30"/>
                      <a:pt x="14" y="30"/>
                      <a:pt x="14" y="30"/>
                    </a:cubicBezTo>
                    <a:cubicBezTo>
                      <a:pt x="13" y="30"/>
                      <a:pt x="11" y="30"/>
                      <a:pt x="10" y="30"/>
                    </a:cubicBezTo>
                    <a:cubicBezTo>
                      <a:pt x="7" y="30"/>
                      <a:pt x="7" y="27"/>
                      <a:pt x="8" y="25"/>
                    </a:cubicBezTo>
                    <a:cubicBezTo>
                      <a:pt x="8" y="23"/>
                      <a:pt x="8" y="23"/>
                      <a:pt x="8" y="23"/>
                    </a:cubicBezTo>
                    <a:cubicBezTo>
                      <a:pt x="5" y="23"/>
                      <a:pt x="3" y="19"/>
                      <a:pt x="2" y="17"/>
                    </a:cubicBezTo>
                    <a:cubicBezTo>
                      <a:pt x="2" y="15"/>
                      <a:pt x="2" y="15"/>
                      <a:pt x="2" y="15"/>
                    </a:cubicBezTo>
                    <a:cubicBezTo>
                      <a:pt x="4" y="15"/>
                      <a:pt x="7" y="15"/>
                      <a:pt x="8" y="15"/>
                    </a:cubicBezTo>
                    <a:cubicBezTo>
                      <a:pt x="8" y="15"/>
                      <a:pt x="10" y="14"/>
                      <a:pt x="10" y="13"/>
                    </a:cubicBezTo>
                    <a:cubicBezTo>
                      <a:pt x="10" y="8"/>
                      <a:pt x="1" y="5"/>
                      <a:pt x="0" y="2"/>
                    </a:cubicBezTo>
                    <a:cubicBezTo>
                      <a:pt x="1" y="1"/>
                      <a:pt x="3" y="0"/>
                      <a:pt x="4" y="0"/>
                    </a:cubicBezTo>
                    <a:cubicBezTo>
                      <a:pt x="7" y="0"/>
                      <a:pt x="9" y="2"/>
                      <a:pt x="13" y="2"/>
                    </a:cubicBezTo>
                    <a:cubicBezTo>
                      <a:pt x="13" y="3"/>
                      <a:pt x="13" y="5"/>
                      <a:pt x="13" y="6"/>
                    </a:cubicBezTo>
                    <a:cubicBezTo>
                      <a:pt x="13" y="6"/>
                      <a:pt x="14" y="6"/>
                      <a:pt x="15" y="6"/>
                    </a:cubicBezTo>
                    <a:cubicBezTo>
                      <a:pt x="15" y="8"/>
                      <a:pt x="15" y="12"/>
                      <a:pt x="15" y="12"/>
                    </a:cubicBezTo>
                    <a:cubicBezTo>
                      <a:pt x="15" y="12"/>
                      <a:pt x="18" y="15"/>
                      <a:pt x="18" y="15"/>
                    </a:cubicBezTo>
                    <a:cubicBezTo>
                      <a:pt x="18" y="18"/>
                      <a:pt x="17" y="19"/>
                      <a:pt x="16" y="20"/>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30" name="Freeform 123"/>
              <p:cNvSpPr/>
              <p:nvPr/>
            </p:nvSpPr>
            <p:spPr bwMode="auto">
              <a:xfrm>
                <a:off x="6423025" y="2676525"/>
                <a:ext cx="19050" cy="25400"/>
              </a:xfrm>
              <a:custGeom>
                <a:avLst/>
                <a:gdLst/>
                <a:ahLst/>
                <a:cxnLst>
                  <a:cxn ang="0">
                    <a:pos x="3" y="1"/>
                  </a:cxn>
                  <a:cxn ang="0">
                    <a:pos x="14" y="7"/>
                  </a:cxn>
                  <a:cxn ang="0">
                    <a:pos x="1" y="19"/>
                  </a:cxn>
                  <a:cxn ang="0">
                    <a:pos x="0" y="2"/>
                  </a:cxn>
                  <a:cxn ang="0">
                    <a:pos x="2" y="0"/>
                  </a:cxn>
                  <a:cxn ang="0">
                    <a:pos x="5" y="2"/>
                  </a:cxn>
                  <a:cxn ang="0">
                    <a:pos x="3" y="1"/>
                  </a:cxn>
                </a:cxnLst>
                <a:rect l="0" t="0" r="r" b="b"/>
                <a:pathLst>
                  <a:path w="14" h="19">
                    <a:moveTo>
                      <a:pt x="3" y="1"/>
                    </a:moveTo>
                    <a:cubicBezTo>
                      <a:pt x="4" y="3"/>
                      <a:pt x="14" y="4"/>
                      <a:pt x="14" y="7"/>
                    </a:cubicBezTo>
                    <a:cubicBezTo>
                      <a:pt x="14" y="14"/>
                      <a:pt x="5" y="17"/>
                      <a:pt x="1" y="19"/>
                    </a:cubicBezTo>
                    <a:cubicBezTo>
                      <a:pt x="1" y="13"/>
                      <a:pt x="0" y="6"/>
                      <a:pt x="0" y="2"/>
                    </a:cubicBezTo>
                    <a:cubicBezTo>
                      <a:pt x="0" y="1"/>
                      <a:pt x="2" y="0"/>
                      <a:pt x="2" y="0"/>
                    </a:cubicBezTo>
                    <a:cubicBezTo>
                      <a:pt x="3" y="0"/>
                      <a:pt x="4" y="2"/>
                      <a:pt x="5" y="2"/>
                    </a:cubicBezTo>
                    <a:lnTo>
                      <a:pt x="3" y="1"/>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31" name="Freeform 124"/>
              <p:cNvSpPr/>
              <p:nvPr/>
            </p:nvSpPr>
            <p:spPr bwMode="auto">
              <a:xfrm>
                <a:off x="6432550" y="2692400"/>
                <a:ext cx="19050" cy="31750"/>
              </a:xfrm>
              <a:custGeom>
                <a:avLst/>
                <a:gdLst/>
                <a:ahLst/>
                <a:cxnLst>
                  <a:cxn ang="0">
                    <a:pos x="14" y="5"/>
                  </a:cxn>
                  <a:cxn ang="0">
                    <a:pos x="9" y="17"/>
                  </a:cxn>
                  <a:cxn ang="0">
                    <a:pos x="11" y="22"/>
                  </a:cxn>
                  <a:cxn ang="0">
                    <a:pos x="9" y="24"/>
                  </a:cxn>
                  <a:cxn ang="0">
                    <a:pos x="0" y="14"/>
                  </a:cxn>
                  <a:cxn ang="0">
                    <a:pos x="4" y="12"/>
                  </a:cxn>
                  <a:cxn ang="0">
                    <a:pos x="8" y="1"/>
                  </a:cxn>
                  <a:cxn ang="0">
                    <a:pos x="14" y="5"/>
                  </a:cxn>
                </a:cxnLst>
                <a:rect l="0" t="0" r="r" b="b"/>
                <a:pathLst>
                  <a:path w="14" h="24">
                    <a:moveTo>
                      <a:pt x="14" y="5"/>
                    </a:moveTo>
                    <a:cubicBezTo>
                      <a:pt x="14" y="10"/>
                      <a:pt x="10" y="13"/>
                      <a:pt x="9" y="17"/>
                    </a:cubicBezTo>
                    <a:cubicBezTo>
                      <a:pt x="9" y="21"/>
                      <a:pt x="11" y="20"/>
                      <a:pt x="11" y="22"/>
                    </a:cubicBezTo>
                    <a:cubicBezTo>
                      <a:pt x="11" y="23"/>
                      <a:pt x="10" y="24"/>
                      <a:pt x="9" y="24"/>
                    </a:cubicBezTo>
                    <a:cubicBezTo>
                      <a:pt x="7" y="24"/>
                      <a:pt x="0" y="17"/>
                      <a:pt x="0" y="14"/>
                    </a:cubicBezTo>
                    <a:cubicBezTo>
                      <a:pt x="0" y="13"/>
                      <a:pt x="3" y="12"/>
                      <a:pt x="4" y="12"/>
                    </a:cubicBezTo>
                    <a:cubicBezTo>
                      <a:pt x="4" y="11"/>
                      <a:pt x="6" y="1"/>
                      <a:pt x="8" y="1"/>
                    </a:cubicBezTo>
                    <a:cubicBezTo>
                      <a:pt x="12" y="0"/>
                      <a:pt x="14" y="3"/>
                      <a:pt x="14" y="5"/>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32" name="Freeform 125"/>
              <p:cNvSpPr/>
              <p:nvPr/>
            </p:nvSpPr>
            <p:spPr bwMode="auto">
              <a:xfrm>
                <a:off x="6450013" y="2693988"/>
                <a:ext cx="7938" cy="20638"/>
              </a:xfrm>
              <a:custGeom>
                <a:avLst/>
                <a:gdLst/>
                <a:ahLst/>
                <a:cxnLst>
                  <a:cxn ang="0">
                    <a:pos x="7" y="0"/>
                  </a:cxn>
                  <a:cxn ang="0">
                    <a:pos x="2" y="15"/>
                  </a:cxn>
                  <a:cxn ang="0">
                    <a:pos x="0" y="15"/>
                  </a:cxn>
                  <a:cxn ang="0">
                    <a:pos x="4" y="0"/>
                  </a:cxn>
                  <a:cxn ang="0">
                    <a:pos x="7" y="0"/>
                  </a:cxn>
                </a:cxnLst>
                <a:rect l="0" t="0" r="r" b="b"/>
                <a:pathLst>
                  <a:path w="7" h="15">
                    <a:moveTo>
                      <a:pt x="7" y="0"/>
                    </a:moveTo>
                    <a:cubicBezTo>
                      <a:pt x="7" y="7"/>
                      <a:pt x="2" y="9"/>
                      <a:pt x="2" y="15"/>
                    </a:cubicBezTo>
                    <a:cubicBezTo>
                      <a:pt x="2" y="15"/>
                      <a:pt x="0" y="15"/>
                      <a:pt x="0" y="15"/>
                    </a:cubicBezTo>
                    <a:cubicBezTo>
                      <a:pt x="1" y="10"/>
                      <a:pt x="4" y="7"/>
                      <a:pt x="4" y="0"/>
                    </a:cubicBezTo>
                    <a:cubicBezTo>
                      <a:pt x="5" y="0"/>
                      <a:pt x="6" y="0"/>
                      <a:pt x="7" y="0"/>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33" name="Freeform 126"/>
              <p:cNvSpPr/>
              <p:nvPr/>
            </p:nvSpPr>
            <p:spPr bwMode="auto">
              <a:xfrm>
                <a:off x="6454775" y="2706688"/>
                <a:ext cx="11113" cy="11113"/>
              </a:xfrm>
              <a:custGeom>
                <a:avLst/>
                <a:gdLst/>
                <a:ahLst/>
                <a:cxnLst>
                  <a:cxn ang="0">
                    <a:pos x="8" y="0"/>
                  </a:cxn>
                  <a:cxn ang="0">
                    <a:pos x="2" y="8"/>
                  </a:cxn>
                  <a:cxn ang="0">
                    <a:pos x="0" y="6"/>
                  </a:cxn>
                  <a:cxn ang="0">
                    <a:pos x="3" y="0"/>
                  </a:cxn>
                  <a:cxn ang="0">
                    <a:pos x="8" y="0"/>
                  </a:cxn>
                </a:cxnLst>
                <a:rect l="0" t="0" r="r" b="b"/>
                <a:pathLst>
                  <a:path w="8" h="8">
                    <a:moveTo>
                      <a:pt x="8" y="0"/>
                    </a:moveTo>
                    <a:cubicBezTo>
                      <a:pt x="8" y="4"/>
                      <a:pt x="6" y="8"/>
                      <a:pt x="2" y="8"/>
                    </a:cubicBezTo>
                    <a:cubicBezTo>
                      <a:pt x="1" y="8"/>
                      <a:pt x="0" y="6"/>
                      <a:pt x="0" y="6"/>
                    </a:cubicBezTo>
                    <a:cubicBezTo>
                      <a:pt x="0" y="3"/>
                      <a:pt x="2" y="2"/>
                      <a:pt x="3" y="0"/>
                    </a:cubicBezTo>
                    <a:cubicBezTo>
                      <a:pt x="5" y="1"/>
                      <a:pt x="7" y="1"/>
                      <a:pt x="8" y="0"/>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34" name="Freeform 127"/>
              <p:cNvSpPr/>
              <p:nvPr/>
            </p:nvSpPr>
            <p:spPr bwMode="auto">
              <a:xfrm>
                <a:off x="6442075" y="2665413"/>
                <a:ext cx="12700" cy="17463"/>
              </a:xfrm>
              <a:custGeom>
                <a:avLst/>
                <a:gdLst/>
                <a:ahLst/>
                <a:cxnLst>
                  <a:cxn ang="0">
                    <a:pos x="0" y="6"/>
                  </a:cxn>
                  <a:cxn ang="0">
                    <a:pos x="0" y="0"/>
                  </a:cxn>
                  <a:cxn ang="0">
                    <a:pos x="4" y="0"/>
                  </a:cxn>
                  <a:cxn ang="0">
                    <a:pos x="10" y="10"/>
                  </a:cxn>
                  <a:cxn ang="0">
                    <a:pos x="6" y="6"/>
                  </a:cxn>
                  <a:cxn ang="0">
                    <a:pos x="0" y="6"/>
                  </a:cxn>
                </a:cxnLst>
                <a:rect l="0" t="0" r="r" b="b"/>
                <a:pathLst>
                  <a:path w="10" h="12">
                    <a:moveTo>
                      <a:pt x="0" y="6"/>
                    </a:moveTo>
                    <a:cubicBezTo>
                      <a:pt x="0" y="3"/>
                      <a:pt x="0" y="2"/>
                      <a:pt x="0" y="0"/>
                    </a:cubicBezTo>
                    <a:cubicBezTo>
                      <a:pt x="4" y="0"/>
                      <a:pt x="4" y="0"/>
                      <a:pt x="4" y="0"/>
                    </a:cubicBezTo>
                    <a:cubicBezTo>
                      <a:pt x="5" y="4"/>
                      <a:pt x="10" y="5"/>
                      <a:pt x="10" y="10"/>
                    </a:cubicBezTo>
                    <a:cubicBezTo>
                      <a:pt x="10" y="12"/>
                      <a:pt x="6" y="8"/>
                      <a:pt x="6" y="6"/>
                    </a:cubicBezTo>
                    <a:cubicBezTo>
                      <a:pt x="4" y="5"/>
                      <a:pt x="2" y="6"/>
                      <a:pt x="0" y="6"/>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35" name="Freeform 128"/>
              <p:cNvSpPr/>
              <p:nvPr/>
            </p:nvSpPr>
            <p:spPr bwMode="auto">
              <a:xfrm>
                <a:off x="6397625" y="2649538"/>
                <a:ext cx="19050" cy="20638"/>
              </a:xfrm>
              <a:custGeom>
                <a:avLst/>
                <a:gdLst/>
                <a:ahLst/>
                <a:cxnLst>
                  <a:cxn ang="0">
                    <a:pos x="11" y="15"/>
                  </a:cxn>
                  <a:cxn ang="0">
                    <a:pos x="0" y="0"/>
                  </a:cxn>
                  <a:cxn ang="0">
                    <a:pos x="4" y="0"/>
                  </a:cxn>
                  <a:cxn ang="0">
                    <a:pos x="14" y="7"/>
                  </a:cxn>
                  <a:cxn ang="0">
                    <a:pos x="11" y="15"/>
                  </a:cxn>
                </a:cxnLst>
                <a:rect l="0" t="0" r="r" b="b"/>
                <a:pathLst>
                  <a:path w="15" h="15">
                    <a:moveTo>
                      <a:pt x="11" y="15"/>
                    </a:moveTo>
                    <a:cubicBezTo>
                      <a:pt x="9" y="15"/>
                      <a:pt x="0" y="0"/>
                      <a:pt x="0" y="0"/>
                    </a:cubicBezTo>
                    <a:cubicBezTo>
                      <a:pt x="4" y="0"/>
                      <a:pt x="4" y="0"/>
                      <a:pt x="4" y="0"/>
                    </a:cubicBezTo>
                    <a:cubicBezTo>
                      <a:pt x="8" y="3"/>
                      <a:pt x="13" y="2"/>
                      <a:pt x="14" y="7"/>
                    </a:cubicBezTo>
                    <a:cubicBezTo>
                      <a:pt x="15" y="10"/>
                      <a:pt x="13" y="15"/>
                      <a:pt x="11" y="15"/>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36" name="Freeform 129"/>
              <p:cNvSpPr/>
              <p:nvPr/>
            </p:nvSpPr>
            <p:spPr bwMode="auto">
              <a:xfrm>
                <a:off x="6416675" y="2652713"/>
                <a:ext cx="6350" cy="1588"/>
              </a:xfrm>
              <a:custGeom>
                <a:avLst/>
                <a:gdLst/>
                <a:ahLst/>
                <a:cxnLst>
                  <a:cxn ang="0">
                    <a:pos x="0" y="0"/>
                  </a:cxn>
                  <a:cxn ang="0">
                    <a:pos x="4" y="1"/>
                  </a:cxn>
                  <a:cxn ang="0">
                    <a:pos x="0" y="0"/>
                  </a:cxn>
                </a:cxnLst>
                <a:rect l="0" t="0" r="r" b="b"/>
                <a:pathLst>
                  <a:path w="4" h="1">
                    <a:moveTo>
                      <a:pt x="0" y="0"/>
                    </a:moveTo>
                    <a:cubicBezTo>
                      <a:pt x="1" y="1"/>
                      <a:pt x="3" y="1"/>
                      <a:pt x="4" y="1"/>
                    </a:cubicBezTo>
                    <a:cubicBezTo>
                      <a:pt x="3" y="0"/>
                      <a:pt x="1" y="0"/>
                      <a:pt x="0" y="0"/>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37" name="Freeform 130"/>
              <p:cNvSpPr/>
              <p:nvPr/>
            </p:nvSpPr>
            <p:spPr bwMode="auto">
              <a:xfrm>
                <a:off x="6388100" y="2441575"/>
                <a:ext cx="36513" cy="50800"/>
              </a:xfrm>
              <a:custGeom>
                <a:avLst/>
                <a:gdLst/>
                <a:ahLst/>
                <a:cxnLst>
                  <a:cxn ang="0">
                    <a:pos x="8" y="39"/>
                  </a:cxn>
                  <a:cxn ang="0">
                    <a:pos x="1" y="26"/>
                  </a:cxn>
                  <a:cxn ang="0">
                    <a:pos x="16" y="0"/>
                  </a:cxn>
                  <a:cxn ang="0">
                    <a:pos x="8" y="39"/>
                  </a:cxn>
                </a:cxnLst>
                <a:rect l="0" t="0" r="r" b="b"/>
                <a:pathLst>
                  <a:path w="27" h="39">
                    <a:moveTo>
                      <a:pt x="8" y="39"/>
                    </a:moveTo>
                    <a:cubicBezTo>
                      <a:pt x="0" y="39"/>
                      <a:pt x="1" y="33"/>
                      <a:pt x="1" y="26"/>
                    </a:cubicBezTo>
                    <a:cubicBezTo>
                      <a:pt x="1" y="17"/>
                      <a:pt x="10" y="0"/>
                      <a:pt x="16" y="0"/>
                    </a:cubicBezTo>
                    <a:cubicBezTo>
                      <a:pt x="27" y="0"/>
                      <a:pt x="18" y="39"/>
                      <a:pt x="8" y="39"/>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38" name="Freeform 131"/>
              <p:cNvSpPr/>
              <p:nvPr/>
            </p:nvSpPr>
            <p:spPr bwMode="auto">
              <a:xfrm>
                <a:off x="6194425" y="2532063"/>
                <a:ext cx="41275" cy="34925"/>
              </a:xfrm>
              <a:custGeom>
                <a:avLst/>
                <a:gdLst/>
                <a:ahLst/>
                <a:cxnLst>
                  <a:cxn ang="0">
                    <a:pos x="2" y="11"/>
                  </a:cxn>
                  <a:cxn ang="0">
                    <a:pos x="26" y="0"/>
                  </a:cxn>
                  <a:cxn ang="0">
                    <a:pos x="31" y="7"/>
                  </a:cxn>
                  <a:cxn ang="0">
                    <a:pos x="11" y="27"/>
                  </a:cxn>
                  <a:cxn ang="0">
                    <a:pos x="2" y="18"/>
                  </a:cxn>
                  <a:cxn ang="0">
                    <a:pos x="2" y="11"/>
                  </a:cxn>
                </a:cxnLst>
                <a:rect l="0" t="0" r="r" b="b"/>
                <a:pathLst>
                  <a:path w="31" h="27">
                    <a:moveTo>
                      <a:pt x="2" y="11"/>
                    </a:moveTo>
                    <a:cubicBezTo>
                      <a:pt x="5" y="11"/>
                      <a:pt x="20" y="0"/>
                      <a:pt x="26" y="0"/>
                    </a:cubicBezTo>
                    <a:cubicBezTo>
                      <a:pt x="28" y="0"/>
                      <a:pt x="31" y="4"/>
                      <a:pt x="31" y="7"/>
                    </a:cubicBezTo>
                    <a:cubicBezTo>
                      <a:pt x="31" y="13"/>
                      <a:pt x="18" y="27"/>
                      <a:pt x="11" y="27"/>
                    </a:cubicBezTo>
                    <a:cubicBezTo>
                      <a:pt x="5" y="27"/>
                      <a:pt x="2" y="24"/>
                      <a:pt x="2" y="18"/>
                    </a:cubicBezTo>
                    <a:cubicBezTo>
                      <a:pt x="2" y="15"/>
                      <a:pt x="0" y="11"/>
                      <a:pt x="2" y="11"/>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39" name="Freeform 132"/>
              <p:cNvSpPr/>
              <p:nvPr/>
            </p:nvSpPr>
            <p:spPr bwMode="auto">
              <a:xfrm>
                <a:off x="6015038" y="2476500"/>
                <a:ext cx="195263" cy="374650"/>
              </a:xfrm>
              <a:custGeom>
                <a:avLst/>
                <a:gdLst/>
                <a:ahLst/>
                <a:cxnLst>
                  <a:cxn ang="0">
                    <a:pos x="12" y="172"/>
                  </a:cxn>
                  <a:cxn ang="0">
                    <a:pos x="21" y="152"/>
                  </a:cxn>
                  <a:cxn ang="0">
                    <a:pos x="25" y="147"/>
                  </a:cxn>
                  <a:cxn ang="0">
                    <a:pos x="15" y="119"/>
                  </a:cxn>
                  <a:cxn ang="0">
                    <a:pos x="8" y="109"/>
                  </a:cxn>
                  <a:cxn ang="0">
                    <a:pos x="8" y="105"/>
                  </a:cxn>
                  <a:cxn ang="0">
                    <a:pos x="8" y="106"/>
                  </a:cxn>
                  <a:cxn ang="0">
                    <a:pos x="12" y="96"/>
                  </a:cxn>
                  <a:cxn ang="0">
                    <a:pos x="9" y="77"/>
                  </a:cxn>
                  <a:cxn ang="0">
                    <a:pos x="0" y="65"/>
                  </a:cxn>
                  <a:cxn ang="0">
                    <a:pos x="8" y="47"/>
                  </a:cxn>
                  <a:cxn ang="0">
                    <a:pos x="19" y="43"/>
                  </a:cxn>
                  <a:cxn ang="0">
                    <a:pos x="45" y="19"/>
                  </a:cxn>
                  <a:cxn ang="0">
                    <a:pos x="47" y="19"/>
                  </a:cxn>
                  <a:cxn ang="0">
                    <a:pos x="50" y="24"/>
                  </a:cxn>
                  <a:cxn ang="0">
                    <a:pos x="52" y="20"/>
                  </a:cxn>
                  <a:cxn ang="0">
                    <a:pos x="52" y="9"/>
                  </a:cxn>
                  <a:cxn ang="0">
                    <a:pos x="64" y="6"/>
                  </a:cxn>
                  <a:cxn ang="0">
                    <a:pos x="78" y="6"/>
                  </a:cxn>
                  <a:cxn ang="0">
                    <a:pos x="96" y="0"/>
                  </a:cxn>
                  <a:cxn ang="0">
                    <a:pos x="115" y="5"/>
                  </a:cxn>
                  <a:cxn ang="0">
                    <a:pos x="130" y="22"/>
                  </a:cxn>
                  <a:cxn ang="0">
                    <a:pos x="100" y="58"/>
                  </a:cxn>
                  <a:cxn ang="0">
                    <a:pos x="104" y="64"/>
                  </a:cxn>
                  <a:cxn ang="0">
                    <a:pos x="129" y="93"/>
                  </a:cxn>
                  <a:cxn ang="0">
                    <a:pos x="147" y="134"/>
                  </a:cxn>
                  <a:cxn ang="0">
                    <a:pos x="142" y="156"/>
                  </a:cxn>
                  <a:cxn ang="0">
                    <a:pos x="115" y="170"/>
                  </a:cxn>
                  <a:cxn ang="0">
                    <a:pos x="105" y="180"/>
                  </a:cxn>
                  <a:cxn ang="0">
                    <a:pos x="104" y="176"/>
                  </a:cxn>
                  <a:cxn ang="0">
                    <a:pos x="104" y="181"/>
                  </a:cxn>
                  <a:cxn ang="0">
                    <a:pos x="93" y="192"/>
                  </a:cxn>
                  <a:cxn ang="0">
                    <a:pos x="90" y="183"/>
                  </a:cxn>
                  <a:cxn ang="0">
                    <a:pos x="91" y="177"/>
                  </a:cxn>
                  <a:cxn ang="0">
                    <a:pos x="88" y="170"/>
                  </a:cxn>
                  <a:cxn ang="0">
                    <a:pos x="73" y="161"/>
                  </a:cxn>
                  <a:cxn ang="0">
                    <a:pos x="63" y="149"/>
                  </a:cxn>
                  <a:cxn ang="0">
                    <a:pos x="43" y="141"/>
                  </a:cxn>
                  <a:cxn ang="0">
                    <a:pos x="41" y="135"/>
                  </a:cxn>
                  <a:cxn ang="0">
                    <a:pos x="30" y="129"/>
                  </a:cxn>
                  <a:cxn ang="0">
                    <a:pos x="27" y="134"/>
                  </a:cxn>
                  <a:cxn ang="0">
                    <a:pos x="29" y="142"/>
                  </a:cxn>
                  <a:cxn ang="0">
                    <a:pos x="16" y="171"/>
                  </a:cxn>
                  <a:cxn ang="0">
                    <a:pos x="31" y="192"/>
                  </a:cxn>
                  <a:cxn ang="0">
                    <a:pos x="30" y="192"/>
                  </a:cxn>
                  <a:cxn ang="0">
                    <a:pos x="35" y="206"/>
                  </a:cxn>
                  <a:cxn ang="0">
                    <a:pos x="73" y="243"/>
                  </a:cxn>
                  <a:cxn ang="0">
                    <a:pos x="71" y="251"/>
                  </a:cxn>
                  <a:cxn ang="0">
                    <a:pos x="80" y="267"/>
                  </a:cxn>
                  <a:cxn ang="0">
                    <a:pos x="84" y="280"/>
                  </a:cxn>
                  <a:cxn ang="0">
                    <a:pos x="78" y="280"/>
                  </a:cxn>
                  <a:cxn ang="0">
                    <a:pos x="75" y="282"/>
                  </a:cxn>
                  <a:cxn ang="0">
                    <a:pos x="68" y="278"/>
                  </a:cxn>
                  <a:cxn ang="0">
                    <a:pos x="37" y="246"/>
                  </a:cxn>
                  <a:cxn ang="0">
                    <a:pos x="27" y="214"/>
                  </a:cxn>
                  <a:cxn ang="0">
                    <a:pos x="14" y="192"/>
                  </a:cxn>
                  <a:cxn ang="0">
                    <a:pos x="8" y="192"/>
                  </a:cxn>
                  <a:cxn ang="0">
                    <a:pos x="8" y="189"/>
                  </a:cxn>
                  <a:cxn ang="0">
                    <a:pos x="10" y="172"/>
                  </a:cxn>
                  <a:cxn ang="0">
                    <a:pos x="11" y="172"/>
                  </a:cxn>
                  <a:cxn ang="0">
                    <a:pos x="12" y="172"/>
                  </a:cxn>
                </a:cxnLst>
                <a:rect l="0" t="0" r="r" b="b"/>
                <a:pathLst>
                  <a:path w="147" h="282">
                    <a:moveTo>
                      <a:pt x="12" y="172"/>
                    </a:moveTo>
                    <a:cubicBezTo>
                      <a:pt x="16" y="165"/>
                      <a:pt x="17" y="160"/>
                      <a:pt x="21" y="152"/>
                    </a:cubicBezTo>
                    <a:cubicBezTo>
                      <a:pt x="22" y="150"/>
                      <a:pt x="25" y="149"/>
                      <a:pt x="25" y="147"/>
                    </a:cubicBezTo>
                    <a:cubicBezTo>
                      <a:pt x="25" y="143"/>
                      <a:pt x="19" y="123"/>
                      <a:pt x="15" y="119"/>
                    </a:cubicBezTo>
                    <a:cubicBezTo>
                      <a:pt x="12" y="116"/>
                      <a:pt x="8" y="114"/>
                      <a:pt x="8" y="109"/>
                    </a:cubicBezTo>
                    <a:cubicBezTo>
                      <a:pt x="8" y="108"/>
                      <a:pt x="8" y="107"/>
                      <a:pt x="8" y="105"/>
                    </a:cubicBezTo>
                    <a:cubicBezTo>
                      <a:pt x="8" y="106"/>
                      <a:pt x="8" y="106"/>
                      <a:pt x="8" y="106"/>
                    </a:cubicBezTo>
                    <a:cubicBezTo>
                      <a:pt x="9" y="105"/>
                      <a:pt x="12" y="100"/>
                      <a:pt x="12" y="96"/>
                    </a:cubicBezTo>
                    <a:cubicBezTo>
                      <a:pt x="12" y="91"/>
                      <a:pt x="12" y="82"/>
                      <a:pt x="9" y="77"/>
                    </a:cubicBezTo>
                    <a:cubicBezTo>
                      <a:pt x="6" y="73"/>
                      <a:pt x="0" y="73"/>
                      <a:pt x="0" y="65"/>
                    </a:cubicBezTo>
                    <a:cubicBezTo>
                      <a:pt x="0" y="57"/>
                      <a:pt x="3" y="51"/>
                      <a:pt x="8" y="47"/>
                    </a:cubicBezTo>
                    <a:cubicBezTo>
                      <a:pt x="10" y="44"/>
                      <a:pt x="15" y="45"/>
                      <a:pt x="19" y="43"/>
                    </a:cubicBezTo>
                    <a:cubicBezTo>
                      <a:pt x="29" y="36"/>
                      <a:pt x="36" y="33"/>
                      <a:pt x="45" y="19"/>
                    </a:cubicBezTo>
                    <a:cubicBezTo>
                      <a:pt x="47" y="19"/>
                      <a:pt x="47" y="19"/>
                      <a:pt x="47" y="19"/>
                    </a:cubicBezTo>
                    <a:cubicBezTo>
                      <a:pt x="47" y="23"/>
                      <a:pt x="49" y="24"/>
                      <a:pt x="50" y="24"/>
                    </a:cubicBezTo>
                    <a:cubicBezTo>
                      <a:pt x="51" y="24"/>
                      <a:pt x="52" y="22"/>
                      <a:pt x="52" y="20"/>
                    </a:cubicBezTo>
                    <a:cubicBezTo>
                      <a:pt x="52" y="16"/>
                      <a:pt x="52" y="13"/>
                      <a:pt x="52" y="9"/>
                    </a:cubicBezTo>
                    <a:cubicBezTo>
                      <a:pt x="52" y="9"/>
                      <a:pt x="62" y="6"/>
                      <a:pt x="64" y="6"/>
                    </a:cubicBezTo>
                    <a:cubicBezTo>
                      <a:pt x="78" y="6"/>
                      <a:pt x="78" y="6"/>
                      <a:pt x="78" y="6"/>
                    </a:cubicBezTo>
                    <a:cubicBezTo>
                      <a:pt x="84" y="9"/>
                      <a:pt x="89" y="0"/>
                      <a:pt x="96" y="0"/>
                    </a:cubicBezTo>
                    <a:cubicBezTo>
                      <a:pt x="103" y="0"/>
                      <a:pt x="107" y="5"/>
                      <a:pt x="115" y="5"/>
                    </a:cubicBezTo>
                    <a:cubicBezTo>
                      <a:pt x="115" y="16"/>
                      <a:pt x="123" y="20"/>
                      <a:pt x="130" y="22"/>
                    </a:cubicBezTo>
                    <a:cubicBezTo>
                      <a:pt x="121" y="36"/>
                      <a:pt x="100" y="39"/>
                      <a:pt x="100" y="58"/>
                    </a:cubicBezTo>
                    <a:cubicBezTo>
                      <a:pt x="100" y="62"/>
                      <a:pt x="102" y="63"/>
                      <a:pt x="104" y="64"/>
                    </a:cubicBezTo>
                    <a:cubicBezTo>
                      <a:pt x="114" y="74"/>
                      <a:pt x="118" y="86"/>
                      <a:pt x="129" y="93"/>
                    </a:cubicBezTo>
                    <a:cubicBezTo>
                      <a:pt x="140" y="100"/>
                      <a:pt x="147" y="119"/>
                      <a:pt x="147" y="134"/>
                    </a:cubicBezTo>
                    <a:cubicBezTo>
                      <a:pt x="147" y="144"/>
                      <a:pt x="142" y="148"/>
                      <a:pt x="142" y="156"/>
                    </a:cubicBezTo>
                    <a:cubicBezTo>
                      <a:pt x="127" y="160"/>
                      <a:pt x="126" y="164"/>
                      <a:pt x="115" y="170"/>
                    </a:cubicBezTo>
                    <a:cubicBezTo>
                      <a:pt x="109" y="173"/>
                      <a:pt x="110" y="180"/>
                      <a:pt x="105" y="180"/>
                    </a:cubicBezTo>
                    <a:cubicBezTo>
                      <a:pt x="104" y="180"/>
                      <a:pt x="104" y="177"/>
                      <a:pt x="104" y="176"/>
                    </a:cubicBezTo>
                    <a:cubicBezTo>
                      <a:pt x="104" y="179"/>
                      <a:pt x="104" y="180"/>
                      <a:pt x="104" y="181"/>
                    </a:cubicBezTo>
                    <a:cubicBezTo>
                      <a:pt x="104" y="185"/>
                      <a:pt x="95" y="192"/>
                      <a:pt x="93" y="192"/>
                    </a:cubicBezTo>
                    <a:cubicBezTo>
                      <a:pt x="91" y="192"/>
                      <a:pt x="90" y="186"/>
                      <a:pt x="90" y="183"/>
                    </a:cubicBezTo>
                    <a:cubicBezTo>
                      <a:pt x="90" y="179"/>
                      <a:pt x="90" y="178"/>
                      <a:pt x="91" y="177"/>
                    </a:cubicBezTo>
                    <a:cubicBezTo>
                      <a:pt x="90" y="176"/>
                      <a:pt x="89" y="172"/>
                      <a:pt x="88" y="170"/>
                    </a:cubicBezTo>
                    <a:cubicBezTo>
                      <a:pt x="82" y="170"/>
                      <a:pt x="73" y="168"/>
                      <a:pt x="73" y="161"/>
                    </a:cubicBezTo>
                    <a:cubicBezTo>
                      <a:pt x="63" y="161"/>
                      <a:pt x="68" y="155"/>
                      <a:pt x="63" y="149"/>
                    </a:cubicBezTo>
                    <a:cubicBezTo>
                      <a:pt x="56" y="143"/>
                      <a:pt x="50" y="143"/>
                      <a:pt x="43" y="141"/>
                    </a:cubicBezTo>
                    <a:cubicBezTo>
                      <a:pt x="42" y="141"/>
                      <a:pt x="41" y="135"/>
                      <a:pt x="41" y="135"/>
                    </a:cubicBezTo>
                    <a:cubicBezTo>
                      <a:pt x="40" y="130"/>
                      <a:pt x="34" y="129"/>
                      <a:pt x="30" y="129"/>
                    </a:cubicBezTo>
                    <a:cubicBezTo>
                      <a:pt x="26" y="129"/>
                      <a:pt x="27" y="132"/>
                      <a:pt x="27" y="134"/>
                    </a:cubicBezTo>
                    <a:cubicBezTo>
                      <a:pt x="27" y="138"/>
                      <a:pt x="29" y="139"/>
                      <a:pt x="29" y="142"/>
                    </a:cubicBezTo>
                    <a:cubicBezTo>
                      <a:pt x="29" y="156"/>
                      <a:pt x="16" y="159"/>
                      <a:pt x="16" y="171"/>
                    </a:cubicBezTo>
                    <a:cubicBezTo>
                      <a:pt x="16" y="185"/>
                      <a:pt x="31" y="179"/>
                      <a:pt x="31" y="192"/>
                    </a:cubicBezTo>
                    <a:cubicBezTo>
                      <a:pt x="30" y="192"/>
                      <a:pt x="30" y="192"/>
                      <a:pt x="30" y="192"/>
                    </a:cubicBezTo>
                    <a:cubicBezTo>
                      <a:pt x="32" y="195"/>
                      <a:pt x="32" y="203"/>
                      <a:pt x="35" y="206"/>
                    </a:cubicBezTo>
                    <a:cubicBezTo>
                      <a:pt x="47" y="218"/>
                      <a:pt x="73" y="221"/>
                      <a:pt x="73" y="243"/>
                    </a:cubicBezTo>
                    <a:cubicBezTo>
                      <a:pt x="73" y="247"/>
                      <a:pt x="71" y="247"/>
                      <a:pt x="71" y="251"/>
                    </a:cubicBezTo>
                    <a:cubicBezTo>
                      <a:pt x="71" y="259"/>
                      <a:pt x="78" y="262"/>
                      <a:pt x="80" y="267"/>
                    </a:cubicBezTo>
                    <a:cubicBezTo>
                      <a:pt x="82" y="273"/>
                      <a:pt x="82" y="275"/>
                      <a:pt x="84" y="280"/>
                    </a:cubicBezTo>
                    <a:cubicBezTo>
                      <a:pt x="80" y="280"/>
                      <a:pt x="80" y="280"/>
                      <a:pt x="78" y="280"/>
                    </a:cubicBezTo>
                    <a:cubicBezTo>
                      <a:pt x="77" y="280"/>
                      <a:pt x="76" y="282"/>
                      <a:pt x="75" y="282"/>
                    </a:cubicBezTo>
                    <a:cubicBezTo>
                      <a:pt x="71" y="282"/>
                      <a:pt x="70" y="279"/>
                      <a:pt x="68" y="278"/>
                    </a:cubicBezTo>
                    <a:cubicBezTo>
                      <a:pt x="54" y="274"/>
                      <a:pt x="41" y="261"/>
                      <a:pt x="37" y="246"/>
                    </a:cubicBezTo>
                    <a:cubicBezTo>
                      <a:pt x="33" y="233"/>
                      <a:pt x="32" y="224"/>
                      <a:pt x="27" y="214"/>
                    </a:cubicBezTo>
                    <a:cubicBezTo>
                      <a:pt x="24" y="208"/>
                      <a:pt x="21" y="192"/>
                      <a:pt x="14" y="192"/>
                    </a:cubicBezTo>
                    <a:cubicBezTo>
                      <a:pt x="9" y="192"/>
                      <a:pt x="12" y="194"/>
                      <a:pt x="8" y="192"/>
                    </a:cubicBezTo>
                    <a:cubicBezTo>
                      <a:pt x="7" y="192"/>
                      <a:pt x="8" y="190"/>
                      <a:pt x="8" y="189"/>
                    </a:cubicBezTo>
                    <a:cubicBezTo>
                      <a:pt x="8" y="183"/>
                      <a:pt x="9" y="179"/>
                      <a:pt x="10" y="172"/>
                    </a:cubicBezTo>
                    <a:cubicBezTo>
                      <a:pt x="11" y="172"/>
                      <a:pt x="11" y="172"/>
                      <a:pt x="11" y="172"/>
                    </a:cubicBezTo>
                    <a:lnTo>
                      <a:pt x="12" y="172"/>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40" name="Freeform 133"/>
              <p:cNvSpPr/>
              <p:nvPr/>
            </p:nvSpPr>
            <p:spPr bwMode="auto">
              <a:xfrm>
                <a:off x="6142038" y="2898775"/>
                <a:ext cx="26988" cy="25400"/>
              </a:xfrm>
              <a:custGeom>
                <a:avLst/>
                <a:gdLst/>
                <a:ahLst/>
                <a:cxnLst>
                  <a:cxn ang="0">
                    <a:pos x="12" y="17"/>
                  </a:cxn>
                  <a:cxn ang="0">
                    <a:pos x="9" y="11"/>
                  </a:cxn>
                  <a:cxn ang="0">
                    <a:pos x="0" y="6"/>
                  </a:cxn>
                  <a:cxn ang="0">
                    <a:pos x="9" y="0"/>
                  </a:cxn>
                  <a:cxn ang="0">
                    <a:pos x="20" y="15"/>
                  </a:cxn>
                  <a:cxn ang="0">
                    <a:pos x="21" y="19"/>
                  </a:cxn>
                  <a:cxn ang="0">
                    <a:pos x="17" y="19"/>
                  </a:cxn>
                  <a:cxn ang="0">
                    <a:pos x="12" y="17"/>
                  </a:cxn>
                </a:cxnLst>
                <a:rect l="0" t="0" r="r" b="b"/>
                <a:pathLst>
                  <a:path w="21" h="19">
                    <a:moveTo>
                      <a:pt x="12" y="17"/>
                    </a:moveTo>
                    <a:cubicBezTo>
                      <a:pt x="11" y="17"/>
                      <a:pt x="9" y="12"/>
                      <a:pt x="9" y="11"/>
                    </a:cubicBezTo>
                    <a:cubicBezTo>
                      <a:pt x="7" y="7"/>
                      <a:pt x="0" y="9"/>
                      <a:pt x="0" y="6"/>
                    </a:cubicBezTo>
                    <a:cubicBezTo>
                      <a:pt x="0" y="3"/>
                      <a:pt x="6" y="0"/>
                      <a:pt x="9" y="0"/>
                    </a:cubicBezTo>
                    <a:cubicBezTo>
                      <a:pt x="11" y="7"/>
                      <a:pt x="14" y="15"/>
                      <a:pt x="20" y="15"/>
                    </a:cubicBezTo>
                    <a:cubicBezTo>
                      <a:pt x="20" y="16"/>
                      <a:pt x="20" y="18"/>
                      <a:pt x="21" y="19"/>
                    </a:cubicBezTo>
                    <a:cubicBezTo>
                      <a:pt x="20" y="19"/>
                      <a:pt x="18" y="19"/>
                      <a:pt x="17" y="19"/>
                    </a:cubicBezTo>
                    <a:cubicBezTo>
                      <a:pt x="15" y="19"/>
                      <a:pt x="14" y="17"/>
                      <a:pt x="12" y="17"/>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41" name="Freeform 134"/>
              <p:cNvSpPr/>
              <p:nvPr/>
            </p:nvSpPr>
            <p:spPr bwMode="auto">
              <a:xfrm>
                <a:off x="6183313" y="2917825"/>
                <a:ext cx="11113" cy="11113"/>
              </a:xfrm>
              <a:custGeom>
                <a:avLst/>
                <a:gdLst/>
                <a:ahLst/>
                <a:cxnLst>
                  <a:cxn ang="0">
                    <a:pos x="1" y="0"/>
                  </a:cxn>
                  <a:cxn ang="0">
                    <a:pos x="5" y="0"/>
                  </a:cxn>
                  <a:cxn ang="0">
                    <a:pos x="9" y="3"/>
                  </a:cxn>
                  <a:cxn ang="0">
                    <a:pos x="4" y="8"/>
                  </a:cxn>
                  <a:cxn ang="0">
                    <a:pos x="1" y="3"/>
                  </a:cxn>
                  <a:cxn ang="0">
                    <a:pos x="1" y="0"/>
                  </a:cxn>
                </a:cxnLst>
                <a:rect l="0" t="0" r="r" b="b"/>
                <a:pathLst>
                  <a:path w="9" h="8">
                    <a:moveTo>
                      <a:pt x="1" y="0"/>
                    </a:moveTo>
                    <a:cubicBezTo>
                      <a:pt x="2" y="0"/>
                      <a:pt x="4" y="0"/>
                      <a:pt x="5" y="0"/>
                    </a:cubicBezTo>
                    <a:cubicBezTo>
                      <a:pt x="6" y="0"/>
                      <a:pt x="8" y="2"/>
                      <a:pt x="9" y="3"/>
                    </a:cubicBezTo>
                    <a:cubicBezTo>
                      <a:pt x="9" y="5"/>
                      <a:pt x="7" y="8"/>
                      <a:pt x="4" y="8"/>
                    </a:cubicBezTo>
                    <a:cubicBezTo>
                      <a:pt x="1" y="8"/>
                      <a:pt x="1" y="5"/>
                      <a:pt x="1" y="3"/>
                    </a:cubicBezTo>
                    <a:cubicBezTo>
                      <a:pt x="1" y="2"/>
                      <a:pt x="0" y="0"/>
                      <a:pt x="1" y="0"/>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42" name="Freeform 135"/>
              <p:cNvSpPr/>
              <p:nvPr/>
            </p:nvSpPr>
            <p:spPr bwMode="auto">
              <a:xfrm>
                <a:off x="6035675" y="2892425"/>
                <a:ext cx="9525" cy="15875"/>
              </a:xfrm>
              <a:custGeom>
                <a:avLst/>
                <a:gdLst/>
                <a:ahLst/>
                <a:cxnLst>
                  <a:cxn ang="0">
                    <a:pos x="1" y="0"/>
                  </a:cxn>
                  <a:cxn ang="0">
                    <a:pos x="8" y="12"/>
                  </a:cxn>
                  <a:cxn ang="0">
                    <a:pos x="0" y="2"/>
                  </a:cxn>
                  <a:cxn ang="0">
                    <a:pos x="0" y="0"/>
                  </a:cxn>
                  <a:cxn ang="0">
                    <a:pos x="3" y="0"/>
                  </a:cxn>
                  <a:cxn ang="0">
                    <a:pos x="3" y="2"/>
                  </a:cxn>
                  <a:cxn ang="0">
                    <a:pos x="1" y="0"/>
                  </a:cxn>
                </a:cxnLst>
                <a:rect l="0" t="0" r="r" b="b"/>
                <a:pathLst>
                  <a:path w="8" h="12">
                    <a:moveTo>
                      <a:pt x="1" y="0"/>
                    </a:moveTo>
                    <a:cubicBezTo>
                      <a:pt x="5" y="4"/>
                      <a:pt x="8" y="7"/>
                      <a:pt x="8" y="12"/>
                    </a:cubicBezTo>
                    <a:cubicBezTo>
                      <a:pt x="5" y="12"/>
                      <a:pt x="0" y="5"/>
                      <a:pt x="0" y="2"/>
                    </a:cubicBezTo>
                    <a:cubicBezTo>
                      <a:pt x="0" y="1"/>
                      <a:pt x="0" y="1"/>
                      <a:pt x="0" y="0"/>
                    </a:cubicBezTo>
                    <a:cubicBezTo>
                      <a:pt x="3" y="0"/>
                      <a:pt x="3" y="0"/>
                      <a:pt x="3" y="0"/>
                    </a:cubicBezTo>
                    <a:cubicBezTo>
                      <a:pt x="3" y="1"/>
                      <a:pt x="3" y="2"/>
                      <a:pt x="3" y="2"/>
                    </a:cubicBezTo>
                    <a:lnTo>
                      <a:pt x="1" y="0"/>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43" name="Freeform 136"/>
              <p:cNvSpPr/>
              <p:nvPr/>
            </p:nvSpPr>
            <p:spPr bwMode="auto">
              <a:xfrm>
                <a:off x="6013450" y="2855913"/>
                <a:ext cx="15875" cy="15875"/>
              </a:xfrm>
              <a:custGeom>
                <a:avLst/>
                <a:gdLst/>
                <a:ahLst/>
                <a:cxnLst>
                  <a:cxn ang="0">
                    <a:pos x="2" y="0"/>
                  </a:cxn>
                  <a:cxn ang="0">
                    <a:pos x="8" y="11"/>
                  </a:cxn>
                  <a:cxn ang="0">
                    <a:pos x="0" y="1"/>
                  </a:cxn>
                  <a:cxn ang="0">
                    <a:pos x="0" y="1"/>
                  </a:cxn>
                  <a:cxn ang="0">
                    <a:pos x="2" y="0"/>
                  </a:cxn>
                </a:cxnLst>
                <a:rect l="0" t="0" r="r" b="b"/>
                <a:pathLst>
                  <a:path w="12" h="11">
                    <a:moveTo>
                      <a:pt x="2" y="0"/>
                    </a:moveTo>
                    <a:cubicBezTo>
                      <a:pt x="5" y="2"/>
                      <a:pt x="12" y="11"/>
                      <a:pt x="8" y="11"/>
                    </a:cubicBezTo>
                    <a:cubicBezTo>
                      <a:pt x="6" y="11"/>
                      <a:pt x="1" y="4"/>
                      <a:pt x="0" y="1"/>
                    </a:cubicBezTo>
                    <a:cubicBezTo>
                      <a:pt x="0" y="1"/>
                      <a:pt x="0" y="1"/>
                      <a:pt x="0" y="1"/>
                    </a:cubicBezTo>
                    <a:lnTo>
                      <a:pt x="2" y="0"/>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44" name="Freeform 137"/>
              <p:cNvSpPr/>
              <p:nvPr/>
            </p:nvSpPr>
            <p:spPr bwMode="auto">
              <a:xfrm>
                <a:off x="6548438" y="2284413"/>
                <a:ext cx="41275" cy="49213"/>
              </a:xfrm>
              <a:custGeom>
                <a:avLst/>
                <a:gdLst/>
                <a:ahLst/>
                <a:cxnLst>
                  <a:cxn ang="0">
                    <a:pos x="12" y="22"/>
                  </a:cxn>
                  <a:cxn ang="0">
                    <a:pos x="14" y="16"/>
                  </a:cxn>
                  <a:cxn ang="0">
                    <a:pos x="10" y="10"/>
                  </a:cxn>
                  <a:cxn ang="0">
                    <a:pos x="10" y="14"/>
                  </a:cxn>
                  <a:cxn ang="0">
                    <a:pos x="5" y="16"/>
                  </a:cxn>
                  <a:cxn ang="0">
                    <a:pos x="0" y="11"/>
                  </a:cxn>
                  <a:cxn ang="0">
                    <a:pos x="14" y="0"/>
                  </a:cxn>
                  <a:cxn ang="0">
                    <a:pos x="26" y="3"/>
                  </a:cxn>
                  <a:cxn ang="0">
                    <a:pos x="26" y="8"/>
                  </a:cxn>
                  <a:cxn ang="0">
                    <a:pos x="30" y="11"/>
                  </a:cxn>
                  <a:cxn ang="0">
                    <a:pos x="30" y="16"/>
                  </a:cxn>
                  <a:cxn ang="0">
                    <a:pos x="26" y="16"/>
                  </a:cxn>
                  <a:cxn ang="0">
                    <a:pos x="15" y="37"/>
                  </a:cxn>
                  <a:cxn ang="0">
                    <a:pos x="14" y="33"/>
                  </a:cxn>
                  <a:cxn ang="0">
                    <a:pos x="14" y="36"/>
                  </a:cxn>
                  <a:cxn ang="0">
                    <a:pos x="7" y="29"/>
                  </a:cxn>
                  <a:cxn ang="0">
                    <a:pos x="12" y="22"/>
                  </a:cxn>
                </a:cxnLst>
                <a:rect l="0" t="0" r="r" b="b"/>
                <a:pathLst>
                  <a:path w="30" h="37">
                    <a:moveTo>
                      <a:pt x="12" y="22"/>
                    </a:moveTo>
                    <a:cubicBezTo>
                      <a:pt x="14" y="16"/>
                      <a:pt x="14" y="16"/>
                      <a:pt x="14" y="16"/>
                    </a:cubicBezTo>
                    <a:cubicBezTo>
                      <a:pt x="11" y="15"/>
                      <a:pt x="11" y="12"/>
                      <a:pt x="10" y="10"/>
                    </a:cubicBezTo>
                    <a:cubicBezTo>
                      <a:pt x="10" y="11"/>
                      <a:pt x="9" y="13"/>
                      <a:pt x="10" y="14"/>
                    </a:cubicBezTo>
                    <a:cubicBezTo>
                      <a:pt x="8" y="14"/>
                      <a:pt x="6" y="16"/>
                      <a:pt x="5" y="16"/>
                    </a:cubicBezTo>
                    <a:cubicBezTo>
                      <a:pt x="3" y="16"/>
                      <a:pt x="0" y="13"/>
                      <a:pt x="0" y="11"/>
                    </a:cubicBezTo>
                    <a:cubicBezTo>
                      <a:pt x="0" y="8"/>
                      <a:pt x="13" y="0"/>
                      <a:pt x="14" y="0"/>
                    </a:cubicBezTo>
                    <a:cubicBezTo>
                      <a:pt x="18" y="0"/>
                      <a:pt x="20" y="3"/>
                      <a:pt x="26" y="3"/>
                    </a:cubicBezTo>
                    <a:cubicBezTo>
                      <a:pt x="26" y="5"/>
                      <a:pt x="25" y="8"/>
                      <a:pt x="26" y="8"/>
                    </a:cubicBezTo>
                    <a:cubicBezTo>
                      <a:pt x="30" y="11"/>
                      <a:pt x="30" y="11"/>
                      <a:pt x="30" y="11"/>
                    </a:cubicBezTo>
                    <a:cubicBezTo>
                      <a:pt x="30" y="13"/>
                      <a:pt x="29" y="14"/>
                      <a:pt x="30" y="16"/>
                    </a:cubicBezTo>
                    <a:cubicBezTo>
                      <a:pt x="29" y="16"/>
                      <a:pt x="27" y="16"/>
                      <a:pt x="26" y="16"/>
                    </a:cubicBezTo>
                    <a:cubicBezTo>
                      <a:pt x="25" y="24"/>
                      <a:pt x="21" y="37"/>
                      <a:pt x="15" y="37"/>
                    </a:cubicBezTo>
                    <a:cubicBezTo>
                      <a:pt x="14" y="37"/>
                      <a:pt x="14" y="35"/>
                      <a:pt x="14" y="33"/>
                    </a:cubicBezTo>
                    <a:cubicBezTo>
                      <a:pt x="14" y="36"/>
                      <a:pt x="14" y="36"/>
                      <a:pt x="14" y="36"/>
                    </a:cubicBezTo>
                    <a:cubicBezTo>
                      <a:pt x="10" y="36"/>
                      <a:pt x="7" y="31"/>
                      <a:pt x="7" y="29"/>
                    </a:cubicBezTo>
                    <a:cubicBezTo>
                      <a:pt x="7" y="28"/>
                      <a:pt x="12" y="22"/>
                      <a:pt x="12" y="22"/>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45" name="Freeform 138"/>
              <p:cNvSpPr/>
              <p:nvPr/>
            </p:nvSpPr>
            <p:spPr bwMode="auto">
              <a:xfrm>
                <a:off x="6596063" y="2271713"/>
                <a:ext cx="42863" cy="30163"/>
              </a:xfrm>
              <a:custGeom>
                <a:avLst/>
                <a:gdLst/>
                <a:ahLst/>
                <a:cxnLst>
                  <a:cxn ang="0">
                    <a:pos x="23" y="15"/>
                  </a:cxn>
                  <a:cxn ang="0">
                    <a:pos x="17" y="12"/>
                  </a:cxn>
                  <a:cxn ang="0">
                    <a:pos x="6" y="23"/>
                  </a:cxn>
                  <a:cxn ang="0">
                    <a:pos x="3" y="17"/>
                  </a:cxn>
                  <a:cxn ang="0">
                    <a:pos x="0" y="12"/>
                  </a:cxn>
                  <a:cxn ang="0">
                    <a:pos x="8" y="5"/>
                  </a:cxn>
                  <a:cxn ang="0">
                    <a:pos x="23" y="0"/>
                  </a:cxn>
                  <a:cxn ang="0">
                    <a:pos x="23" y="15"/>
                  </a:cxn>
                </a:cxnLst>
                <a:rect l="0" t="0" r="r" b="b"/>
                <a:pathLst>
                  <a:path w="33" h="23">
                    <a:moveTo>
                      <a:pt x="23" y="15"/>
                    </a:moveTo>
                    <a:cubicBezTo>
                      <a:pt x="20" y="15"/>
                      <a:pt x="18" y="13"/>
                      <a:pt x="17" y="12"/>
                    </a:cubicBezTo>
                    <a:cubicBezTo>
                      <a:pt x="13" y="16"/>
                      <a:pt x="12" y="23"/>
                      <a:pt x="6" y="23"/>
                    </a:cubicBezTo>
                    <a:cubicBezTo>
                      <a:pt x="4" y="23"/>
                      <a:pt x="3" y="19"/>
                      <a:pt x="3" y="17"/>
                    </a:cubicBezTo>
                    <a:cubicBezTo>
                      <a:pt x="1" y="15"/>
                      <a:pt x="0" y="14"/>
                      <a:pt x="0" y="12"/>
                    </a:cubicBezTo>
                    <a:cubicBezTo>
                      <a:pt x="0" y="12"/>
                      <a:pt x="8" y="6"/>
                      <a:pt x="8" y="5"/>
                    </a:cubicBezTo>
                    <a:cubicBezTo>
                      <a:pt x="16" y="7"/>
                      <a:pt x="17" y="0"/>
                      <a:pt x="23" y="0"/>
                    </a:cubicBezTo>
                    <a:cubicBezTo>
                      <a:pt x="33" y="0"/>
                      <a:pt x="28" y="15"/>
                      <a:pt x="23" y="15"/>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46" name="Freeform 139"/>
              <p:cNvSpPr/>
              <p:nvPr/>
            </p:nvSpPr>
            <p:spPr bwMode="auto">
              <a:xfrm>
                <a:off x="6572250" y="2136775"/>
                <a:ext cx="185738" cy="153988"/>
              </a:xfrm>
              <a:custGeom>
                <a:avLst/>
                <a:gdLst/>
                <a:ahLst/>
                <a:cxnLst>
                  <a:cxn ang="0">
                    <a:pos x="55" y="110"/>
                  </a:cxn>
                  <a:cxn ang="0">
                    <a:pos x="55" y="107"/>
                  </a:cxn>
                  <a:cxn ang="0">
                    <a:pos x="56" y="99"/>
                  </a:cxn>
                  <a:cxn ang="0">
                    <a:pos x="43" y="95"/>
                  </a:cxn>
                  <a:cxn ang="0">
                    <a:pos x="39" y="99"/>
                  </a:cxn>
                  <a:cxn ang="0">
                    <a:pos x="29" y="100"/>
                  </a:cxn>
                  <a:cxn ang="0">
                    <a:pos x="6" y="106"/>
                  </a:cxn>
                  <a:cxn ang="0">
                    <a:pos x="0" y="104"/>
                  </a:cxn>
                  <a:cxn ang="0">
                    <a:pos x="5" y="101"/>
                  </a:cxn>
                  <a:cxn ang="0">
                    <a:pos x="30" y="84"/>
                  </a:cxn>
                  <a:cxn ang="0">
                    <a:pos x="57" y="84"/>
                  </a:cxn>
                  <a:cxn ang="0">
                    <a:pos x="72" y="70"/>
                  </a:cxn>
                  <a:cxn ang="0">
                    <a:pos x="79" y="59"/>
                  </a:cxn>
                  <a:cxn ang="0">
                    <a:pos x="77" y="64"/>
                  </a:cxn>
                  <a:cxn ang="0">
                    <a:pos x="79" y="66"/>
                  </a:cxn>
                  <a:cxn ang="0">
                    <a:pos x="92" y="60"/>
                  </a:cxn>
                  <a:cxn ang="0">
                    <a:pos x="116" y="25"/>
                  </a:cxn>
                  <a:cxn ang="0">
                    <a:pos x="114" y="19"/>
                  </a:cxn>
                  <a:cxn ang="0">
                    <a:pos x="125" y="3"/>
                  </a:cxn>
                  <a:cxn ang="0">
                    <a:pos x="130" y="4"/>
                  </a:cxn>
                  <a:cxn ang="0">
                    <a:pos x="129" y="4"/>
                  </a:cxn>
                  <a:cxn ang="0">
                    <a:pos x="128" y="0"/>
                  </a:cxn>
                  <a:cxn ang="0">
                    <a:pos x="133" y="2"/>
                  </a:cxn>
                  <a:cxn ang="0">
                    <a:pos x="134" y="11"/>
                  </a:cxn>
                  <a:cxn ang="0">
                    <a:pos x="140" y="26"/>
                  </a:cxn>
                  <a:cxn ang="0">
                    <a:pos x="134" y="40"/>
                  </a:cxn>
                  <a:cxn ang="0">
                    <a:pos x="134" y="43"/>
                  </a:cxn>
                  <a:cxn ang="0">
                    <a:pos x="130" y="44"/>
                  </a:cxn>
                  <a:cxn ang="0">
                    <a:pos x="127" y="63"/>
                  </a:cxn>
                  <a:cxn ang="0">
                    <a:pos x="122" y="76"/>
                  </a:cxn>
                  <a:cxn ang="0">
                    <a:pos x="125" y="84"/>
                  </a:cxn>
                  <a:cxn ang="0">
                    <a:pos x="114" y="93"/>
                  </a:cxn>
                  <a:cxn ang="0">
                    <a:pos x="114" y="86"/>
                  </a:cxn>
                  <a:cxn ang="0">
                    <a:pos x="102" y="96"/>
                  </a:cxn>
                  <a:cxn ang="0">
                    <a:pos x="100" y="94"/>
                  </a:cxn>
                  <a:cxn ang="0">
                    <a:pos x="96" y="94"/>
                  </a:cxn>
                  <a:cxn ang="0">
                    <a:pos x="87" y="100"/>
                  </a:cxn>
                  <a:cxn ang="0">
                    <a:pos x="74" y="92"/>
                  </a:cxn>
                  <a:cxn ang="0">
                    <a:pos x="72" y="96"/>
                  </a:cxn>
                  <a:cxn ang="0">
                    <a:pos x="76" y="103"/>
                  </a:cxn>
                  <a:cxn ang="0">
                    <a:pos x="72" y="103"/>
                  </a:cxn>
                  <a:cxn ang="0">
                    <a:pos x="61" y="115"/>
                  </a:cxn>
                  <a:cxn ang="0">
                    <a:pos x="55" y="110"/>
                  </a:cxn>
                </a:cxnLst>
                <a:rect l="0" t="0" r="r" b="b"/>
                <a:pathLst>
                  <a:path w="140" h="115">
                    <a:moveTo>
                      <a:pt x="55" y="110"/>
                    </a:moveTo>
                    <a:cubicBezTo>
                      <a:pt x="53" y="110"/>
                      <a:pt x="55" y="108"/>
                      <a:pt x="55" y="107"/>
                    </a:cubicBezTo>
                    <a:cubicBezTo>
                      <a:pt x="55" y="104"/>
                      <a:pt x="56" y="101"/>
                      <a:pt x="56" y="99"/>
                    </a:cubicBezTo>
                    <a:cubicBezTo>
                      <a:pt x="51" y="98"/>
                      <a:pt x="48" y="95"/>
                      <a:pt x="43" y="95"/>
                    </a:cubicBezTo>
                    <a:cubicBezTo>
                      <a:pt x="40" y="95"/>
                      <a:pt x="40" y="98"/>
                      <a:pt x="39" y="99"/>
                    </a:cubicBezTo>
                    <a:cubicBezTo>
                      <a:pt x="35" y="100"/>
                      <a:pt x="32" y="98"/>
                      <a:pt x="29" y="100"/>
                    </a:cubicBezTo>
                    <a:cubicBezTo>
                      <a:pt x="23" y="103"/>
                      <a:pt x="15" y="106"/>
                      <a:pt x="6" y="106"/>
                    </a:cubicBezTo>
                    <a:cubicBezTo>
                      <a:pt x="3" y="106"/>
                      <a:pt x="0" y="106"/>
                      <a:pt x="0" y="104"/>
                    </a:cubicBezTo>
                    <a:cubicBezTo>
                      <a:pt x="0" y="103"/>
                      <a:pt x="4" y="102"/>
                      <a:pt x="5" y="101"/>
                    </a:cubicBezTo>
                    <a:cubicBezTo>
                      <a:pt x="15" y="95"/>
                      <a:pt x="19" y="84"/>
                      <a:pt x="30" y="84"/>
                    </a:cubicBezTo>
                    <a:cubicBezTo>
                      <a:pt x="43" y="84"/>
                      <a:pt x="47" y="84"/>
                      <a:pt x="57" y="84"/>
                    </a:cubicBezTo>
                    <a:cubicBezTo>
                      <a:pt x="65" y="84"/>
                      <a:pt x="68" y="70"/>
                      <a:pt x="72" y="70"/>
                    </a:cubicBezTo>
                    <a:cubicBezTo>
                      <a:pt x="72" y="70"/>
                      <a:pt x="78" y="60"/>
                      <a:pt x="79" y="59"/>
                    </a:cubicBezTo>
                    <a:cubicBezTo>
                      <a:pt x="78" y="61"/>
                      <a:pt x="77" y="62"/>
                      <a:pt x="77" y="64"/>
                    </a:cubicBezTo>
                    <a:cubicBezTo>
                      <a:pt x="77" y="65"/>
                      <a:pt x="78" y="66"/>
                      <a:pt x="79" y="66"/>
                    </a:cubicBezTo>
                    <a:cubicBezTo>
                      <a:pt x="86" y="66"/>
                      <a:pt x="87" y="62"/>
                      <a:pt x="92" y="60"/>
                    </a:cubicBezTo>
                    <a:cubicBezTo>
                      <a:pt x="101" y="57"/>
                      <a:pt x="116" y="39"/>
                      <a:pt x="116" y="25"/>
                    </a:cubicBezTo>
                    <a:cubicBezTo>
                      <a:pt x="116" y="22"/>
                      <a:pt x="114" y="22"/>
                      <a:pt x="114" y="19"/>
                    </a:cubicBezTo>
                    <a:cubicBezTo>
                      <a:pt x="114" y="14"/>
                      <a:pt x="119" y="3"/>
                      <a:pt x="125" y="3"/>
                    </a:cubicBezTo>
                    <a:cubicBezTo>
                      <a:pt x="125" y="3"/>
                      <a:pt x="125" y="9"/>
                      <a:pt x="130" y="4"/>
                    </a:cubicBezTo>
                    <a:cubicBezTo>
                      <a:pt x="130" y="4"/>
                      <a:pt x="129" y="4"/>
                      <a:pt x="129" y="4"/>
                    </a:cubicBezTo>
                    <a:cubicBezTo>
                      <a:pt x="128" y="4"/>
                      <a:pt x="127" y="0"/>
                      <a:pt x="128" y="0"/>
                    </a:cubicBezTo>
                    <a:cubicBezTo>
                      <a:pt x="131" y="0"/>
                      <a:pt x="133" y="1"/>
                      <a:pt x="133" y="2"/>
                    </a:cubicBezTo>
                    <a:cubicBezTo>
                      <a:pt x="135" y="5"/>
                      <a:pt x="134" y="8"/>
                      <a:pt x="134" y="11"/>
                    </a:cubicBezTo>
                    <a:cubicBezTo>
                      <a:pt x="134" y="17"/>
                      <a:pt x="140" y="20"/>
                      <a:pt x="140" y="26"/>
                    </a:cubicBezTo>
                    <a:cubicBezTo>
                      <a:pt x="140" y="33"/>
                      <a:pt x="134" y="34"/>
                      <a:pt x="134" y="40"/>
                    </a:cubicBezTo>
                    <a:cubicBezTo>
                      <a:pt x="134" y="41"/>
                      <a:pt x="134" y="42"/>
                      <a:pt x="134" y="43"/>
                    </a:cubicBezTo>
                    <a:cubicBezTo>
                      <a:pt x="133" y="44"/>
                      <a:pt x="132" y="43"/>
                      <a:pt x="130" y="44"/>
                    </a:cubicBezTo>
                    <a:cubicBezTo>
                      <a:pt x="126" y="45"/>
                      <a:pt x="127" y="59"/>
                      <a:pt x="127" y="63"/>
                    </a:cubicBezTo>
                    <a:cubicBezTo>
                      <a:pt x="127" y="67"/>
                      <a:pt x="122" y="70"/>
                      <a:pt x="122" y="76"/>
                    </a:cubicBezTo>
                    <a:cubicBezTo>
                      <a:pt x="122" y="80"/>
                      <a:pt x="124" y="81"/>
                      <a:pt x="125" y="84"/>
                    </a:cubicBezTo>
                    <a:cubicBezTo>
                      <a:pt x="119" y="87"/>
                      <a:pt x="119" y="91"/>
                      <a:pt x="114" y="93"/>
                    </a:cubicBezTo>
                    <a:cubicBezTo>
                      <a:pt x="112" y="89"/>
                      <a:pt x="114" y="89"/>
                      <a:pt x="114" y="86"/>
                    </a:cubicBezTo>
                    <a:cubicBezTo>
                      <a:pt x="108" y="90"/>
                      <a:pt x="104" y="90"/>
                      <a:pt x="102" y="96"/>
                    </a:cubicBezTo>
                    <a:cubicBezTo>
                      <a:pt x="102" y="96"/>
                      <a:pt x="100" y="95"/>
                      <a:pt x="100" y="94"/>
                    </a:cubicBezTo>
                    <a:cubicBezTo>
                      <a:pt x="96" y="94"/>
                      <a:pt x="96" y="94"/>
                      <a:pt x="96" y="94"/>
                    </a:cubicBezTo>
                    <a:cubicBezTo>
                      <a:pt x="93" y="97"/>
                      <a:pt x="91" y="100"/>
                      <a:pt x="87" y="100"/>
                    </a:cubicBezTo>
                    <a:cubicBezTo>
                      <a:pt x="78" y="100"/>
                      <a:pt x="78" y="92"/>
                      <a:pt x="74" y="92"/>
                    </a:cubicBezTo>
                    <a:cubicBezTo>
                      <a:pt x="73" y="92"/>
                      <a:pt x="72" y="94"/>
                      <a:pt x="72" y="96"/>
                    </a:cubicBezTo>
                    <a:cubicBezTo>
                      <a:pt x="72" y="97"/>
                      <a:pt x="76" y="103"/>
                      <a:pt x="76" y="103"/>
                    </a:cubicBezTo>
                    <a:cubicBezTo>
                      <a:pt x="75" y="103"/>
                      <a:pt x="73" y="103"/>
                      <a:pt x="72" y="103"/>
                    </a:cubicBezTo>
                    <a:cubicBezTo>
                      <a:pt x="68" y="103"/>
                      <a:pt x="63" y="110"/>
                      <a:pt x="61" y="115"/>
                    </a:cubicBezTo>
                    <a:cubicBezTo>
                      <a:pt x="57" y="114"/>
                      <a:pt x="58" y="110"/>
                      <a:pt x="55" y="110"/>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47" name="Freeform 140"/>
              <p:cNvSpPr/>
              <p:nvPr/>
            </p:nvSpPr>
            <p:spPr bwMode="auto">
              <a:xfrm>
                <a:off x="6721475" y="2054225"/>
                <a:ext cx="96838" cy="80963"/>
              </a:xfrm>
              <a:custGeom>
                <a:avLst/>
                <a:gdLst/>
                <a:ahLst/>
                <a:cxnLst>
                  <a:cxn ang="0">
                    <a:pos x="11" y="33"/>
                  </a:cxn>
                  <a:cxn ang="0">
                    <a:pos x="15" y="33"/>
                  </a:cxn>
                  <a:cxn ang="0">
                    <a:pos x="26" y="10"/>
                  </a:cxn>
                  <a:cxn ang="0">
                    <a:pos x="23" y="6"/>
                  </a:cxn>
                  <a:cxn ang="0">
                    <a:pos x="26" y="0"/>
                  </a:cxn>
                  <a:cxn ang="0">
                    <a:pos x="60" y="22"/>
                  </a:cxn>
                  <a:cxn ang="0">
                    <a:pos x="70" y="21"/>
                  </a:cxn>
                  <a:cxn ang="0">
                    <a:pos x="67" y="26"/>
                  </a:cxn>
                  <a:cxn ang="0">
                    <a:pos x="72" y="32"/>
                  </a:cxn>
                  <a:cxn ang="0">
                    <a:pos x="59" y="36"/>
                  </a:cxn>
                  <a:cxn ang="0">
                    <a:pos x="43" y="51"/>
                  </a:cxn>
                  <a:cxn ang="0">
                    <a:pos x="24" y="41"/>
                  </a:cxn>
                  <a:cxn ang="0">
                    <a:pos x="21" y="45"/>
                  </a:cxn>
                  <a:cxn ang="0">
                    <a:pos x="8" y="48"/>
                  </a:cxn>
                  <a:cxn ang="0">
                    <a:pos x="16" y="54"/>
                  </a:cxn>
                  <a:cxn ang="0">
                    <a:pos x="5" y="61"/>
                  </a:cxn>
                  <a:cxn ang="0">
                    <a:pos x="3" y="61"/>
                  </a:cxn>
                  <a:cxn ang="0">
                    <a:pos x="3" y="51"/>
                  </a:cxn>
                  <a:cxn ang="0">
                    <a:pos x="0" y="46"/>
                  </a:cxn>
                  <a:cxn ang="0">
                    <a:pos x="8" y="35"/>
                  </a:cxn>
                  <a:cxn ang="0">
                    <a:pos x="8" y="32"/>
                  </a:cxn>
                  <a:cxn ang="0">
                    <a:pos x="12" y="34"/>
                  </a:cxn>
                  <a:cxn ang="0">
                    <a:pos x="11" y="33"/>
                  </a:cxn>
                </a:cxnLst>
                <a:rect l="0" t="0" r="r" b="b"/>
                <a:pathLst>
                  <a:path w="72" h="61">
                    <a:moveTo>
                      <a:pt x="11" y="33"/>
                    </a:moveTo>
                    <a:cubicBezTo>
                      <a:pt x="12" y="33"/>
                      <a:pt x="14" y="33"/>
                      <a:pt x="15" y="33"/>
                    </a:cubicBezTo>
                    <a:cubicBezTo>
                      <a:pt x="23" y="33"/>
                      <a:pt x="26" y="16"/>
                      <a:pt x="26" y="10"/>
                    </a:cubicBezTo>
                    <a:cubicBezTo>
                      <a:pt x="26" y="8"/>
                      <a:pt x="23" y="7"/>
                      <a:pt x="23" y="6"/>
                    </a:cubicBezTo>
                    <a:cubicBezTo>
                      <a:pt x="23" y="2"/>
                      <a:pt x="25" y="1"/>
                      <a:pt x="26" y="0"/>
                    </a:cubicBezTo>
                    <a:cubicBezTo>
                      <a:pt x="38" y="8"/>
                      <a:pt x="43" y="22"/>
                      <a:pt x="60" y="22"/>
                    </a:cubicBezTo>
                    <a:cubicBezTo>
                      <a:pt x="64" y="22"/>
                      <a:pt x="67" y="19"/>
                      <a:pt x="70" y="21"/>
                    </a:cubicBezTo>
                    <a:cubicBezTo>
                      <a:pt x="69" y="23"/>
                      <a:pt x="67" y="24"/>
                      <a:pt x="67" y="26"/>
                    </a:cubicBezTo>
                    <a:cubicBezTo>
                      <a:pt x="67" y="29"/>
                      <a:pt x="71" y="32"/>
                      <a:pt x="72" y="32"/>
                    </a:cubicBezTo>
                    <a:cubicBezTo>
                      <a:pt x="68" y="35"/>
                      <a:pt x="65" y="36"/>
                      <a:pt x="59" y="36"/>
                    </a:cubicBezTo>
                    <a:cubicBezTo>
                      <a:pt x="49" y="36"/>
                      <a:pt x="46" y="46"/>
                      <a:pt x="43" y="51"/>
                    </a:cubicBezTo>
                    <a:cubicBezTo>
                      <a:pt x="36" y="47"/>
                      <a:pt x="31" y="46"/>
                      <a:pt x="24" y="41"/>
                    </a:cubicBezTo>
                    <a:cubicBezTo>
                      <a:pt x="23" y="42"/>
                      <a:pt x="21" y="43"/>
                      <a:pt x="21" y="45"/>
                    </a:cubicBezTo>
                    <a:cubicBezTo>
                      <a:pt x="15" y="45"/>
                      <a:pt x="8" y="40"/>
                      <a:pt x="8" y="48"/>
                    </a:cubicBezTo>
                    <a:cubicBezTo>
                      <a:pt x="8" y="52"/>
                      <a:pt x="14" y="52"/>
                      <a:pt x="16" y="54"/>
                    </a:cubicBezTo>
                    <a:cubicBezTo>
                      <a:pt x="12" y="59"/>
                      <a:pt x="9" y="57"/>
                      <a:pt x="5" y="61"/>
                    </a:cubicBezTo>
                    <a:cubicBezTo>
                      <a:pt x="3" y="61"/>
                      <a:pt x="3" y="61"/>
                      <a:pt x="3" y="61"/>
                    </a:cubicBezTo>
                    <a:cubicBezTo>
                      <a:pt x="3" y="58"/>
                      <a:pt x="3" y="51"/>
                      <a:pt x="3" y="51"/>
                    </a:cubicBezTo>
                    <a:cubicBezTo>
                      <a:pt x="3" y="49"/>
                      <a:pt x="0" y="48"/>
                      <a:pt x="0" y="46"/>
                    </a:cubicBezTo>
                    <a:cubicBezTo>
                      <a:pt x="0" y="41"/>
                      <a:pt x="8" y="38"/>
                      <a:pt x="8" y="35"/>
                    </a:cubicBezTo>
                    <a:cubicBezTo>
                      <a:pt x="8" y="32"/>
                      <a:pt x="8" y="32"/>
                      <a:pt x="8" y="32"/>
                    </a:cubicBezTo>
                    <a:cubicBezTo>
                      <a:pt x="9" y="32"/>
                      <a:pt x="10" y="33"/>
                      <a:pt x="12" y="34"/>
                    </a:cubicBezTo>
                    <a:lnTo>
                      <a:pt x="11" y="33"/>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48" name="Freeform 141"/>
              <p:cNvSpPr/>
              <p:nvPr/>
            </p:nvSpPr>
            <p:spPr bwMode="auto">
              <a:xfrm>
                <a:off x="6816725" y="2073275"/>
                <a:ext cx="15875" cy="14288"/>
              </a:xfrm>
              <a:custGeom>
                <a:avLst/>
                <a:gdLst/>
                <a:ahLst/>
                <a:cxnLst>
                  <a:cxn ang="0">
                    <a:pos x="10" y="0"/>
                  </a:cxn>
                  <a:cxn ang="0">
                    <a:pos x="12" y="2"/>
                  </a:cxn>
                  <a:cxn ang="0">
                    <a:pos x="1" y="11"/>
                  </a:cxn>
                  <a:cxn ang="0">
                    <a:pos x="1" y="7"/>
                  </a:cxn>
                  <a:cxn ang="0">
                    <a:pos x="11" y="0"/>
                  </a:cxn>
                  <a:cxn ang="0">
                    <a:pos x="10" y="0"/>
                  </a:cxn>
                </a:cxnLst>
                <a:rect l="0" t="0" r="r" b="b"/>
                <a:pathLst>
                  <a:path w="12" h="11">
                    <a:moveTo>
                      <a:pt x="10" y="0"/>
                    </a:moveTo>
                    <a:cubicBezTo>
                      <a:pt x="12" y="2"/>
                      <a:pt x="12" y="2"/>
                      <a:pt x="12" y="2"/>
                    </a:cubicBezTo>
                    <a:cubicBezTo>
                      <a:pt x="10" y="4"/>
                      <a:pt x="5" y="11"/>
                      <a:pt x="1" y="11"/>
                    </a:cubicBezTo>
                    <a:cubicBezTo>
                      <a:pt x="0" y="11"/>
                      <a:pt x="0" y="8"/>
                      <a:pt x="1" y="7"/>
                    </a:cubicBezTo>
                    <a:cubicBezTo>
                      <a:pt x="3" y="4"/>
                      <a:pt x="8" y="0"/>
                      <a:pt x="11" y="0"/>
                    </a:cubicBezTo>
                    <a:lnTo>
                      <a:pt x="10" y="0"/>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49" name="Freeform 142"/>
              <p:cNvSpPr/>
              <p:nvPr/>
            </p:nvSpPr>
            <p:spPr bwMode="auto">
              <a:xfrm>
                <a:off x="6848475" y="2052638"/>
                <a:ext cx="22225" cy="15875"/>
              </a:xfrm>
              <a:custGeom>
                <a:avLst/>
                <a:gdLst/>
                <a:ahLst/>
                <a:cxnLst>
                  <a:cxn ang="0">
                    <a:pos x="17" y="3"/>
                  </a:cxn>
                  <a:cxn ang="0">
                    <a:pos x="1" y="12"/>
                  </a:cxn>
                  <a:cxn ang="0">
                    <a:pos x="1" y="10"/>
                  </a:cxn>
                  <a:cxn ang="0">
                    <a:pos x="10" y="0"/>
                  </a:cxn>
                  <a:cxn ang="0">
                    <a:pos x="17" y="0"/>
                  </a:cxn>
                  <a:cxn ang="0">
                    <a:pos x="17" y="3"/>
                  </a:cxn>
                </a:cxnLst>
                <a:rect l="0" t="0" r="r" b="b"/>
                <a:pathLst>
                  <a:path w="17" h="12">
                    <a:moveTo>
                      <a:pt x="17" y="3"/>
                    </a:moveTo>
                    <a:cubicBezTo>
                      <a:pt x="7" y="3"/>
                      <a:pt x="7" y="12"/>
                      <a:pt x="1" y="12"/>
                    </a:cubicBezTo>
                    <a:cubicBezTo>
                      <a:pt x="0" y="12"/>
                      <a:pt x="1" y="10"/>
                      <a:pt x="1" y="10"/>
                    </a:cubicBezTo>
                    <a:cubicBezTo>
                      <a:pt x="1" y="10"/>
                      <a:pt x="5" y="0"/>
                      <a:pt x="10" y="0"/>
                    </a:cubicBezTo>
                    <a:cubicBezTo>
                      <a:pt x="13" y="0"/>
                      <a:pt x="15" y="0"/>
                      <a:pt x="17" y="0"/>
                    </a:cubicBezTo>
                    <a:lnTo>
                      <a:pt x="17" y="3"/>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50" name="Freeform 143"/>
              <p:cNvSpPr/>
              <p:nvPr/>
            </p:nvSpPr>
            <p:spPr bwMode="auto">
              <a:xfrm>
                <a:off x="6888163" y="2035175"/>
                <a:ext cx="12700" cy="11113"/>
              </a:xfrm>
              <a:custGeom>
                <a:avLst/>
                <a:gdLst/>
                <a:ahLst/>
                <a:cxnLst>
                  <a:cxn ang="0">
                    <a:pos x="1" y="6"/>
                  </a:cxn>
                  <a:cxn ang="0">
                    <a:pos x="2" y="3"/>
                  </a:cxn>
                  <a:cxn ang="0">
                    <a:pos x="9" y="0"/>
                  </a:cxn>
                  <a:cxn ang="0">
                    <a:pos x="1" y="9"/>
                  </a:cxn>
                  <a:cxn ang="0">
                    <a:pos x="1" y="6"/>
                  </a:cxn>
                </a:cxnLst>
                <a:rect l="0" t="0" r="r" b="b"/>
                <a:pathLst>
                  <a:path w="9" h="9">
                    <a:moveTo>
                      <a:pt x="1" y="6"/>
                    </a:moveTo>
                    <a:cubicBezTo>
                      <a:pt x="3" y="6"/>
                      <a:pt x="1" y="4"/>
                      <a:pt x="2" y="3"/>
                    </a:cubicBezTo>
                    <a:cubicBezTo>
                      <a:pt x="3" y="0"/>
                      <a:pt x="8" y="0"/>
                      <a:pt x="9" y="0"/>
                    </a:cubicBezTo>
                    <a:cubicBezTo>
                      <a:pt x="8" y="3"/>
                      <a:pt x="5" y="9"/>
                      <a:pt x="1" y="9"/>
                    </a:cubicBezTo>
                    <a:cubicBezTo>
                      <a:pt x="0" y="9"/>
                      <a:pt x="0" y="6"/>
                      <a:pt x="1" y="6"/>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51" name="Freeform 144"/>
              <p:cNvSpPr/>
              <p:nvPr/>
            </p:nvSpPr>
            <p:spPr bwMode="auto">
              <a:xfrm>
                <a:off x="6753225" y="1855788"/>
                <a:ext cx="47625" cy="184150"/>
              </a:xfrm>
              <a:custGeom>
                <a:avLst/>
                <a:gdLst/>
                <a:ahLst/>
                <a:cxnLst>
                  <a:cxn ang="0">
                    <a:pos x="26" y="84"/>
                  </a:cxn>
                  <a:cxn ang="0">
                    <a:pos x="13" y="109"/>
                  </a:cxn>
                  <a:cxn ang="0">
                    <a:pos x="26" y="132"/>
                  </a:cxn>
                  <a:cxn ang="0">
                    <a:pos x="25" y="132"/>
                  </a:cxn>
                  <a:cxn ang="0">
                    <a:pos x="20" y="128"/>
                  </a:cxn>
                  <a:cxn ang="0">
                    <a:pos x="16" y="128"/>
                  </a:cxn>
                  <a:cxn ang="0">
                    <a:pos x="5" y="138"/>
                  </a:cxn>
                  <a:cxn ang="0">
                    <a:pos x="5" y="125"/>
                  </a:cxn>
                  <a:cxn ang="0">
                    <a:pos x="7" y="105"/>
                  </a:cxn>
                  <a:cxn ang="0">
                    <a:pos x="4" y="93"/>
                  </a:cxn>
                  <a:cxn ang="0">
                    <a:pos x="7" y="79"/>
                  </a:cxn>
                  <a:cxn ang="0">
                    <a:pos x="7" y="53"/>
                  </a:cxn>
                  <a:cxn ang="0">
                    <a:pos x="0" y="37"/>
                  </a:cxn>
                  <a:cxn ang="0">
                    <a:pos x="9" y="15"/>
                  </a:cxn>
                  <a:cxn ang="0">
                    <a:pos x="11" y="9"/>
                  </a:cxn>
                  <a:cxn ang="0">
                    <a:pos x="11" y="0"/>
                  </a:cxn>
                  <a:cxn ang="0">
                    <a:pos x="14" y="0"/>
                  </a:cxn>
                  <a:cxn ang="0">
                    <a:pos x="19" y="20"/>
                  </a:cxn>
                  <a:cxn ang="0">
                    <a:pos x="21" y="37"/>
                  </a:cxn>
                  <a:cxn ang="0">
                    <a:pos x="21" y="47"/>
                  </a:cxn>
                  <a:cxn ang="0">
                    <a:pos x="24" y="59"/>
                  </a:cxn>
                  <a:cxn ang="0">
                    <a:pos x="36" y="90"/>
                  </a:cxn>
                  <a:cxn ang="0">
                    <a:pos x="26" y="84"/>
                  </a:cxn>
                </a:cxnLst>
                <a:rect l="0" t="0" r="r" b="b"/>
                <a:pathLst>
                  <a:path w="36" h="138">
                    <a:moveTo>
                      <a:pt x="26" y="84"/>
                    </a:moveTo>
                    <a:cubicBezTo>
                      <a:pt x="15" y="84"/>
                      <a:pt x="13" y="98"/>
                      <a:pt x="13" y="109"/>
                    </a:cubicBezTo>
                    <a:cubicBezTo>
                      <a:pt x="13" y="120"/>
                      <a:pt x="22" y="124"/>
                      <a:pt x="26" y="132"/>
                    </a:cubicBezTo>
                    <a:cubicBezTo>
                      <a:pt x="26" y="132"/>
                      <a:pt x="25" y="132"/>
                      <a:pt x="25" y="132"/>
                    </a:cubicBezTo>
                    <a:cubicBezTo>
                      <a:pt x="23" y="133"/>
                      <a:pt x="21" y="130"/>
                      <a:pt x="20" y="128"/>
                    </a:cubicBezTo>
                    <a:cubicBezTo>
                      <a:pt x="19" y="128"/>
                      <a:pt x="17" y="128"/>
                      <a:pt x="16" y="128"/>
                    </a:cubicBezTo>
                    <a:cubicBezTo>
                      <a:pt x="11" y="128"/>
                      <a:pt x="11" y="138"/>
                      <a:pt x="5" y="138"/>
                    </a:cubicBezTo>
                    <a:cubicBezTo>
                      <a:pt x="4" y="138"/>
                      <a:pt x="5" y="127"/>
                      <a:pt x="5" y="125"/>
                    </a:cubicBezTo>
                    <a:cubicBezTo>
                      <a:pt x="5" y="117"/>
                      <a:pt x="7" y="112"/>
                      <a:pt x="7" y="105"/>
                    </a:cubicBezTo>
                    <a:cubicBezTo>
                      <a:pt x="7" y="99"/>
                      <a:pt x="4" y="98"/>
                      <a:pt x="4" y="93"/>
                    </a:cubicBezTo>
                    <a:cubicBezTo>
                      <a:pt x="4" y="86"/>
                      <a:pt x="7" y="84"/>
                      <a:pt x="7" y="79"/>
                    </a:cubicBezTo>
                    <a:cubicBezTo>
                      <a:pt x="7" y="68"/>
                      <a:pt x="7" y="64"/>
                      <a:pt x="7" y="53"/>
                    </a:cubicBezTo>
                    <a:cubicBezTo>
                      <a:pt x="7" y="46"/>
                      <a:pt x="0" y="44"/>
                      <a:pt x="0" y="37"/>
                    </a:cubicBezTo>
                    <a:cubicBezTo>
                      <a:pt x="0" y="28"/>
                      <a:pt x="3" y="16"/>
                      <a:pt x="9" y="15"/>
                    </a:cubicBezTo>
                    <a:cubicBezTo>
                      <a:pt x="9" y="12"/>
                      <a:pt x="11" y="11"/>
                      <a:pt x="11" y="9"/>
                    </a:cubicBezTo>
                    <a:cubicBezTo>
                      <a:pt x="11" y="4"/>
                      <a:pt x="11" y="3"/>
                      <a:pt x="11" y="0"/>
                    </a:cubicBezTo>
                    <a:cubicBezTo>
                      <a:pt x="12" y="0"/>
                      <a:pt x="13" y="0"/>
                      <a:pt x="14" y="0"/>
                    </a:cubicBezTo>
                    <a:cubicBezTo>
                      <a:pt x="14" y="8"/>
                      <a:pt x="18" y="14"/>
                      <a:pt x="19" y="20"/>
                    </a:cubicBezTo>
                    <a:cubicBezTo>
                      <a:pt x="21" y="26"/>
                      <a:pt x="18" y="30"/>
                      <a:pt x="21" y="37"/>
                    </a:cubicBezTo>
                    <a:cubicBezTo>
                      <a:pt x="21" y="47"/>
                      <a:pt x="21" y="47"/>
                      <a:pt x="21" y="47"/>
                    </a:cubicBezTo>
                    <a:cubicBezTo>
                      <a:pt x="20" y="52"/>
                      <a:pt x="23" y="57"/>
                      <a:pt x="24" y="59"/>
                    </a:cubicBezTo>
                    <a:cubicBezTo>
                      <a:pt x="27" y="70"/>
                      <a:pt x="33" y="79"/>
                      <a:pt x="36" y="90"/>
                    </a:cubicBezTo>
                    <a:cubicBezTo>
                      <a:pt x="34" y="86"/>
                      <a:pt x="30" y="84"/>
                      <a:pt x="26" y="84"/>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52" name="Freeform 145"/>
              <p:cNvSpPr/>
              <p:nvPr/>
            </p:nvSpPr>
            <p:spPr bwMode="auto">
              <a:xfrm>
                <a:off x="5241925" y="1219200"/>
                <a:ext cx="292100" cy="214313"/>
              </a:xfrm>
              <a:custGeom>
                <a:avLst/>
                <a:gdLst/>
                <a:ahLst/>
                <a:cxnLst>
                  <a:cxn ang="0">
                    <a:pos x="76" y="161"/>
                  </a:cxn>
                  <a:cxn ang="0">
                    <a:pos x="50" y="131"/>
                  </a:cxn>
                  <a:cxn ang="0">
                    <a:pos x="103" y="67"/>
                  </a:cxn>
                  <a:cxn ang="0">
                    <a:pos x="125" y="55"/>
                  </a:cxn>
                  <a:cxn ang="0">
                    <a:pos x="134" y="45"/>
                  </a:cxn>
                  <a:cxn ang="0">
                    <a:pos x="175" y="34"/>
                  </a:cxn>
                  <a:cxn ang="0">
                    <a:pos x="220" y="11"/>
                  </a:cxn>
                  <a:cxn ang="0">
                    <a:pos x="203" y="0"/>
                  </a:cxn>
                  <a:cxn ang="0">
                    <a:pos x="136" y="25"/>
                  </a:cxn>
                  <a:cxn ang="0">
                    <a:pos x="123" y="19"/>
                  </a:cxn>
                  <a:cxn ang="0">
                    <a:pos x="109" y="25"/>
                  </a:cxn>
                  <a:cxn ang="0">
                    <a:pos x="69" y="46"/>
                  </a:cxn>
                  <a:cxn ang="0">
                    <a:pos x="52" y="49"/>
                  </a:cxn>
                  <a:cxn ang="0">
                    <a:pos x="47" y="53"/>
                  </a:cxn>
                  <a:cxn ang="0">
                    <a:pos x="50" y="61"/>
                  </a:cxn>
                  <a:cxn ang="0">
                    <a:pos x="27" y="88"/>
                  </a:cxn>
                  <a:cxn ang="0">
                    <a:pos x="34" y="98"/>
                  </a:cxn>
                  <a:cxn ang="0">
                    <a:pos x="13" y="110"/>
                  </a:cxn>
                  <a:cxn ang="0">
                    <a:pos x="13" y="117"/>
                  </a:cxn>
                  <a:cxn ang="0">
                    <a:pos x="0" y="134"/>
                  </a:cxn>
                  <a:cxn ang="0">
                    <a:pos x="8" y="143"/>
                  </a:cxn>
                  <a:cxn ang="0">
                    <a:pos x="21" y="143"/>
                  </a:cxn>
                  <a:cxn ang="0">
                    <a:pos x="27" y="158"/>
                  </a:cxn>
                  <a:cxn ang="0">
                    <a:pos x="39" y="158"/>
                  </a:cxn>
                  <a:cxn ang="0">
                    <a:pos x="42" y="161"/>
                  </a:cxn>
                  <a:cxn ang="0">
                    <a:pos x="76" y="161"/>
                  </a:cxn>
                  <a:cxn ang="0">
                    <a:pos x="72" y="156"/>
                  </a:cxn>
                  <a:cxn ang="0">
                    <a:pos x="76" y="161"/>
                  </a:cxn>
                </a:cxnLst>
                <a:rect l="0" t="0" r="r" b="b"/>
                <a:pathLst>
                  <a:path w="220" h="161">
                    <a:moveTo>
                      <a:pt x="76" y="161"/>
                    </a:moveTo>
                    <a:cubicBezTo>
                      <a:pt x="66" y="151"/>
                      <a:pt x="50" y="147"/>
                      <a:pt x="50" y="131"/>
                    </a:cubicBezTo>
                    <a:cubicBezTo>
                      <a:pt x="50" y="102"/>
                      <a:pt x="81" y="73"/>
                      <a:pt x="103" y="67"/>
                    </a:cubicBezTo>
                    <a:cubicBezTo>
                      <a:pt x="111" y="64"/>
                      <a:pt x="113" y="55"/>
                      <a:pt x="125" y="55"/>
                    </a:cubicBezTo>
                    <a:cubicBezTo>
                      <a:pt x="130" y="55"/>
                      <a:pt x="132" y="46"/>
                      <a:pt x="134" y="45"/>
                    </a:cubicBezTo>
                    <a:cubicBezTo>
                      <a:pt x="149" y="38"/>
                      <a:pt x="160" y="41"/>
                      <a:pt x="175" y="34"/>
                    </a:cubicBezTo>
                    <a:cubicBezTo>
                      <a:pt x="186" y="28"/>
                      <a:pt x="220" y="26"/>
                      <a:pt x="220" y="11"/>
                    </a:cubicBezTo>
                    <a:cubicBezTo>
                      <a:pt x="220" y="6"/>
                      <a:pt x="208" y="0"/>
                      <a:pt x="203" y="0"/>
                    </a:cubicBezTo>
                    <a:cubicBezTo>
                      <a:pt x="181" y="0"/>
                      <a:pt x="160" y="25"/>
                      <a:pt x="136" y="25"/>
                    </a:cubicBezTo>
                    <a:cubicBezTo>
                      <a:pt x="131" y="25"/>
                      <a:pt x="128" y="19"/>
                      <a:pt x="123" y="19"/>
                    </a:cubicBezTo>
                    <a:cubicBezTo>
                      <a:pt x="115" y="19"/>
                      <a:pt x="115" y="25"/>
                      <a:pt x="109" y="25"/>
                    </a:cubicBezTo>
                    <a:cubicBezTo>
                      <a:pt x="93" y="25"/>
                      <a:pt x="80" y="46"/>
                      <a:pt x="69" y="46"/>
                    </a:cubicBezTo>
                    <a:cubicBezTo>
                      <a:pt x="63" y="46"/>
                      <a:pt x="58" y="49"/>
                      <a:pt x="52" y="49"/>
                    </a:cubicBezTo>
                    <a:cubicBezTo>
                      <a:pt x="49" y="49"/>
                      <a:pt x="47" y="52"/>
                      <a:pt x="47" y="53"/>
                    </a:cubicBezTo>
                    <a:cubicBezTo>
                      <a:pt x="47" y="56"/>
                      <a:pt x="50" y="58"/>
                      <a:pt x="50" y="61"/>
                    </a:cubicBezTo>
                    <a:cubicBezTo>
                      <a:pt x="50" y="74"/>
                      <a:pt x="27" y="80"/>
                      <a:pt x="27" y="88"/>
                    </a:cubicBezTo>
                    <a:cubicBezTo>
                      <a:pt x="27" y="91"/>
                      <a:pt x="34" y="92"/>
                      <a:pt x="34" y="98"/>
                    </a:cubicBezTo>
                    <a:cubicBezTo>
                      <a:pt x="27" y="99"/>
                      <a:pt x="13" y="102"/>
                      <a:pt x="13" y="110"/>
                    </a:cubicBezTo>
                    <a:cubicBezTo>
                      <a:pt x="13" y="115"/>
                      <a:pt x="13" y="117"/>
                      <a:pt x="13" y="117"/>
                    </a:cubicBezTo>
                    <a:cubicBezTo>
                      <a:pt x="13" y="124"/>
                      <a:pt x="0" y="124"/>
                      <a:pt x="0" y="134"/>
                    </a:cubicBezTo>
                    <a:cubicBezTo>
                      <a:pt x="0" y="139"/>
                      <a:pt x="8" y="143"/>
                      <a:pt x="8" y="143"/>
                    </a:cubicBezTo>
                    <a:cubicBezTo>
                      <a:pt x="8" y="143"/>
                      <a:pt x="20" y="143"/>
                      <a:pt x="21" y="143"/>
                    </a:cubicBezTo>
                    <a:cubicBezTo>
                      <a:pt x="28" y="145"/>
                      <a:pt x="24" y="152"/>
                      <a:pt x="27" y="158"/>
                    </a:cubicBezTo>
                    <a:cubicBezTo>
                      <a:pt x="28" y="161"/>
                      <a:pt x="35" y="158"/>
                      <a:pt x="39" y="158"/>
                    </a:cubicBezTo>
                    <a:cubicBezTo>
                      <a:pt x="40" y="158"/>
                      <a:pt x="41" y="161"/>
                      <a:pt x="42" y="161"/>
                    </a:cubicBezTo>
                    <a:cubicBezTo>
                      <a:pt x="76" y="161"/>
                      <a:pt x="76" y="161"/>
                      <a:pt x="76" y="161"/>
                    </a:cubicBezTo>
                    <a:cubicBezTo>
                      <a:pt x="75" y="159"/>
                      <a:pt x="73" y="157"/>
                      <a:pt x="72" y="156"/>
                    </a:cubicBezTo>
                    <a:lnTo>
                      <a:pt x="76" y="161"/>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53" name="Freeform 146"/>
              <p:cNvSpPr/>
              <p:nvPr/>
            </p:nvSpPr>
            <p:spPr bwMode="auto">
              <a:xfrm>
                <a:off x="4713288" y="1196975"/>
                <a:ext cx="2847975" cy="1058863"/>
              </a:xfrm>
              <a:custGeom>
                <a:avLst/>
                <a:gdLst/>
                <a:ahLst/>
                <a:cxnLst>
                  <a:cxn ang="0">
                    <a:pos x="1515" y="585"/>
                  </a:cxn>
                  <a:cxn ang="0">
                    <a:pos x="1460" y="485"/>
                  </a:cxn>
                  <a:cxn ang="0">
                    <a:pos x="1665" y="408"/>
                  </a:cxn>
                  <a:cxn ang="0">
                    <a:pos x="1804" y="346"/>
                  </a:cxn>
                  <a:cxn ang="0">
                    <a:pos x="1709" y="465"/>
                  </a:cxn>
                  <a:cxn ang="0">
                    <a:pos x="1793" y="452"/>
                  </a:cxn>
                  <a:cxn ang="0">
                    <a:pos x="1989" y="313"/>
                  </a:cxn>
                  <a:cxn ang="0">
                    <a:pos x="2112" y="287"/>
                  </a:cxn>
                  <a:cxn ang="0">
                    <a:pos x="1892" y="194"/>
                  </a:cxn>
                  <a:cxn ang="0">
                    <a:pos x="1660" y="159"/>
                  </a:cxn>
                  <a:cxn ang="0">
                    <a:pos x="1435" y="157"/>
                  </a:cxn>
                  <a:cxn ang="0">
                    <a:pos x="1314" y="97"/>
                  </a:cxn>
                  <a:cxn ang="0">
                    <a:pos x="1102" y="104"/>
                  </a:cxn>
                  <a:cxn ang="0">
                    <a:pos x="1016" y="27"/>
                  </a:cxn>
                  <a:cxn ang="0">
                    <a:pos x="758" y="117"/>
                  </a:cxn>
                  <a:cxn ang="0">
                    <a:pos x="668" y="148"/>
                  </a:cxn>
                  <a:cxn ang="0">
                    <a:pos x="644" y="121"/>
                  </a:cxn>
                  <a:cxn ang="0">
                    <a:pos x="511" y="207"/>
                  </a:cxn>
                  <a:cxn ang="0">
                    <a:pos x="322" y="247"/>
                  </a:cxn>
                  <a:cxn ang="0">
                    <a:pos x="214" y="296"/>
                  </a:cxn>
                  <a:cxn ang="0">
                    <a:pos x="229" y="227"/>
                  </a:cxn>
                  <a:cxn ang="0">
                    <a:pos x="127" y="236"/>
                  </a:cxn>
                  <a:cxn ang="0">
                    <a:pos x="136" y="312"/>
                  </a:cxn>
                  <a:cxn ang="0">
                    <a:pos x="117" y="395"/>
                  </a:cxn>
                  <a:cxn ang="0">
                    <a:pos x="50" y="446"/>
                  </a:cxn>
                  <a:cxn ang="0">
                    <a:pos x="16" y="495"/>
                  </a:cxn>
                  <a:cxn ang="0">
                    <a:pos x="54" y="558"/>
                  </a:cxn>
                  <a:cxn ang="0">
                    <a:pos x="88" y="597"/>
                  </a:cxn>
                  <a:cxn ang="0">
                    <a:pos x="112" y="644"/>
                  </a:cxn>
                  <a:cxn ang="0">
                    <a:pos x="208" y="647"/>
                  </a:cxn>
                  <a:cxn ang="0">
                    <a:pos x="225" y="626"/>
                  </a:cxn>
                  <a:cxn ang="0">
                    <a:pos x="284" y="701"/>
                  </a:cxn>
                  <a:cxn ang="0">
                    <a:pos x="350" y="732"/>
                  </a:cxn>
                  <a:cxn ang="0">
                    <a:pos x="366" y="742"/>
                  </a:cxn>
                  <a:cxn ang="0">
                    <a:pos x="349" y="634"/>
                  </a:cxn>
                  <a:cxn ang="0">
                    <a:pos x="412" y="645"/>
                  </a:cxn>
                  <a:cxn ang="0">
                    <a:pos x="427" y="700"/>
                  </a:cxn>
                  <a:cxn ang="0">
                    <a:pos x="428" y="746"/>
                  </a:cxn>
                  <a:cxn ang="0">
                    <a:pos x="447" y="755"/>
                  </a:cxn>
                  <a:cxn ang="0">
                    <a:pos x="522" y="777"/>
                  </a:cxn>
                  <a:cxn ang="0">
                    <a:pos x="559" y="781"/>
                  </a:cxn>
                  <a:cxn ang="0">
                    <a:pos x="608" y="770"/>
                  </a:cxn>
                  <a:cxn ang="0">
                    <a:pos x="654" y="772"/>
                  </a:cxn>
                  <a:cxn ang="0">
                    <a:pos x="677" y="748"/>
                  </a:cxn>
                  <a:cxn ang="0">
                    <a:pos x="829" y="593"/>
                  </a:cxn>
                  <a:cxn ang="0">
                    <a:pos x="994" y="534"/>
                  </a:cxn>
                  <a:cxn ang="0">
                    <a:pos x="1224" y="569"/>
                  </a:cxn>
                  <a:cxn ang="0">
                    <a:pos x="1411" y="607"/>
                  </a:cxn>
                  <a:cxn ang="0">
                    <a:pos x="1400" y="655"/>
                  </a:cxn>
                </a:cxnLst>
                <a:rect l="0" t="0" r="r" b="b"/>
                <a:pathLst>
                  <a:path w="2139" h="795">
                    <a:moveTo>
                      <a:pt x="1398" y="684"/>
                    </a:moveTo>
                    <a:cubicBezTo>
                      <a:pt x="1398" y="684"/>
                      <a:pt x="1415" y="688"/>
                      <a:pt x="1429" y="688"/>
                    </a:cubicBezTo>
                    <a:cubicBezTo>
                      <a:pt x="1454" y="688"/>
                      <a:pt x="1478" y="635"/>
                      <a:pt x="1495" y="618"/>
                    </a:cubicBezTo>
                    <a:cubicBezTo>
                      <a:pt x="1502" y="610"/>
                      <a:pt x="1512" y="596"/>
                      <a:pt x="1515" y="585"/>
                    </a:cubicBezTo>
                    <a:cubicBezTo>
                      <a:pt x="1518" y="572"/>
                      <a:pt x="1513" y="564"/>
                      <a:pt x="1520" y="551"/>
                    </a:cubicBezTo>
                    <a:cubicBezTo>
                      <a:pt x="1522" y="547"/>
                      <a:pt x="1527" y="537"/>
                      <a:pt x="1527" y="527"/>
                    </a:cubicBezTo>
                    <a:cubicBezTo>
                      <a:pt x="1527" y="515"/>
                      <a:pt x="1508" y="492"/>
                      <a:pt x="1499" y="499"/>
                    </a:cubicBezTo>
                    <a:cubicBezTo>
                      <a:pt x="1473" y="518"/>
                      <a:pt x="1460" y="488"/>
                      <a:pt x="1460" y="485"/>
                    </a:cubicBezTo>
                    <a:cubicBezTo>
                      <a:pt x="1460" y="473"/>
                      <a:pt x="1483" y="459"/>
                      <a:pt x="1493" y="450"/>
                    </a:cubicBezTo>
                    <a:cubicBezTo>
                      <a:pt x="1506" y="436"/>
                      <a:pt x="1524" y="413"/>
                      <a:pt x="1543" y="408"/>
                    </a:cubicBezTo>
                    <a:cubicBezTo>
                      <a:pt x="1560" y="404"/>
                      <a:pt x="1613" y="399"/>
                      <a:pt x="1627" y="399"/>
                    </a:cubicBezTo>
                    <a:cubicBezTo>
                      <a:pt x="1645" y="399"/>
                      <a:pt x="1654" y="408"/>
                      <a:pt x="1665" y="408"/>
                    </a:cubicBezTo>
                    <a:cubicBezTo>
                      <a:pt x="1671" y="408"/>
                      <a:pt x="1675" y="408"/>
                      <a:pt x="1689" y="408"/>
                    </a:cubicBezTo>
                    <a:cubicBezTo>
                      <a:pt x="1696" y="379"/>
                      <a:pt x="1709" y="362"/>
                      <a:pt x="1740" y="362"/>
                    </a:cubicBezTo>
                    <a:cubicBezTo>
                      <a:pt x="1748" y="362"/>
                      <a:pt x="1751" y="360"/>
                      <a:pt x="1766" y="362"/>
                    </a:cubicBezTo>
                    <a:cubicBezTo>
                      <a:pt x="1759" y="368"/>
                      <a:pt x="1756" y="406"/>
                      <a:pt x="1804" y="346"/>
                    </a:cubicBezTo>
                    <a:cubicBezTo>
                      <a:pt x="1809" y="346"/>
                      <a:pt x="1832" y="355"/>
                      <a:pt x="1797" y="377"/>
                    </a:cubicBezTo>
                    <a:cubicBezTo>
                      <a:pt x="1785" y="385"/>
                      <a:pt x="1774" y="381"/>
                      <a:pt x="1766" y="393"/>
                    </a:cubicBezTo>
                    <a:cubicBezTo>
                      <a:pt x="1757" y="406"/>
                      <a:pt x="1749" y="423"/>
                      <a:pt x="1735" y="430"/>
                    </a:cubicBezTo>
                    <a:cubicBezTo>
                      <a:pt x="1724" y="436"/>
                      <a:pt x="1709" y="447"/>
                      <a:pt x="1709" y="465"/>
                    </a:cubicBezTo>
                    <a:cubicBezTo>
                      <a:pt x="1709" y="482"/>
                      <a:pt x="1714" y="535"/>
                      <a:pt x="1726" y="545"/>
                    </a:cubicBezTo>
                    <a:cubicBezTo>
                      <a:pt x="1735" y="532"/>
                      <a:pt x="1741" y="507"/>
                      <a:pt x="1760" y="503"/>
                    </a:cubicBezTo>
                    <a:cubicBezTo>
                      <a:pt x="1757" y="491"/>
                      <a:pt x="1777" y="488"/>
                      <a:pt x="1777" y="479"/>
                    </a:cubicBezTo>
                    <a:cubicBezTo>
                      <a:pt x="1777" y="464"/>
                      <a:pt x="1793" y="460"/>
                      <a:pt x="1793" y="452"/>
                    </a:cubicBezTo>
                    <a:cubicBezTo>
                      <a:pt x="1793" y="447"/>
                      <a:pt x="1788" y="442"/>
                      <a:pt x="1793" y="432"/>
                    </a:cubicBezTo>
                    <a:cubicBezTo>
                      <a:pt x="1828" y="356"/>
                      <a:pt x="1861" y="397"/>
                      <a:pt x="1874" y="397"/>
                    </a:cubicBezTo>
                    <a:cubicBezTo>
                      <a:pt x="1914" y="397"/>
                      <a:pt x="1941" y="347"/>
                      <a:pt x="1976" y="346"/>
                    </a:cubicBezTo>
                    <a:cubicBezTo>
                      <a:pt x="2041" y="345"/>
                      <a:pt x="1989" y="320"/>
                      <a:pt x="1989" y="313"/>
                    </a:cubicBezTo>
                    <a:cubicBezTo>
                      <a:pt x="1989" y="294"/>
                      <a:pt x="2015" y="297"/>
                      <a:pt x="2020" y="287"/>
                    </a:cubicBezTo>
                    <a:cubicBezTo>
                      <a:pt x="2022" y="282"/>
                      <a:pt x="2018" y="271"/>
                      <a:pt x="2026" y="271"/>
                    </a:cubicBezTo>
                    <a:cubicBezTo>
                      <a:pt x="2054" y="271"/>
                      <a:pt x="2077" y="309"/>
                      <a:pt x="2097" y="309"/>
                    </a:cubicBezTo>
                    <a:cubicBezTo>
                      <a:pt x="2106" y="309"/>
                      <a:pt x="2108" y="293"/>
                      <a:pt x="2112" y="287"/>
                    </a:cubicBezTo>
                    <a:cubicBezTo>
                      <a:pt x="2120" y="278"/>
                      <a:pt x="2127" y="279"/>
                      <a:pt x="2139" y="275"/>
                    </a:cubicBezTo>
                    <a:cubicBezTo>
                      <a:pt x="2123" y="254"/>
                      <a:pt x="2071" y="242"/>
                      <a:pt x="2046" y="227"/>
                    </a:cubicBezTo>
                    <a:cubicBezTo>
                      <a:pt x="2011" y="207"/>
                      <a:pt x="1965" y="185"/>
                      <a:pt x="1914" y="185"/>
                    </a:cubicBezTo>
                    <a:cubicBezTo>
                      <a:pt x="1900" y="185"/>
                      <a:pt x="1890" y="188"/>
                      <a:pt x="1892" y="194"/>
                    </a:cubicBezTo>
                    <a:cubicBezTo>
                      <a:pt x="1906" y="237"/>
                      <a:pt x="1872" y="194"/>
                      <a:pt x="1863" y="194"/>
                    </a:cubicBezTo>
                    <a:cubicBezTo>
                      <a:pt x="1762" y="192"/>
                      <a:pt x="1762" y="192"/>
                      <a:pt x="1762" y="192"/>
                    </a:cubicBezTo>
                    <a:cubicBezTo>
                      <a:pt x="1756" y="169"/>
                      <a:pt x="1741" y="161"/>
                      <a:pt x="1711" y="161"/>
                    </a:cubicBezTo>
                    <a:cubicBezTo>
                      <a:pt x="1695" y="161"/>
                      <a:pt x="1670" y="167"/>
                      <a:pt x="1660" y="159"/>
                    </a:cubicBezTo>
                    <a:cubicBezTo>
                      <a:pt x="1652" y="151"/>
                      <a:pt x="1651" y="141"/>
                      <a:pt x="1638" y="137"/>
                    </a:cubicBezTo>
                    <a:cubicBezTo>
                      <a:pt x="1611" y="128"/>
                      <a:pt x="1582" y="121"/>
                      <a:pt x="1548" y="121"/>
                    </a:cubicBezTo>
                    <a:cubicBezTo>
                      <a:pt x="1513" y="121"/>
                      <a:pt x="1509" y="140"/>
                      <a:pt x="1506" y="157"/>
                    </a:cubicBezTo>
                    <a:cubicBezTo>
                      <a:pt x="1473" y="157"/>
                      <a:pt x="1457" y="157"/>
                      <a:pt x="1435" y="157"/>
                    </a:cubicBezTo>
                    <a:cubicBezTo>
                      <a:pt x="1423" y="157"/>
                      <a:pt x="1421" y="147"/>
                      <a:pt x="1407" y="146"/>
                    </a:cubicBezTo>
                    <a:cubicBezTo>
                      <a:pt x="1405" y="152"/>
                      <a:pt x="1403" y="166"/>
                      <a:pt x="1396" y="166"/>
                    </a:cubicBezTo>
                    <a:cubicBezTo>
                      <a:pt x="1377" y="166"/>
                      <a:pt x="1369" y="143"/>
                      <a:pt x="1369" y="130"/>
                    </a:cubicBezTo>
                    <a:cubicBezTo>
                      <a:pt x="1369" y="127"/>
                      <a:pt x="1405" y="105"/>
                      <a:pt x="1314" y="97"/>
                    </a:cubicBezTo>
                    <a:cubicBezTo>
                      <a:pt x="1303" y="96"/>
                      <a:pt x="1296" y="101"/>
                      <a:pt x="1296" y="115"/>
                    </a:cubicBezTo>
                    <a:cubicBezTo>
                      <a:pt x="1248" y="115"/>
                      <a:pt x="1248" y="115"/>
                      <a:pt x="1248" y="115"/>
                    </a:cubicBezTo>
                    <a:cubicBezTo>
                      <a:pt x="1233" y="111"/>
                      <a:pt x="1157" y="102"/>
                      <a:pt x="1147" y="86"/>
                    </a:cubicBezTo>
                    <a:cubicBezTo>
                      <a:pt x="1089" y="133"/>
                      <a:pt x="1102" y="104"/>
                      <a:pt x="1102" y="104"/>
                    </a:cubicBezTo>
                    <a:cubicBezTo>
                      <a:pt x="1116" y="87"/>
                      <a:pt x="1249" y="51"/>
                      <a:pt x="1140" y="24"/>
                    </a:cubicBezTo>
                    <a:cubicBezTo>
                      <a:pt x="1094" y="24"/>
                      <a:pt x="1094" y="24"/>
                      <a:pt x="1094" y="24"/>
                    </a:cubicBezTo>
                    <a:cubicBezTo>
                      <a:pt x="1089" y="12"/>
                      <a:pt x="1079" y="0"/>
                      <a:pt x="1060" y="0"/>
                    </a:cubicBezTo>
                    <a:cubicBezTo>
                      <a:pt x="1038" y="0"/>
                      <a:pt x="1028" y="17"/>
                      <a:pt x="1016" y="27"/>
                    </a:cubicBezTo>
                    <a:cubicBezTo>
                      <a:pt x="1008" y="33"/>
                      <a:pt x="951" y="56"/>
                      <a:pt x="956" y="35"/>
                    </a:cubicBezTo>
                    <a:cubicBezTo>
                      <a:pt x="941" y="40"/>
                      <a:pt x="879" y="44"/>
                      <a:pt x="847" y="73"/>
                    </a:cubicBezTo>
                    <a:cubicBezTo>
                      <a:pt x="840" y="79"/>
                      <a:pt x="838" y="97"/>
                      <a:pt x="828" y="97"/>
                    </a:cubicBezTo>
                    <a:cubicBezTo>
                      <a:pt x="813" y="97"/>
                      <a:pt x="758" y="92"/>
                      <a:pt x="758" y="117"/>
                    </a:cubicBezTo>
                    <a:cubicBezTo>
                      <a:pt x="758" y="122"/>
                      <a:pt x="763" y="128"/>
                      <a:pt x="765" y="135"/>
                    </a:cubicBezTo>
                    <a:cubicBezTo>
                      <a:pt x="755" y="141"/>
                      <a:pt x="752" y="135"/>
                      <a:pt x="721" y="135"/>
                    </a:cubicBezTo>
                    <a:cubicBezTo>
                      <a:pt x="695" y="170"/>
                      <a:pt x="697" y="129"/>
                      <a:pt x="691" y="121"/>
                    </a:cubicBezTo>
                    <a:cubicBezTo>
                      <a:pt x="689" y="136"/>
                      <a:pt x="679" y="142"/>
                      <a:pt x="668" y="148"/>
                    </a:cubicBezTo>
                    <a:cubicBezTo>
                      <a:pt x="671" y="160"/>
                      <a:pt x="690" y="173"/>
                      <a:pt x="677" y="188"/>
                    </a:cubicBezTo>
                    <a:cubicBezTo>
                      <a:pt x="667" y="198"/>
                      <a:pt x="695" y="230"/>
                      <a:pt x="680" y="230"/>
                    </a:cubicBezTo>
                    <a:cubicBezTo>
                      <a:pt x="662" y="230"/>
                      <a:pt x="657" y="164"/>
                      <a:pt x="657" y="150"/>
                    </a:cubicBezTo>
                    <a:cubicBezTo>
                      <a:pt x="657" y="135"/>
                      <a:pt x="681" y="129"/>
                      <a:pt x="644" y="121"/>
                    </a:cubicBezTo>
                    <a:cubicBezTo>
                      <a:pt x="625" y="118"/>
                      <a:pt x="589" y="149"/>
                      <a:pt x="589" y="166"/>
                    </a:cubicBezTo>
                    <a:cubicBezTo>
                      <a:pt x="589" y="186"/>
                      <a:pt x="598" y="199"/>
                      <a:pt x="608" y="210"/>
                    </a:cubicBezTo>
                    <a:cubicBezTo>
                      <a:pt x="633" y="248"/>
                      <a:pt x="574" y="205"/>
                      <a:pt x="552" y="200"/>
                    </a:cubicBezTo>
                    <a:cubicBezTo>
                      <a:pt x="492" y="184"/>
                      <a:pt x="512" y="204"/>
                      <a:pt x="511" y="207"/>
                    </a:cubicBezTo>
                    <a:cubicBezTo>
                      <a:pt x="509" y="241"/>
                      <a:pt x="495" y="214"/>
                      <a:pt x="487" y="214"/>
                    </a:cubicBezTo>
                    <a:cubicBezTo>
                      <a:pt x="473" y="214"/>
                      <a:pt x="445" y="233"/>
                      <a:pt x="425" y="223"/>
                    </a:cubicBezTo>
                    <a:cubicBezTo>
                      <a:pt x="415" y="197"/>
                      <a:pt x="349" y="256"/>
                      <a:pt x="333" y="256"/>
                    </a:cubicBezTo>
                    <a:cubicBezTo>
                      <a:pt x="327" y="256"/>
                      <a:pt x="320" y="252"/>
                      <a:pt x="322" y="247"/>
                    </a:cubicBezTo>
                    <a:cubicBezTo>
                      <a:pt x="329" y="229"/>
                      <a:pt x="319" y="191"/>
                      <a:pt x="300" y="249"/>
                    </a:cubicBezTo>
                    <a:cubicBezTo>
                      <a:pt x="298" y="253"/>
                      <a:pt x="306" y="255"/>
                      <a:pt x="306" y="263"/>
                    </a:cubicBezTo>
                    <a:cubicBezTo>
                      <a:pt x="306" y="278"/>
                      <a:pt x="283" y="267"/>
                      <a:pt x="271" y="271"/>
                    </a:cubicBezTo>
                    <a:cubicBezTo>
                      <a:pt x="259" y="275"/>
                      <a:pt x="265" y="318"/>
                      <a:pt x="214" y="296"/>
                    </a:cubicBezTo>
                    <a:cubicBezTo>
                      <a:pt x="214" y="313"/>
                      <a:pt x="214" y="313"/>
                      <a:pt x="214" y="313"/>
                    </a:cubicBezTo>
                    <a:cubicBezTo>
                      <a:pt x="189" y="311"/>
                      <a:pt x="192" y="284"/>
                      <a:pt x="183" y="271"/>
                    </a:cubicBezTo>
                    <a:cubicBezTo>
                      <a:pt x="202" y="271"/>
                      <a:pt x="212" y="271"/>
                      <a:pt x="230" y="276"/>
                    </a:cubicBezTo>
                    <a:cubicBezTo>
                      <a:pt x="255" y="282"/>
                      <a:pt x="304" y="251"/>
                      <a:pt x="229" y="227"/>
                    </a:cubicBezTo>
                    <a:cubicBezTo>
                      <a:pt x="208" y="220"/>
                      <a:pt x="160" y="196"/>
                      <a:pt x="145" y="196"/>
                    </a:cubicBezTo>
                    <a:cubicBezTo>
                      <a:pt x="144" y="196"/>
                      <a:pt x="144" y="195"/>
                      <a:pt x="133" y="196"/>
                    </a:cubicBezTo>
                    <a:cubicBezTo>
                      <a:pt x="127" y="200"/>
                      <a:pt x="111" y="208"/>
                      <a:pt x="111" y="219"/>
                    </a:cubicBezTo>
                    <a:cubicBezTo>
                      <a:pt x="111" y="227"/>
                      <a:pt x="127" y="226"/>
                      <a:pt x="127" y="236"/>
                    </a:cubicBezTo>
                    <a:cubicBezTo>
                      <a:pt x="127" y="244"/>
                      <a:pt x="119" y="247"/>
                      <a:pt x="119" y="255"/>
                    </a:cubicBezTo>
                    <a:cubicBezTo>
                      <a:pt x="119" y="263"/>
                      <a:pt x="128" y="268"/>
                      <a:pt x="128" y="277"/>
                    </a:cubicBezTo>
                    <a:cubicBezTo>
                      <a:pt x="128" y="282"/>
                      <a:pt x="123" y="285"/>
                      <a:pt x="123" y="290"/>
                    </a:cubicBezTo>
                    <a:cubicBezTo>
                      <a:pt x="123" y="300"/>
                      <a:pt x="136" y="302"/>
                      <a:pt x="136" y="312"/>
                    </a:cubicBezTo>
                    <a:cubicBezTo>
                      <a:pt x="136" y="315"/>
                      <a:pt x="132" y="317"/>
                      <a:pt x="131" y="318"/>
                    </a:cubicBezTo>
                    <a:cubicBezTo>
                      <a:pt x="135" y="325"/>
                      <a:pt x="145" y="327"/>
                      <a:pt x="145" y="336"/>
                    </a:cubicBezTo>
                    <a:cubicBezTo>
                      <a:pt x="145" y="351"/>
                      <a:pt x="115" y="367"/>
                      <a:pt x="106" y="379"/>
                    </a:cubicBezTo>
                    <a:cubicBezTo>
                      <a:pt x="109" y="384"/>
                      <a:pt x="114" y="387"/>
                      <a:pt x="117" y="395"/>
                    </a:cubicBezTo>
                    <a:cubicBezTo>
                      <a:pt x="111" y="398"/>
                      <a:pt x="98" y="405"/>
                      <a:pt x="92" y="405"/>
                    </a:cubicBezTo>
                    <a:cubicBezTo>
                      <a:pt x="85" y="405"/>
                      <a:pt x="80" y="402"/>
                      <a:pt x="70" y="402"/>
                    </a:cubicBezTo>
                    <a:cubicBezTo>
                      <a:pt x="61" y="402"/>
                      <a:pt x="38" y="410"/>
                      <a:pt x="45" y="417"/>
                    </a:cubicBezTo>
                    <a:cubicBezTo>
                      <a:pt x="67" y="438"/>
                      <a:pt x="56" y="446"/>
                      <a:pt x="50" y="446"/>
                    </a:cubicBezTo>
                    <a:cubicBezTo>
                      <a:pt x="42" y="446"/>
                      <a:pt x="40" y="435"/>
                      <a:pt x="33" y="435"/>
                    </a:cubicBezTo>
                    <a:cubicBezTo>
                      <a:pt x="25" y="435"/>
                      <a:pt x="15" y="455"/>
                      <a:pt x="15" y="465"/>
                    </a:cubicBezTo>
                    <a:cubicBezTo>
                      <a:pt x="15" y="483"/>
                      <a:pt x="1" y="480"/>
                      <a:pt x="0" y="496"/>
                    </a:cubicBezTo>
                    <a:cubicBezTo>
                      <a:pt x="6" y="495"/>
                      <a:pt x="11" y="495"/>
                      <a:pt x="16" y="495"/>
                    </a:cubicBezTo>
                    <a:cubicBezTo>
                      <a:pt x="24" y="495"/>
                      <a:pt x="30" y="494"/>
                      <a:pt x="39" y="494"/>
                    </a:cubicBezTo>
                    <a:cubicBezTo>
                      <a:pt x="48" y="494"/>
                      <a:pt x="52" y="510"/>
                      <a:pt x="52" y="520"/>
                    </a:cubicBezTo>
                    <a:cubicBezTo>
                      <a:pt x="52" y="526"/>
                      <a:pt x="46" y="529"/>
                      <a:pt x="46" y="535"/>
                    </a:cubicBezTo>
                    <a:cubicBezTo>
                      <a:pt x="46" y="544"/>
                      <a:pt x="54" y="550"/>
                      <a:pt x="54" y="558"/>
                    </a:cubicBezTo>
                    <a:cubicBezTo>
                      <a:pt x="54" y="563"/>
                      <a:pt x="46" y="565"/>
                      <a:pt x="44" y="568"/>
                    </a:cubicBezTo>
                    <a:cubicBezTo>
                      <a:pt x="39" y="576"/>
                      <a:pt x="37" y="583"/>
                      <a:pt x="37" y="593"/>
                    </a:cubicBezTo>
                    <a:cubicBezTo>
                      <a:pt x="37" y="606"/>
                      <a:pt x="46" y="603"/>
                      <a:pt x="56" y="603"/>
                    </a:cubicBezTo>
                    <a:cubicBezTo>
                      <a:pt x="70" y="603"/>
                      <a:pt x="77" y="597"/>
                      <a:pt x="88" y="597"/>
                    </a:cubicBezTo>
                    <a:cubicBezTo>
                      <a:pt x="99" y="597"/>
                      <a:pt x="97" y="620"/>
                      <a:pt x="108" y="620"/>
                    </a:cubicBezTo>
                    <a:cubicBezTo>
                      <a:pt x="108" y="638"/>
                      <a:pt x="108" y="638"/>
                      <a:pt x="108" y="638"/>
                    </a:cubicBezTo>
                    <a:cubicBezTo>
                      <a:pt x="108" y="640"/>
                      <a:pt x="109" y="641"/>
                      <a:pt x="110" y="641"/>
                    </a:cubicBezTo>
                    <a:cubicBezTo>
                      <a:pt x="112" y="644"/>
                      <a:pt x="112" y="644"/>
                      <a:pt x="112" y="644"/>
                    </a:cubicBezTo>
                    <a:cubicBezTo>
                      <a:pt x="114" y="644"/>
                      <a:pt x="120" y="642"/>
                      <a:pt x="123" y="641"/>
                    </a:cubicBezTo>
                    <a:cubicBezTo>
                      <a:pt x="132" y="639"/>
                      <a:pt x="133" y="627"/>
                      <a:pt x="143" y="627"/>
                    </a:cubicBezTo>
                    <a:cubicBezTo>
                      <a:pt x="151" y="627"/>
                      <a:pt x="171" y="660"/>
                      <a:pt x="177" y="660"/>
                    </a:cubicBezTo>
                    <a:cubicBezTo>
                      <a:pt x="184" y="660"/>
                      <a:pt x="205" y="651"/>
                      <a:pt x="208" y="647"/>
                    </a:cubicBezTo>
                    <a:cubicBezTo>
                      <a:pt x="207" y="647"/>
                      <a:pt x="196" y="645"/>
                      <a:pt x="196" y="645"/>
                    </a:cubicBezTo>
                    <a:cubicBezTo>
                      <a:pt x="194" y="645"/>
                      <a:pt x="189" y="644"/>
                      <a:pt x="189" y="638"/>
                    </a:cubicBezTo>
                    <a:cubicBezTo>
                      <a:pt x="189" y="635"/>
                      <a:pt x="221" y="623"/>
                      <a:pt x="233" y="619"/>
                    </a:cubicBezTo>
                    <a:cubicBezTo>
                      <a:pt x="233" y="619"/>
                      <a:pt x="227" y="625"/>
                      <a:pt x="225" y="626"/>
                    </a:cubicBezTo>
                    <a:cubicBezTo>
                      <a:pt x="226" y="629"/>
                      <a:pt x="237" y="641"/>
                      <a:pt x="211" y="647"/>
                    </a:cubicBezTo>
                    <a:cubicBezTo>
                      <a:pt x="223" y="673"/>
                      <a:pt x="273" y="669"/>
                      <a:pt x="273" y="704"/>
                    </a:cubicBezTo>
                    <a:cubicBezTo>
                      <a:pt x="275" y="703"/>
                      <a:pt x="275" y="703"/>
                      <a:pt x="275" y="703"/>
                    </a:cubicBezTo>
                    <a:cubicBezTo>
                      <a:pt x="278" y="702"/>
                      <a:pt x="280" y="701"/>
                      <a:pt x="284" y="701"/>
                    </a:cubicBezTo>
                    <a:cubicBezTo>
                      <a:pt x="298" y="701"/>
                      <a:pt x="297" y="710"/>
                      <a:pt x="302" y="719"/>
                    </a:cubicBezTo>
                    <a:cubicBezTo>
                      <a:pt x="303" y="721"/>
                      <a:pt x="312" y="726"/>
                      <a:pt x="312" y="726"/>
                    </a:cubicBezTo>
                    <a:cubicBezTo>
                      <a:pt x="320" y="729"/>
                      <a:pt x="322" y="742"/>
                      <a:pt x="335" y="742"/>
                    </a:cubicBezTo>
                    <a:cubicBezTo>
                      <a:pt x="344" y="742"/>
                      <a:pt x="344" y="734"/>
                      <a:pt x="350" y="732"/>
                    </a:cubicBezTo>
                    <a:cubicBezTo>
                      <a:pt x="354" y="731"/>
                      <a:pt x="353" y="731"/>
                      <a:pt x="357" y="731"/>
                    </a:cubicBezTo>
                    <a:cubicBezTo>
                      <a:pt x="358" y="733"/>
                      <a:pt x="358" y="737"/>
                      <a:pt x="360" y="739"/>
                    </a:cubicBezTo>
                    <a:cubicBezTo>
                      <a:pt x="359" y="739"/>
                      <a:pt x="360" y="740"/>
                      <a:pt x="360" y="741"/>
                    </a:cubicBezTo>
                    <a:cubicBezTo>
                      <a:pt x="366" y="742"/>
                      <a:pt x="366" y="742"/>
                      <a:pt x="366" y="742"/>
                    </a:cubicBezTo>
                    <a:cubicBezTo>
                      <a:pt x="371" y="735"/>
                      <a:pt x="371" y="724"/>
                      <a:pt x="378" y="721"/>
                    </a:cubicBezTo>
                    <a:cubicBezTo>
                      <a:pt x="366" y="714"/>
                      <a:pt x="348" y="688"/>
                      <a:pt x="348" y="673"/>
                    </a:cubicBezTo>
                    <a:cubicBezTo>
                      <a:pt x="348" y="668"/>
                      <a:pt x="338" y="662"/>
                      <a:pt x="338" y="655"/>
                    </a:cubicBezTo>
                    <a:cubicBezTo>
                      <a:pt x="338" y="653"/>
                      <a:pt x="347" y="637"/>
                      <a:pt x="349" y="634"/>
                    </a:cubicBezTo>
                    <a:cubicBezTo>
                      <a:pt x="351" y="635"/>
                      <a:pt x="365" y="628"/>
                      <a:pt x="366" y="627"/>
                    </a:cubicBezTo>
                    <a:cubicBezTo>
                      <a:pt x="377" y="623"/>
                      <a:pt x="384" y="620"/>
                      <a:pt x="399" y="620"/>
                    </a:cubicBezTo>
                    <a:cubicBezTo>
                      <a:pt x="423" y="620"/>
                      <a:pt x="427" y="631"/>
                      <a:pt x="436" y="645"/>
                    </a:cubicBezTo>
                    <a:cubicBezTo>
                      <a:pt x="429" y="650"/>
                      <a:pt x="420" y="645"/>
                      <a:pt x="412" y="645"/>
                    </a:cubicBezTo>
                    <a:cubicBezTo>
                      <a:pt x="400" y="645"/>
                      <a:pt x="383" y="656"/>
                      <a:pt x="381" y="656"/>
                    </a:cubicBezTo>
                    <a:cubicBezTo>
                      <a:pt x="382" y="665"/>
                      <a:pt x="389" y="664"/>
                      <a:pt x="391" y="669"/>
                    </a:cubicBezTo>
                    <a:cubicBezTo>
                      <a:pt x="400" y="684"/>
                      <a:pt x="412" y="690"/>
                      <a:pt x="412" y="707"/>
                    </a:cubicBezTo>
                    <a:cubicBezTo>
                      <a:pt x="415" y="705"/>
                      <a:pt x="424" y="701"/>
                      <a:pt x="427" y="700"/>
                    </a:cubicBezTo>
                    <a:cubicBezTo>
                      <a:pt x="427" y="707"/>
                      <a:pt x="434" y="710"/>
                      <a:pt x="434" y="717"/>
                    </a:cubicBezTo>
                    <a:cubicBezTo>
                      <a:pt x="421" y="717"/>
                      <a:pt x="421" y="717"/>
                      <a:pt x="421" y="717"/>
                    </a:cubicBezTo>
                    <a:cubicBezTo>
                      <a:pt x="417" y="717"/>
                      <a:pt x="413" y="721"/>
                      <a:pt x="412" y="728"/>
                    </a:cubicBezTo>
                    <a:cubicBezTo>
                      <a:pt x="421" y="729"/>
                      <a:pt x="428" y="738"/>
                      <a:pt x="428" y="746"/>
                    </a:cubicBezTo>
                    <a:cubicBezTo>
                      <a:pt x="428" y="751"/>
                      <a:pt x="424" y="753"/>
                      <a:pt x="424" y="757"/>
                    </a:cubicBezTo>
                    <a:cubicBezTo>
                      <a:pt x="424" y="761"/>
                      <a:pt x="428" y="765"/>
                      <a:pt x="429" y="766"/>
                    </a:cubicBezTo>
                    <a:cubicBezTo>
                      <a:pt x="429" y="762"/>
                      <a:pt x="434" y="762"/>
                      <a:pt x="438" y="761"/>
                    </a:cubicBezTo>
                    <a:cubicBezTo>
                      <a:pt x="443" y="759"/>
                      <a:pt x="442" y="757"/>
                      <a:pt x="447" y="755"/>
                    </a:cubicBezTo>
                    <a:cubicBezTo>
                      <a:pt x="455" y="752"/>
                      <a:pt x="460" y="754"/>
                      <a:pt x="466" y="749"/>
                    </a:cubicBezTo>
                    <a:cubicBezTo>
                      <a:pt x="476" y="755"/>
                      <a:pt x="482" y="755"/>
                      <a:pt x="491" y="758"/>
                    </a:cubicBezTo>
                    <a:cubicBezTo>
                      <a:pt x="502" y="762"/>
                      <a:pt x="505" y="772"/>
                      <a:pt x="518" y="772"/>
                    </a:cubicBezTo>
                    <a:cubicBezTo>
                      <a:pt x="518" y="774"/>
                      <a:pt x="521" y="775"/>
                      <a:pt x="522" y="777"/>
                    </a:cubicBezTo>
                    <a:cubicBezTo>
                      <a:pt x="523" y="781"/>
                      <a:pt x="522" y="787"/>
                      <a:pt x="524" y="793"/>
                    </a:cubicBezTo>
                    <a:cubicBezTo>
                      <a:pt x="529" y="787"/>
                      <a:pt x="533" y="795"/>
                      <a:pt x="537" y="795"/>
                    </a:cubicBezTo>
                    <a:cubicBezTo>
                      <a:pt x="542" y="795"/>
                      <a:pt x="544" y="791"/>
                      <a:pt x="547" y="788"/>
                    </a:cubicBezTo>
                    <a:cubicBezTo>
                      <a:pt x="551" y="784"/>
                      <a:pt x="556" y="784"/>
                      <a:pt x="559" y="781"/>
                    </a:cubicBezTo>
                    <a:cubicBezTo>
                      <a:pt x="567" y="773"/>
                      <a:pt x="568" y="762"/>
                      <a:pt x="579" y="762"/>
                    </a:cubicBezTo>
                    <a:cubicBezTo>
                      <a:pt x="583" y="762"/>
                      <a:pt x="582" y="764"/>
                      <a:pt x="586" y="764"/>
                    </a:cubicBezTo>
                    <a:cubicBezTo>
                      <a:pt x="587" y="769"/>
                      <a:pt x="597" y="765"/>
                      <a:pt x="600" y="765"/>
                    </a:cubicBezTo>
                    <a:cubicBezTo>
                      <a:pt x="604" y="765"/>
                      <a:pt x="605" y="770"/>
                      <a:pt x="608" y="770"/>
                    </a:cubicBezTo>
                    <a:cubicBezTo>
                      <a:pt x="617" y="770"/>
                      <a:pt x="624" y="765"/>
                      <a:pt x="627" y="759"/>
                    </a:cubicBezTo>
                    <a:cubicBezTo>
                      <a:pt x="628" y="760"/>
                      <a:pt x="629" y="759"/>
                      <a:pt x="630" y="759"/>
                    </a:cubicBezTo>
                    <a:cubicBezTo>
                      <a:pt x="634" y="759"/>
                      <a:pt x="636" y="749"/>
                      <a:pt x="645" y="749"/>
                    </a:cubicBezTo>
                    <a:cubicBezTo>
                      <a:pt x="654" y="749"/>
                      <a:pt x="644" y="772"/>
                      <a:pt x="654" y="772"/>
                    </a:cubicBezTo>
                    <a:cubicBezTo>
                      <a:pt x="664" y="772"/>
                      <a:pt x="668" y="764"/>
                      <a:pt x="677" y="764"/>
                    </a:cubicBezTo>
                    <a:cubicBezTo>
                      <a:pt x="682" y="764"/>
                      <a:pt x="686" y="764"/>
                      <a:pt x="692" y="765"/>
                    </a:cubicBezTo>
                    <a:cubicBezTo>
                      <a:pt x="692" y="763"/>
                      <a:pt x="692" y="763"/>
                      <a:pt x="692" y="763"/>
                    </a:cubicBezTo>
                    <a:cubicBezTo>
                      <a:pt x="690" y="753"/>
                      <a:pt x="688" y="750"/>
                      <a:pt x="677" y="748"/>
                    </a:cubicBezTo>
                    <a:cubicBezTo>
                      <a:pt x="678" y="739"/>
                      <a:pt x="687" y="719"/>
                      <a:pt x="694" y="719"/>
                    </a:cubicBezTo>
                    <a:cubicBezTo>
                      <a:pt x="735" y="719"/>
                      <a:pt x="763" y="698"/>
                      <a:pt x="763" y="649"/>
                    </a:cubicBezTo>
                    <a:cubicBezTo>
                      <a:pt x="785" y="645"/>
                      <a:pt x="787" y="618"/>
                      <a:pt x="800" y="620"/>
                    </a:cubicBezTo>
                    <a:cubicBezTo>
                      <a:pt x="836" y="624"/>
                      <a:pt x="822" y="600"/>
                      <a:pt x="829" y="593"/>
                    </a:cubicBezTo>
                    <a:cubicBezTo>
                      <a:pt x="847" y="578"/>
                      <a:pt x="873" y="578"/>
                      <a:pt x="895" y="565"/>
                    </a:cubicBezTo>
                    <a:cubicBezTo>
                      <a:pt x="898" y="563"/>
                      <a:pt x="906" y="554"/>
                      <a:pt x="913" y="554"/>
                    </a:cubicBezTo>
                    <a:cubicBezTo>
                      <a:pt x="924" y="554"/>
                      <a:pt x="943" y="567"/>
                      <a:pt x="961" y="567"/>
                    </a:cubicBezTo>
                    <a:cubicBezTo>
                      <a:pt x="986" y="567"/>
                      <a:pt x="981" y="534"/>
                      <a:pt x="994" y="534"/>
                    </a:cubicBezTo>
                    <a:cubicBezTo>
                      <a:pt x="1002" y="534"/>
                      <a:pt x="1029" y="538"/>
                      <a:pt x="1032" y="545"/>
                    </a:cubicBezTo>
                    <a:cubicBezTo>
                      <a:pt x="1042" y="573"/>
                      <a:pt x="1060" y="558"/>
                      <a:pt x="1072" y="558"/>
                    </a:cubicBezTo>
                    <a:cubicBezTo>
                      <a:pt x="1099" y="558"/>
                      <a:pt x="1107" y="580"/>
                      <a:pt x="1135" y="580"/>
                    </a:cubicBezTo>
                    <a:cubicBezTo>
                      <a:pt x="1160" y="580"/>
                      <a:pt x="1192" y="557"/>
                      <a:pt x="1224" y="569"/>
                    </a:cubicBezTo>
                    <a:cubicBezTo>
                      <a:pt x="1266" y="586"/>
                      <a:pt x="1245" y="512"/>
                      <a:pt x="1301" y="512"/>
                    </a:cubicBezTo>
                    <a:cubicBezTo>
                      <a:pt x="1340" y="512"/>
                      <a:pt x="1339" y="543"/>
                      <a:pt x="1354" y="567"/>
                    </a:cubicBezTo>
                    <a:cubicBezTo>
                      <a:pt x="1360" y="576"/>
                      <a:pt x="1379" y="577"/>
                      <a:pt x="1387" y="585"/>
                    </a:cubicBezTo>
                    <a:cubicBezTo>
                      <a:pt x="1393" y="590"/>
                      <a:pt x="1398" y="607"/>
                      <a:pt x="1411" y="607"/>
                    </a:cubicBezTo>
                    <a:cubicBezTo>
                      <a:pt x="1426" y="607"/>
                      <a:pt x="1428" y="593"/>
                      <a:pt x="1446" y="593"/>
                    </a:cubicBezTo>
                    <a:cubicBezTo>
                      <a:pt x="1446" y="604"/>
                      <a:pt x="1446" y="604"/>
                      <a:pt x="1446" y="604"/>
                    </a:cubicBezTo>
                    <a:cubicBezTo>
                      <a:pt x="1437" y="614"/>
                      <a:pt x="1433" y="638"/>
                      <a:pt x="1422" y="644"/>
                    </a:cubicBezTo>
                    <a:cubicBezTo>
                      <a:pt x="1412" y="650"/>
                      <a:pt x="1394" y="651"/>
                      <a:pt x="1400" y="655"/>
                    </a:cubicBezTo>
                    <a:cubicBezTo>
                      <a:pt x="1415" y="665"/>
                      <a:pt x="1398" y="684"/>
                      <a:pt x="1398" y="684"/>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54" name="Freeform 147"/>
              <p:cNvSpPr/>
              <p:nvPr/>
            </p:nvSpPr>
            <p:spPr bwMode="auto">
              <a:xfrm>
                <a:off x="5614988" y="1879600"/>
                <a:ext cx="1023938" cy="646113"/>
              </a:xfrm>
              <a:custGeom>
                <a:avLst/>
                <a:gdLst/>
                <a:ahLst/>
                <a:cxnLst>
                  <a:cxn ang="0">
                    <a:pos x="585" y="307"/>
                  </a:cxn>
                  <a:cxn ang="0">
                    <a:pos x="573" y="287"/>
                  </a:cxn>
                  <a:cxn ang="0">
                    <a:pos x="614" y="256"/>
                  </a:cxn>
                  <a:cxn ang="0">
                    <a:pos x="588" y="246"/>
                  </a:cxn>
                  <a:cxn ang="0">
                    <a:pos x="570" y="255"/>
                  </a:cxn>
                  <a:cxn ang="0">
                    <a:pos x="552" y="236"/>
                  </a:cxn>
                  <a:cxn ang="0">
                    <a:pos x="590" y="209"/>
                  </a:cxn>
                  <a:cxn ang="0">
                    <a:pos x="606" y="212"/>
                  </a:cxn>
                  <a:cxn ang="0">
                    <a:pos x="634" y="216"/>
                  </a:cxn>
                  <a:cxn ang="0">
                    <a:pos x="648" y="231"/>
                  </a:cxn>
                  <a:cxn ang="0">
                    <a:pos x="648" y="248"/>
                  </a:cxn>
                  <a:cxn ang="0">
                    <a:pos x="666" y="254"/>
                  </a:cxn>
                  <a:cxn ang="0">
                    <a:pos x="659" y="264"/>
                  </a:cxn>
                  <a:cxn ang="0">
                    <a:pos x="665" y="275"/>
                  </a:cxn>
                  <a:cxn ang="0">
                    <a:pos x="664" y="290"/>
                  </a:cxn>
                  <a:cxn ang="0">
                    <a:pos x="668" y="295"/>
                  </a:cxn>
                  <a:cxn ang="0">
                    <a:pos x="690" y="286"/>
                  </a:cxn>
                  <a:cxn ang="0">
                    <a:pos x="683" y="232"/>
                  </a:cxn>
                  <a:cxn ang="0">
                    <a:pos x="688" y="210"/>
                  </a:cxn>
                  <a:cxn ang="0">
                    <a:pos x="721" y="172"/>
                  </a:cxn>
                  <a:cxn ang="0">
                    <a:pos x="745" y="132"/>
                  </a:cxn>
                  <a:cxn ang="0">
                    <a:pos x="769" y="81"/>
                  </a:cxn>
                  <a:cxn ang="0">
                    <a:pos x="710" y="73"/>
                  </a:cxn>
                  <a:cxn ang="0">
                    <a:pos x="624" y="0"/>
                  </a:cxn>
                  <a:cxn ang="0">
                    <a:pos x="458" y="68"/>
                  </a:cxn>
                  <a:cxn ang="0">
                    <a:pos x="355" y="33"/>
                  </a:cxn>
                  <a:cxn ang="0">
                    <a:pos x="284" y="55"/>
                  </a:cxn>
                  <a:cxn ang="0">
                    <a:pos x="218" y="53"/>
                  </a:cxn>
                  <a:cxn ang="0">
                    <a:pos x="123" y="108"/>
                  </a:cxn>
                  <a:cxn ang="0">
                    <a:pos x="17" y="207"/>
                  </a:cxn>
                  <a:cxn ang="0">
                    <a:pos x="15" y="251"/>
                  </a:cxn>
                  <a:cxn ang="0">
                    <a:pos x="25" y="261"/>
                  </a:cxn>
                  <a:cxn ang="0">
                    <a:pos x="50" y="280"/>
                  </a:cxn>
                  <a:cxn ang="0">
                    <a:pos x="83" y="284"/>
                  </a:cxn>
                  <a:cxn ang="0">
                    <a:pos x="73" y="317"/>
                  </a:cxn>
                  <a:cxn ang="0">
                    <a:pos x="63" y="326"/>
                  </a:cxn>
                  <a:cxn ang="0">
                    <a:pos x="73" y="343"/>
                  </a:cxn>
                  <a:cxn ang="0">
                    <a:pos x="110" y="357"/>
                  </a:cxn>
                  <a:cxn ang="0">
                    <a:pos x="132" y="373"/>
                  </a:cxn>
                  <a:cxn ang="0">
                    <a:pos x="160" y="384"/>
                  </a:cxn>
                  <a:cxn ang="0">
                    <a:pos x="186" y="382"/>
                  </a:cxn>
                  <a:cxn ang="0">
                    <a:pos x="210" y="381"/>
                  </a:cxn>
                  <a:cxn ang="0">
                    <a:pos x="255" y="372"/>
                  </a:cxn>
                  <a:cxn ang="0">
                    <a:pos x="275" y="366"/>
                  </a:cxn>
                  <a:cxn ang="0">
                    <a:pos x="282" y="362"/>
                  </a:cxn>
                  <a:cxn ang="0">
                    <a:pos x="316" y="400"/>
                  </a:cxn>
                  <a:cxn ang="0">
                    <a:pos x="306" y="439"/>
                  </a:cxn>
                  <a:cxn ang="0">
                    <a:pos x="324" y="450"/>
                  </a:cxn>
                  <a:cxn ang="0">
                    <a:pos x="346" y="467"/>
                  </a:cxn>
                  <a:cxn ang="0">
                    <a:pos x="351" y="472"/>
                  </a:cxn>
                  <a:cxn ang="0">
                    <a:pos x="353" y="457"/>
                  </a:cxn>
                  <a:cxn ang="0">
                    <a:pos x="379" y="454"/>
                  </a:cxn>
                  <a:cxn ang="0">
                    <a:pos x="416" y="453"/>
                  </a:cxn>
                  <a:cxn ang="0">
                    <a:pos x="431" y="470"/>
                  </a:cxn>
                  <a:cxn ang="0">
                    <a:pos x="454" y="486"/>
                  </a:cxn>
                  <a:cxn ang="0">
                    <a:pos x="476" y="470"/>
                  </a:cxn>
                  <a:cxn ang="0">
                    <a:pos x="503" y="455"/>
                  </a:cxn>
                  <a:cxn ang="0">
                    <a:pos x="552" y="439"/>
                  </a:cxn>
                  <a:cxn ang="0">
                    <a:pos x="576" y="406"/>
                  </a:cxn>
                  <a:cxn ang="0">
                    <a:pos x="604" y="355"/>
                  </a:cxn>
                  <a:cxn ang="0">
                    <a:pos x="586" y="307"/>
                  </a:cxn>
                </a:cxnLst>
                <a:rect l="0" t="0" r="r" b="b"/>
                <a:pathLst>
                  <a:path w="769" h="486">
                    <a:moveTo>
                      <a:pt x="586" y="307"/>
                    </a:moveTo>
                    <a:cubicBezTo>
                      <a:pt x="585" y="307"/>
                      <a:pt x="585" y="307"/>
                      <a:pt x="585" y="307"/>
                    </a:cubicBezTo>
                    <a:cubicBezTo>
                      <a:pt x="585" y="307"/>
                      <a:pt x="585" y="300"/>
                      <a:pt x="585" y="298"/>
                    </a:cubicBezTo>
                    <a:cubicBezTo>
                      <a:pt x="582" y="298"/>
                      <a:pt x="573" y="294"/>
                      <a:pt x="573" y="287"/>
                    </a:cubicBezTo>
                    <a:cubicBezTo>
                      <a:pt x="573" y="282"/>
                      <a:pt x="581" y="282"/>
                      <a:pt x="582" y="276"/>
                    </a:cubicBezTo>
                    <a:cubicBezTo>
                      <a:pt x="586" y="264"/>
                      <a:pt x="605" y="264"/>
                      <a:pt x="614" y="256"/>
                    </a:cubicBezTo>
                    <a:cubicBezTo>
                      <a:pt x="611" y="251"/>
                      <a:pt x="604" y="256"/>
                      <a:pt x="598" y="252"/>
                    </a:cubicBezTo>
                    <a:cubicBezTo>
                      <a:pt x="595" y="250"/>
                      <a:pt x="593" y="246"/>
                      <a:pt x="588" y="246"/>
                    </a:cubicBezTo>
                    <a:cubicBezTo>
                      <a:pt x="585" y="246"/>
                      <a:pt x="585" y="256"/>
                      <a:pt x="582" y="256"/>
                    </a:cubicBezTo>
                    <a:cubicBezTo>
                      <a:pt x="578" y="256"/>
                      <a:pt x="574" y="257"/>
                      <a:pt x="570" y="255"/>
                    </a:cubicBezTo>
                    <a:cubicBezTo>
                      <a:pt x="565" y="252"/>
                      <a:pt x="567" y="247"/>
                      <a:pt x="562" y="243"/>
                    </a:cubicBezTo>
                    <a:cubicBezTo>
                      <a:pt x="560" y="242"/>
                      <a:pt x="552" y="240"/>
                      <a:pt x="552" y="236"/>
                    </a:cubicBezTo>
                    <a:cubicBezTo>
                      <a:pt x="552" y="227"/>
                      <a:pt x="565" y="230"/>
                      <a:pt x="571" y="225"/>
                    </a:cubicBezTo>
                    <a:cubicBezTo>
                      <a:pt x="577" y="221"/>
                      <a:pt x="587" y="215"/>
                      <a:pt x="590" y="209"/>
                    </a:cubicBezTo>
                    <a:cubicBezTo>
                      <a:pt x="591" y="208"/>
                      <a:pt x="593" y="203"/>
                      <a:pt x="597" y="203"/>
                    </a:cubicBezTo>
                    <a:cubicBezTo>
                      <a:pt x="601" y="203"/>
                      <a:pt x="606" y="209"/>
                      <a:pt x="606" y="212"/>
                    </a:cubicBezTo>
                    <a:cubicBezTo>
                      <a:pt x="606" y="219"/>
                      <a:pt x="597" y="222"/>
                      <a:pt x="597" y="230"/>
                    </a:cubicBezTo>
                    <a:cubicBezTo>
                      <a:pt x="610" y="230"/>
                      <a:pt x="620" y="216"/>
                      <a:pt x="634" y="216"/>
                    </a:cubicBezTo>
                    <a:cubicBezTo>
                      <a:pt x="639" y="216"/>
                      <a:pt x="641" y="221"/>
                      <a:pt x="648" y="221"/>
                    </a:cubicBezTo>
                    <a:cubicBezTo>
                      <a:pt x="646" y="226"/>
                      <a:pt x="648" y="226"/>
                      <a:pt x="648" y="231"/>
                    </a:cubicBezTo>
                    <a:cubicBezTo>
                      <a:pt x="648" y="235"/>
                      <a:pt x="643" y="235"/>
                      <a:pt x="643" y="240"/>
                    </a:cubicBezTo>
                    <a:cubicBezTo>
                      <a:pt x="643" y="242"/>
                      <a:pt x="645" y="248"/>
                      <a:pt x="648" y="248"/>
                    </a:cubicBezTo>
                    <a:cubicBezTo>
                      <a:pt x="649" y="248"/>
                      <a:pt x="651" y="245"/>
                      <a:pt x="654" y="245"/>
                    </a:cubicBezTo>
                    <a:cubicBezTo>
                      <a:pt x="659" y="245"/>
                      <a:pt x="666" y="249"/>
                      <a:pt x="666" y="254"/>
                    </a:cubicBezTo>
                    <a:cubicBezTo>
                      <a:pt x="666" y="257"/>
                      <a:pt x="662" y="260"/>
                      <a:pt x="659" y="260"/>
                    </a:cubicBezTo>
                    <a:cubicBezTo>
                      <a:pt x="659" y="264"/>
                      <a:pt x="659" y="264"/>
                      <a:pt x="659" y="264"/>
                    </a:cubicBezTo>
                    <a:cubicBezTo>
                      <a:pt x="660" y="265"/>
                      <a:pt x="660" y="267"/>
                      <a:pt x="663" y="268"/>
                    </a:cubicBezTo>
                    <a:cubicBezTo>
                      <a:pt x="663" y="270"/>
                      <a:pt x="665" y="272"/>
                      <a:pt x="665" y="275"/>
                    </a:cubicBezTo>
                    <a:cubicBezTo>
                      <a:pt x="665" y="276"/>
                      <a:pt x="661" y="282"/>
                      <a:pt x="661" y="285"/>
                    </a:cubicBezTo>
                    <a:cubicBezTo>
                      <a:pt x="661" y="287"/>
                      <a:pt x="661" y="289"/>
                      <a:pt x="664" y="290"/>
                    </a:cubicBezTo>
                    <a:cubicBezTo>
                      <a:pt x="663" y="292"/>
                      <a:pt x="661" y="293"/>
                      <a:pt x="661" y="295"/>
                    </a:cubicBezTo>
                    <a:cubicBezTo>
                      <a:pt x="668" y="295"/>
                      <a:pt x="668" y="295"/>
                      <a:pt x="668" y="295"/>
                    </a:cubicBezTo>
                    <a:cubicBezTo>
                      <a:pt x="670" y="293"/>
                      <a:pt x="671" y="293"/>
                      <a:pt x="676" y="291"/>
                    </a:cubicBezTo>
                    <a:cubicBezTo>
                      <a:pt x="676" y="287"/>
                      <a:pt x="687" y="287"/>
                      <a:pt x="690" y="286"/>
                    </a:cubicBezTo>
                    <a:cubicBezTo>
                      <a:pt x="696" y="284"/>
                      <a:pt x="699" y="279"/>
                      <a:pt x="699" y="269"/>
                    </a:cubicBezTo>
                    <a:cubicBezTo>
                      <a:pt x="699" y="252"/>
                      <a:pt x="692" y="242"/>
                      <a:pt x="683" y="232"/>
                    </a:cubicBezTo>
                    <a:cubicBezTo>
                      <a:pt x="679" y="228"/>
                      <a:pt x="674" y="224"/>
                      <a:pt x="675" y="217"/>
                    </a:cubicBezTo>
                    <a:cubicBezTo>
                      <a:pt x="680" y="217"/>
                      <a:pt x="685" y="214"/>
                      <a:pt x="688" y="210"/>
                    </a:cubicBezTo>
                    <a:cubicBezTo>
                      <a:pt x="691" y="207"/>
                      <a:pt x="699" y="203"/>
                      <a:pt x="701" y="199"/>
                    </a:cubicBezTo>
                    <a:cubicBezTo>
                      <a:pt x="707" y="187"/>
                      <a:pt x="710" y="180"/>
                      <a:pt x="721" y="172"/>
                    </a:cubicBezTo>
                    <a:cubicBezTo>
                      <a:pt x="721" y="172"/>
                      <a:pt x="738" y="153"/>
                      <a:pt x="723" y="143"/>
                    </a:cubicBezTo>
                    <a:cubicBezTo>
                      <a:pt x="717" y="139"/>
                      <a:pt x="735" y="138"/>
                      <a:pt x="745" y="132"/>
                    </a:cubicBezTo>
                    <a:cubicBezTo>
                      <a:pt x="756" y="126"/>
                      <a:pt x="760" y="102"/>
                      <a:pt x="769" y="92"/>
                    </a:cubicBezTo>
                    <a:cubicBezTo>
                      <a:pt x="769" y="81"/>
                      <a:pt x="769" y="81"/>
                      <a:pt x="769" y="81"/>
                    </a:cubicBezTo>
                    <a:cubicBezTo>
                      <a:pt x="751" y="81"/>
                      <a:pt x="749" y="95"/>
                      <a:pt x="734" y="95"/>
                    </a:cubicBezTo>
                    <a:cubicBezTo>
                      <a:pt x="721" y="95"/>
                      <a:pt x="716" y="78"/>
                      <a:pt x="710" y="73"/>
                    </a:cubicBezTo>
                    <a:cubicBezTo>
                      <a:pt x="702" y="65"/>
                      <a:pt x="683" y="64"/>
                      <a:pt x="677" y="55"/>
                    </a:cubicBezTo>
                    <a:cubicBezTo>
                      <a:pt x="662" y="31"/>
                      <a:pt x="663" y="0"/>
                      <a:pt x="624" y="0"/>
                    </a:cubicBezTo>
                    <a:cubicBezTo>
                      <a:pt x="568" y="0"/>
                      <a:pt x="589" y="74"/>
                      <a:pt x="547" y="57"/>
                    </a:cubicBezTo>
                    <a:cubicBezTo>
                      <a:pt x="515" y="45"/>
                      <a:pt x="483" y="68"/>
                      <a:pt x="458" y="68"/>
                    </a:cubicBezTo>
                    <a:cubicBezTo>
                      <a:pt x="430" y="68"/>
                      <a:pt x="422" y="46"/>
                      <a:pt x="395" y="46"/>
                    </a:cubicBezTo>
                    <a:cubicBezTo>
                      <a:pt x="383" y="46"/>
                      <a:pt x="365" y="61"/>
                      <a:pt x="355" y="33"/>
                    </a:cubicBezTo>
                    <a:cubicBezTo>
                      <a:pt x="352" y="26"/>
                      <a:pt x="325" y="22"/>
                      <a:pt x="317" y="22"/>
                    </a:cubicBezTo>
                    <a:cubicBezTo>
                      <a:pt x="304" y="22"/>
                      <a:pt x="309" y="55"/>
                      <a:pt x="284" y="55"/>
                    </a:cubicBezTo>
                    <a:cubicBezTo>
                      <a:pt x="266" y="55"/>
                      <a:pt x="247" y="42"/>
                      <a:pt x="236" y="42"/>
                    </a:cubicBezTo>
                    <a:cubicBezTo>
                      <a:pt x="229" y="42"/>
                      <a:pt x="221" y="51"/>
                      <a:pt x="218" y="53"/>
                    </a:cubicBezTo>
                    <a:cubicBezTo>
                      <a:pt x="196" y="66"/>
                      <a:pt x="170" y="66"/>
                      <a:pt x="152" y="81"/>
                    </a:cubicBezTo>
                    <a:cubicBezTo>
                      <a:pt x="145" y="88"/>
                      <a:pt x="159" y="112"/>
                      <a:pt x="123" y="108"/>
                    </a:cubicBezTo>
                    <a:cubicBezTo>
                      <a:pt x="110" y="106"/>
                      <a:pt x="108" y="133"/>
                      <a:pt x="86" y="137"/>
                    </a:cubicBezTo>
                    <a:cubicBezTo>
                      <a:pt x="86" y="186"/>
                      <a:pt x="58" y="207"/>
                      <a:pt x="17" y="207"/>
                    </a:cubicBezTo>
                    <a:cubicBezTo>
                      <a:pt x="10" y="207"/>
                      <a:pt x="1" y="227"/>
                      <a:pt x="0" y="236"/>
                    </a:cubicBezTo>
                    <a:cubicBezTo>
                      <a:pt x="11" y="238"/>
                      <a:pt x="13" y="241"/>
                      <a:pt x="15" y="251"/>
                    </a:cubicBezTo>
                    <a:cubicBezTo>
                      <a:pt x="15" y="253"/>
                      <a:pt x="15" y="253"/>
                      <a:pt x="15" y="253"/>
                    </a:cubicBezTo>
                    <a:cubicBezTo>
                      <a:pt x="15" y="261"/>
                      <a:pt x="19" y="259"/>
                      <a:pt x="25" y="261"/>
                    </a:cubicBezTo>
                    <a:cubicBezTo>
                      <a:pt x="30" y="262"/>
                      <a:pt x="28" y="268"/>
                      <a:pt x="31" y="271"/>
                    </a:cubicBezTo>
                    <a:cubicBezTo>
                      <a:pt x="37" y="277"/>
                      <a:pt x="42" y="277"/>
                      <a:pt x="50" y="280"/>
                    </a:cubicBezTo>
                    <a:cubicBezTo>
                      <a:pt x="58" y="279"/>
                      <a:pt x="61" y="272"/>
                      <a:pt x="69" y="272"/>
                    </a:cubicBezTo>
                    <a:cubicBezTo>
                      <a:pt x="73" y="272"/>
                      <a:pt x="83" y="280"/>
                      <a:pt x="83" y="284"/>
                    </a:cubicBezTo>
                    <a:cubicBezTo>
                      <a:pt x="83" y="296"/>
                      <a:pt x="66" y="294"/>
                      <a:pt x="66" y="306"/>
                    </a:cubicBezTo>
                    <a:cubicBezTo>
                      <a:pt x="66" y="311"/>
                      <a:pt x="73" y="312"/>
                      <a:pt x="73" y="317"/>
                    </a:cubicBezTo>
                    <a:cubicBezTo>
                      <a:pt x="73" y="323"/>
                      <a:pt x="68" y="322"/>
                      <a:pt x="63" y="322"/>
                    </a:cubicBezTo>
                    <a:cubicBezTo>
                      <a:pt x="63" y="326"/>
                      <a:pt x="63" y="326"/>
                      <a:pt x="63" y="326"/>
                    </a:cubicBezTo>
                    <a:cubicBezTo>
                      <a:pt x="64" y="331"/>
                      <a:pt x="64" y="335"/>
                      <a:pt x="65" y="340"/>
                    </a:cubicBezTo>
                    <a:cubicBezTo>
                      <a:pt x="66" y="343"/>
                      <a:pt x="71" y="342"/>
                      <a:pt x="73" y="343"/>
                    </a:cubicBezTo>
                    <a:cubicBezTo>
                      <a:pt x="80" y="345"/>
                      <a:pt x="83" y="351"/>
                      <a:pt x="91" y="353"/>
                    </a:cubicBezTo>
                    <a:cubicBezTo>
                      <a:pt x="100" y="355"/>
                      <a:pt x="105" y="352"/>
                      <a:pt x="110" y="357"/>
                    </a:cubicBezTo>
                    <a:cubicBezTo>
                      <a:pt x="116" y="363"/>
                      <a:pt x="120" y="361"/>
                      <a:pt x="127" y="364"/>
                    </a:cubicBezTo>
                    <a:cubicBezTo>
                      <a:pt x="130" y="366"/>
                      <a:pt x="130" y="369"/>
                      <a:pt x="132" y="373"/>
                    </a:cubicBezTo>
                    <a:cubicBezTo>
                      <a:pt x="133" y="376"/>
                      <a:pt x="137" y="372"/>
                      <a:pt x="139" y="373"/>
                    </a:cubicBezTo>
                    <a:cubicBezTo>
                      <a:pt x="146" y="378"/>
                      <a:pt x="150" y="384"/>
                      <a:pt x="160" y="384"/>
                    </a:cubicBezTo>
                    <a:cubicBezTo>
                      <a:pt x="166" y="384"/>
                      <a:pt x="172" y="384"/>
                      <a:pt x="178" y="384"/>
                    </a:cubicBezTo>
                    <a:cubicBezTo>
                      <a:pt x="182" y="384"/>
                      <a:pt x="184" y="382"/>
                      <a:pt x="186" y="382"/>
                    </a:cubicBezTo>
                    <a:cubicBezTo>
                      <a:pt x="189" y="382"/>
                      <a:pt x="190" y="389"/>
                      <a:pt x="191" y="392"/>
                    </a:cubicBezTo>
                    <a:cubicBezTo>
                      <a:pt x="197" y="389"/>
                      <a:pt x="199" y="381"/>
                      <a:pt x="210" y="381"/>
                    </a:cubicBezTo>
                    <a:cubicBezTo>
                      <a:pt x="219" y="381"/>
                      <a:pt x="224" y="386"/>
                      <a:pt x="231" y="386"/>
                    </a:cubicBezTo>
                    <a:cubicBezTo>
                      <a:pt x="238" y="386"/>
                      <a:pt x="252" y="374"/>
                      <a:pt x="255" y="372"/>
                    </a:cubicBezTo>
                    <a:cubicBezTo>
                      <a:pt x="258" y="370"/>
                      <a:pt x="259" y="369"/>
                      <a:pt x="260" y="367"/>
                    </a:cubicBezTo>
                    <a:cubicBezTo>
                      <a:pt x="264" y="363"/>
                      <a:pt x="270" y="368"/>
                      <a:pt x="275" y="366"/>
                    </a:cubicBezTo>
                    <a:cubicBezTo>
                      <a:pt x="279" y="362"/>
                      <a:pt x="279" y="362"/>
                      <a:pt x="279" y="362"/>
                    </a:cubicBezTo>
                    <a:cubicBezTo>
                      <a:pt x="282" y="362"/>
                      <a:pt x="282" y="362"/>
                      <a:pt x="282" y="362"/>
                    </a:cubicBezTo>
                    <a:cubicBezTo>
                      <a:pt x="285" y="377"/>
                      <a:pt x="294" y="376"/>
                      <a:pt x="305" y="381"/>
                    </a:cubicBezTo>
                    <a:cubicBezTo>
                      <a:pt x="309" y="388"/>
                      <a:pt x="316" y="391"/>
                      <a:pt x="316" y="400"/>
                    </a:cubicBezTo>
                    <a:cubicBezTo>
                      <a:pt x="316" y="417"/>
                      <a:pt x="304" y="418"/>
                      <a:pt x="304" y="434"/>
                    </a:cubicBezTo>
                    <a:cubicBezTo>
                      <a:pt x="304" y="436"/>
                      <a:pt x="305" y="439"/>
                      <a:pt x="306" y="439"/>
                    </a:cubicBezTo>
                    <a:cubicBezTo>
                      <a:pt x="309" y="439"/>
                      <a:pt x="312" y="436"/>
                      <a:pt x="315" y="436"/>
                    </a:cubicBezTo>
                    <a:cubicBezTo>
                      <a:pt x="319" y="436"/>
                      <a:pt x="320" y="449"/>
                      <a:pt x="324" y="450"/>
                    </a:cubicBezTo>
                    <a:cubicBezTo>
                      <a:pt x="324" y="459"/>
                      <a:pt x="330" y="468"/>
                      <a:pt x="338" y="468"/>
                    </a:cubicBezTo>
                    <a:cubicBezTo>
                      <a:pt x="342" y="468"/>
                      <a:pt x="343" y="467"/>
                      <a:pt x="346" y="467"/>
                    </a:cubicBezTo>
                    <a:cubicBezTo>
                      <a:pt x="348" y="467"/>
                      <a:pt x="348" y="467"/>
                      <a:pt x="348" y="467"/>
                    </a:cubicBezTo>
                    <a:cubicBezTo>
                      <a:pt x="348" y="471"/>
                      <a:pt x="350" y="472"/>
                      <a:pt x="351" y="472"/>
                    </a:cubicBezTo>
                    <a:cubicBezTo>
                      <a:pt x="352" y="472"/>
                      <a:pt x="353" y="470"/>
                      <a:pt x="353" y="468"/>
                    </a:cubicBezTo>
                    <a:cubicBezTo>
                      <a:pt x="353" y="464"/>
                      <a:pt x="353" y="461"/>
                      <a:pt x="353" y="457"/>
                    </a:cubicBezTo>
                    <a:cubicBezTo>
                      <a:pt x="353" y="457"/>
                      <a:pt x="363" y="454"/>
                      <a:pt x="365" y="454"/>
                    </a:cubicBezTo>
                    <a:cubicBezTo>
                      <a:pt x="379" y="454"/>
                      <a:pt x="379" y="454"/>
                      <a:pt x="379" y="454"/>
                    </a:cubicBezTo>
                    <a:cubicBezTo>
                      <a:pt x="385" y="457"/>
                      <a:pt x="390" y="448"/>
                      <a:pt x="397" y="448"/>
                    </a:cubicBezTo>
                    <a:cubicBezTo>
                      <a:pt x="404" y="448"/>
                      <a:pt x="408" y="453"/>
                      <a:pt x="416" y="453"/>
                    </a:cubicBezTo>
                    <a:cubicBezTo>
                      <a:pt x="416" y="464"/>
                      <a:pt x="424" y="468"/>
                      <a:pt x="431" y="470"/>
                    </a:cubicBezTo>
                    <a:cubicBezTo>
                      <a:pt x="431" y="470"/>
                      <a:pt x="431" y="470"/>
                      <a:pt x="431" y="470"/>
                    </a:cubicBezTo>
                    <a:cubicBezTo>
                      <a:pt x="439" y="474"/>
                      <a:pt x="444" y="471"/>
                      <a:pt x="452" y="475"/>
                    </a:cubicBezTo>
                    <a:cubicBezTo>
                      <a:pt x="452" y="477"/>
                      <a:pt x="451" y="486"/>
                      <a:pt x="454" y="486"/>
                    </a:cubicBezTo>
                    <a:cubicBezTo>
                      <a:pt x="459" y="486"/>
                      <a:pt x="457" y="480"/>
                      <a:pt x="460" y="477"/>
                    </a:cubicBezTo>
                    <a:cubicBezTo>
                      <a:pt x="463" y="474"/>
                      <a:pt x="472" y="472"/>
                      <a:pt x="476" y="470"/>
                    </a:cubicBezTo>
                    <a:cubicBezTo>
                      <a:pt x="484" y="466"/>
                      <a:pt x="492" y="468"/>
                      <a:pt x="498" y="463"/>
                    </a:cubicBezTo>
                    <a:cubicBezTo>
                      <a:pt x="498" y="463"/>
                      <a:pt x="502" y="455"/>
                      <a:pt x="503" y="455"/>
                    </a:cubicBezTo>
                    <a:cubicBezTo>
                      <a:pt x="507" y="455"/>
                      <a:pt x="510" y="458"/>
                      <a:pt x="514" y="458"/>
                    </a:cubicBezTo>
                    <a:cubicBezTo>
                      <a:pt x="534" y="458"/>
                      <a:pt x="539" y="446"/>
                      <a:pt x="552" y="439"/>
                    </a:cubicBezTo>
                    <a:cubicBezTo>
                      <a:pt x="555" y="437"/>
                      <a:pt x="557" y="435"/>
                      <a:pt x="558" y="431"/>
                    </a:cubicBezTo>
                    <a:cubicBezTo>
                      <a:pt x="569" y="431"/>
                      <a:pt x="572" y="414"/>
                      <a:pt x="576" y="406"/>
                    </a:cubicBezTo>
                    <a:cubicBezTo>
                      <a:pt x="578" y="401"/>
                      <a:pt x="590" y="383"/>
                      <a:pt x="597" y="382"/>
                    </a:cubicBezTo>
                    <a:cubicBezTo>
                      <a:pt x="597" y="372"/>
                      <a:pt x="604" y="368"/>
                      <a:pt x="604" y="355"/>
                    </a:cubicBezTo>
                    <a:cubicBezTo>
                      <a:pt x="604" y="336"/>
                      <a:pt x="599" y="329"/>
                      <a:pt x="591" y="317"/>
                    </a:cubicBezTo>
                    <a:cubicBezTo>
                      <a:pt x="590" y="315"/>
                      <a:pt x="590" y="309"/>
                      <a:pt x="586" y="307"/>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55" name="Freeform 148"/>
              <p:cNvSpPr/>
              <p:nvPr/>
            </p:nvSpPr>
            <p:spPr bwMode="auto">
              <a:xfrm>
                <a:off x="7369175" y="1395413"/>
                <a:ext cx="58738" cy="25400"/>
              </a:xfrm>
              <a:custGeom>
                <a:avLst/>
                <a:gdLst/>
                <a:ahLst/>
                <a:cxnLst>
                  <a:cxn ang="0">
                    <a:pos x="4" y="19"/>
                  </a:cxn>
                  <a:cxn ang="0">
                    <a:pos x="0" y="14"/>
                  </a:cxn>
                  <a:cxn ang="0">
                    <a:pos x="20" y="0"/>
                  </a:cxn>
                  <a:cxn ang="0">
                    <a:pos x="44" y="11"/>
                  </a:cxn>
                  <a:cxn ang="0">
                    <a:pos x="4" y="19"/>
                  </a:cxn>
                </a:cxnLst>
                <a:rect l="0" t="0" r="r" b="b"/>
                <a:pathLst>
                  <a:path w="44" h="19">
                    <a:moveTo>
                      <a:pt x="4" y="19"/>
                    </a:moveTo>
                    <a:cubicBezTo>
                      <a:pt x="1" y="19"/>
                      <a:pt x="0" y="17"/>
                      <a:pt x="0" y="14"/>
                    </a:cubicBezTo>
                    <a:cubicBezTo>
                      <a:pt x="0" y="8"/>
                      <a:pt x="13" y="0"/>
                      <a:pt x="20" y="0"/>
                    </a:cubicBezTo>
                    <a:cubicBezTo>
                      <a:pt x="27" y="0"/>
                      <a:pt x="44" y="4"/>
                      <a:pt x="44" y="11"/>
                    </a:cubicBezTo>
                    <a:cubicBezTo>
                      <a:pt x="44" y="17"/>
                      <a:pt x="9" y="19"/>
                      <a:pt x="4" y="19"/>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56" name="Freeform 149"/>
              <p:cNvSpPr/>
              <p:nvPr/>
            </p:nvSpPr>
            <p:spPr bwMode="auto">
              <a:xfrm>
                <a:off x="7191375" y="1443038"/>
                <a:ext cx="23813" cy="14288"/>
              </a:xfrm>
              <a:custGeom>
                <a:avLst/>
                <a:gdLst/>
                <a:ahLst/>
                <a:cxnLst>
                  <a:cxn ang="0">
                    <a:pos x="13" y="10"/>
                  </a:cxn>
                  <a:cxn ang="0">
                    <a:pos x="18" y="6"/>
                  </a:cxn>
                  <a:cxn ang="0">
                    <a:pos x="15" y="0"/>
                  </a:cxn>
                  <a:cxn ang="0">
                    <a:pos x="0" y="0"/>
                  </a:cxn>
                  <a:cxn ang="0">
                    <a:pos x="13" y="10"/>
                  </a:cxn>
                </a:cxnLst>
                <a:rect l="0" t="0" r="r" b="b"/>
                <a:pathLst>
                  <a:path w="18" h="10">
                    <a:moveTo>
                      <a:pt x="13" y="10"/>
                    </a:moveTo>
                    <a:cubicBezTo>
                      <a:pt x="15" y="10"/>
                      <a:pt x="18" y="8"/>
                      <a:pt x="18" y="6"/>
                    </a:cubicBezTo>
                    <a:cubicBezTo>
                      <a:pt x="18" y="3"/>
                      <a:pt x="15" y="2"/>
                      <a:pt x="15" y="0"/>
                    </a:cubicBezTo>
                    <a:cubicBezTo>
                      <a:pt x="0" y="0"/>
                      <a:pt x="0" y="0"/>
                      <a:pt x="0" y="0"/>
                    </a:cubicBezTo>
                    <a:cubicBezTo>
                      <a:pt x="3" y="6"/>
                      <a:pt x="7" y="10"/>
                      <a:pt x="13" y="10"/>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57" name="Freeform 150"/>
              <p:cNvSpPr/>
              <p:nvPr/>
            </p:nvSpPr>
            <p:spPr bwMode="auto">
              <a:xfrm>
                <a:off x="6645275" y="1257300"/>
                <a:ext cx="11113" cy="12700"/>
              </a:xfrm>
              <a:custGeom>
                <a:avLst/>
                <a:gdLst/>
                <a:ahLst/>
                <a:cxnLst>
                  <a:cxn ang="0">
                    <a:pos x="8" y="5"/>
                  </a:cxn>
                  <a:cxn ang="0">
                    <a:pos x="3" y="0"/>
                  </a:cxn>
                  <a:cxn ang="0">
                    <a:pos x="0" y="7"/>
                  </a:cxn>
                  <a:cxn ang="0">
                    <a:pos x="3" y="10"/>
                  </a:cxn>
                  <a:cxn ang="0">
                    <a:pos x="8" y="4"/>
                  </a:cxn>
                  <a:cxn ang="0">
                    <a:pos x="6" y="4"/>
                  </a:cxn>
                  <a:cxn ang="0">
                    <a:pos x="8" y="5"/>
                  </a:cxn>
                </a:cxnLst>
                <a:rect l="0" t="0" r="r" b="b"/>
                <a:pathLst>
                  <a:path w="8" h="10">
                    <a:moveTo>
                      <a:pt x="8" y="5"/>
                    </a:moveTo>
                    <a:cubicBezTo>
                      <a:pt x="3" y="0"/>
                      <a:pt x="3" y="0"/>
                      <a:pt x="3" y="0"/>
                    </a:cubicBezTo>
                    <a:cubicBezTo>
                      <a:pt x="2" y="2"/>
                      <a:pt x="0" y="4"/>
                      <a:pt x="0" y="7"/>
                    </a:cubicBezTo>
                    <a:cubicBezTo>
                      <a:pt x="0" y="9"/>
                      <a:pt x="1" y="10"/>
                      <a:pt x="3" y="10"/>
                    </a:cubicBezTo>
                    <a:cubicBezTo>
                      <a:pt x="7" y="10"/>
                      <a:pt x="7" y="6"/>
                      <a:pt x="8" y="4"/>
                    </a:cubicBezTo>
                    <a:cubicBezTo>
                      <a:pt x="6" y="4"/>
                      <a:pt x="6" y="4"/>
                      <a:pt x="6" y="4"/>
                    </a:cubicBezTo>
                    <a:lnTo>
                      <a:pt x="8" y="5"/>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58" name="Freeform 151"/>
              <p:cNvSpPr/>
              <p:nvPr/>
            </p:nvSpPr>
            <p:spPr bwMode="auto">
              <a:xfrm>
                <a:off x="6249988" y="1300163"/>
                <a:ext cx="26988" cy="15875"/>
              </a:xfrm>
              <a:custGeom>
                <a:avLst/>
                <a:gdLst/>
                <a:ahLst/>
                <a:cxnLst>
                  <a:cxn ang="0">
                    <a:pos x="20" y="9"/>
                  </a:cxn>
                  <a:cxn ang="0">
                    <a:pos x="10" y="12"/>
                  </a:cxn>
                  <a:cxn ang="0">
                    <a:pos x="0" y="7"/>
                  </a:cxn>
                  <a:cxn ang="0">
                    <a:pos x="10" y="0"/>
                  </a:cxn>
                  <a:cxn ang="0">
                    <a:pos x="20" y="7"/>
                  </a:cxn>
                  <a:cxn ang="0">
                    <a:pos x="17" y="12"/>
                  </a:cxn>
                  <a:cxn ang="0">
                    <a:pos x="20" y="9"/>
                  </a:cxn>
                </a:cxnLst>
                <a:rect l="0" t="0" r="r" b="b"/>
                <a:pathLst>
                  <a:path w="20" h="12">
                    <a:moveTo>
                      <a:pt x="20" y="9"/>
                    </a:moveTo>
                    <a:cubicBezTo>
                      <a:pt x="17" y="11"/>
                      <a:pt x="14" y="12"/>
                      <a:pt x="10" y="12"/>
                    </a:cubicBezTo>
                    <a:cubicBezTo>
                      <a:pt x="5" y="12"/>
                      <a:pt x="0" y="11"/>
                      <a:pt x="0" y="7"/>
                    </a:cubicBezTo>
                    <a:cubicBezTo>
                      <a:pt x="0" y="3"/>
                      <a:pt x="6" y="0"/>
                      <a:pt x="10" y="0"/>
                    </a:cubicBezTo>
                    <a:cubicBezTo>
                      <a:pt x="16" y="0"/>
                      <a:pt x="20" y="2"/>
                      <a:pt x="20" y="7"/>
                    </a:cubicBezTo>
                    <a:cubicBezTo>
                      <a:pt x="20" y="10"/>
                      <a:pt x="18" y="11"/>
                      <a:pt x="17" y="12"/>
                    </a:cubicBezTo>
                    <a:lnTo>
                      <a:pt x="20" y="9"/>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59" name="Freeform 152"/>
              <p:cNvSpPr/>
              <p:nvPr/>
            </p:nvSpPr>
            <p:spPr bwMode="auto">
              <a:xfrm>
                <a:off x="6043613" y="1128713"/>
                <a:ext cx="100013" cy="57150"/>
              </a:xfrm>
              <a:custGeom>
                <a:avLst/>
                <a:gdLst/>
                <a:ahLst/>
                <a:cxnLst>
                  <a:cxn ang="0">
                    <a:pos x="6" y="43"/>
                  </a:cxn>
                  <a:cxn ang="0">
                    <a:pos x="0" y="37"/>
                  </a:cxn>
                  <a:cxn ang="0">
                    <a:pos x="8" y="27"/>
                  </a:cxn>
                  <a:cxn ang="0">
                    <a:pos x="39" y="0"/>
                  </a:cxn>
                  <a:cxn ang="0">
                    <a:pos x="45" y="0"/>
                  </a:cxn>
                  <a:cxn ang="0">
                    <a:pos x="44" y="10"/>
                  </a:cxn>
                  <a:cxn ang="0">
                    <a:pos x="52" y="6"/>
                  </a:cxn>
                  <a:cxn ang="0">
                    <a:pos x="76" y="23"/>
                  </a:cxn>
                  <a:cxn ang="0">
                    <a:pos x="45" y="34"/>
                  </a:cxn>
                  <a:cxn ang="0">
                    <a:pos x="30" y="37"/>
                  </a:cxn>
                  <a:cxn ang="0">
                    <a:pos x="6" y="43"/>
                  </a:cxn>
                </a:cxnLst>
                <a:rect l="0" t="0" r="r" b="b"/>
                <a:pathLst>
                  <a:path w="76" h="43">
                    <a:moveTo>
                      <a:pt x="6" y="43"/>
                    </a:moveTo>
                    <a:cubicBezTo>
                      <a:pt x="1" y="43"/>
                      <a:pt x="0" y="41"/>
                      <a:pt x="0" y="37"/>
                    </a:cubicBezTo>
                    <a:cubicBezTo>
                      <a:pt x="0" y="30"/>
                      <a:pt x="5" y="30"/>
                      <a:pt x="8" y="27"/>
                    </a:cubicBezTo>
                    <a:cubicBezTo>
                      <a:pt x="18" y="17"/>
                      <a:pt x="22" y="0"/>
                      <a:pt x="39" y="0"/>
                    </a:cubicBezTo>
                    <a:cubicBezTo>
                      <a:pt x="43" y="0"/>
                      <a:pt x="43" y="0"/>
                      <a:pt x="45" y="0"/>
                    </a:cubicBezTo>
                    <a:cubicBezTo>
                      <a:pt x="45" y="7"/>
                      <a:pt x="47" y="7"/>
                      <a:pt x="44" y="10"/>
                    </a:cubicBezTo>
                    <a:cubicBezTo>
                      <a:pt x="47" y="9"/>
                      <a:pt x="49" y="6"/>
                      <a:pt x="52" y="6"/>
                    </a:cubicBezTo>
                    <a:cubicBezTo>
                      <a:pt x="58" y="6"/>
                      <a:pt x="76" y="17"/>
                      <a:pt x="76" y="23"/>
                    </a:cubicBezTo>
                    <a:cubicBezTo>
                      <a:pt x="76" y="34"/>
                      <a:pt x="53" y="36"/>
                      <a:pt x="45" y="34"/>
                    </a:cubicBezTo>
                    <a:cubicBezTo>
                      <a:pt x="43" y="34"/>
                      <a:pt x="30" y="37"/>
                      <a:pt x="30" y="37"/>
                    </a:cubicBezTo>
                    <a:lnTo>
                      <a:pt x="6" y="43"/>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60" name="Freeform 153"/>
              <p:cNvSpPr/>
              <p:nvPr/>
            </p:nvSpPr>
            <p:spPr bwMode="auto">
              <a:xfrm>
                <a:off x="5900738" y="1101725"/>
                <a:ext cx="39688" cy="20638"/>
              </a:xfrm>
              <a:custGeom>
                <a:avLst/>
                <a:gdLst/>
                <a:ahLst/>
                <a:cxnLst>
                  <a:cxn ang="0">
                    <a:pos x="12" y="0"/>
                  </a:cxn>
                  <a:cxn ang="0">
                    <a:pos x="30" y="7"/>
                  </a:cxn>
                  <a:cxn ang="0">
                    <a:pos x="9" y="16"/>
                  </a:cxn>
                  <a:cxn ang="0">
                    <a:pos x="0" y="5"/>
                  </a:cxn>
                  <a:cxn ang="0">
                    <a:pos x="12" y="0"/>
                  </a:cxn>
                </a:cxnLst>
                <a:rect l="0" t="0" r="r" b="b"/>
                <a:pathLst>
                  <a:path w="30" h="16">
                    <a:moveTo>
                      <a:pt x="12" y="0"/>
                    </a:moveTo>
                    <a:cubicBezTo>
                      <a:pt x="14" y="0"/>
                      <a:pt x="26" y="6"/>
                      <a:pt x="30" y="7"/>
                    </a:cubicBezTo>
                    <a:cubicBezTo>
                      <a:pt x="29" y="15"/>
                      <a:pt x="14" y="16"/>
                      <a:pt x="9" y="16"/>
                    </a:cubicBezTo>
                    <a:cubicBezTo>
                      <a:pt x="6" y="16"/>
                      <a:pt x="0" y="9"/>
                      <a:pt x="0" y="5"/>
                    </a:cubicBezTo>
                    <a:cubicBezTo>
                      <a:pt x="0" y="0"/>
                      <a:pt x="9" y="0"/>
                      <a:pt x="12" y="0"/>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61" name="Freeform 154"/>
              <p:cNvSpPr/>
              <p:nvPr/>
            </p:nvSpPr>
            <p:spPr bwMode="auto">
              <a:xfrm>
                <a:off x="5913438" y="1057275"/>
                <a:ext cx="139700" cy="98425"/>
              </a:xfrm>
              <a:custGeom>
                <a:avLst/>
                <a:gdLst/>
                <a:ahLst/>
                <a:cxnLst>
                  <a:cxn ang="0">
                    <a:pos x="99" y="68"/>
                  </a:cxn>
                  <a:cxn ang="0">
                    <a:pos x="90" y="74"/>
                  </a:cxn>
                  <a:cxn ang="0">
                    <a:pos x="41" y="66"/>
                  </a:cxn>
                  <a:cxn ang="0">
                    <a:pos x="17" y="50"/>
                  </a:cxn>
                  <a:cxn ang="0">
                    <a:pos x="50" y="36"/>
                  </a:cxn>
                  <a:cxn ang="0">
                    <a:pos x="32" y="36"/>
                  </a:cxn>
                  <a:cxn ang="0">
                    <a:pos x="0" y="26"/>
                  </a:cxn>
                  <a:cxn ang="0">
                    <a:pos x="46" y="0"/>
                  </a:cxn>
                  <a:cxn ang="0">
                    <a:pos x="72" y="17"/>
                  </a:cxn>
                  <a:cxn ang="0">
                    <a:pos x="67" y="18"/>
                  </a:cxn>
                  <a:cxn ang="0">
                    <a:pos x="67" y="27"/>
                  </a:cxn>
                  <a:cxn ang="0">
                    <a:pos x="59" y="35"/>
                  </a:cxn>
                  <a:cxn ang="0">
                    <a:pos x="68" y="35"/>
                  </a:cxn>
                  <a:cxn ang="0">
                    <a:pos x="81" y="39"/>
                  </a:cxn>
                  <a:cxn ang="0">
                    <a:pos x="90" y="39"/>
                  </a:cxn>
                  <a:cxn ang="0">
                    <a:pos x="105" y="48"/>
                  </a:cxn>
                  <a:cxn ang="0">
                    <a:pos x="101" y="57"/>
                  </a:cxn>
                  <a:cxn ang="0">
                    <a:pos x="92" y="62"/>
                  </a:cxn>
                  <a:cxn ang="0">
                    <a:pos x="99" y="68"/>
                  </a:cxn>
                </a:cxnLst>
                <a:rect l="0" t="0" r="r" b="b"/>
                <a:pathLst>
                  <a:path w="105" h="74">
                    <a:moveTo>
                      <a:pt x="99" y="68"/>
                    </a:moveTo>
                    <a:cubicBezTo>
                      <a:pt x="99" y="72"/>
                      <a:pt x="94" y="74"/>
                      <a:pt x="90" y="74"/>
                    </a:cubicBezTo>
                    <a:cubicBezTo>
                      <a:pt x="71" y="74"/>
                      <a:pt x="57" y="66"/>
                      <a:pt x="41" y="66"/>
                    </a:cubicBezTo>
                    <a:cubicBezTo>
                      <a:pt x="35" y="66"/>
                      <a:pt x="24" y="54"/>
                      <a:pt x="17" y="50"/>
                    </a:cubicBezTo>
                    <a:cubicBezTo>
                      <a:pt x="32" y="46"/>
                      <a:pt x="36" y="41"/>
                      <a:pt x="50" y="36"/>
                    </a:cubicBezTo>
                    <a:cubicBezTo>
                      <a:pt x="46" y="36"/>
                      <a:pt x="35" y="36"/>
                      <a:pt x="32" y="36"/>
                    </a:cubicBezTo>
                    <a:cubicBezTo>
                      <a:pt x="20" y="36"/>
                      <a:pt x="11" y="32"/>
                      <a:pt x="0" y="26"/>
                    </a:cubicBezTo>
                    <a:cubicBezTo>
                      <a:pt x="18" y="21"/>
                      <a:pt x="25" y="0"/>
                      <a:pt x="46" y="0"/>
                    </a:cubicBezTo>
                    <a:cubicBezTo>
                      <a:pt x="58" y="0"/>
                      <a:pt x="65" y="12"/>
                      <a:pt x="72" y="17"/>
                    </a:cubicBezTo>
                    <a:cubicBezTo>
                      <a:pt x="68" y="19"/>
                      <a:pt x="69" y="18"/>
                      <a:pt x="67" y="18"/>
                    </a:cubicBezTo>
                    <a:cubicBezTo>
                      <a:pt x="68" y="23"/>
                      <a:pt x="67" y="24"/>
                      <a:pt x="67" y="27"/>
                    </a:cubicBezTo>
                    <a:cubicBezTo>
                      <a:pt x="67" y="29"/>
                      <a:pt x="62" y="33"/>
                      <a:pt x="59" y="35"/>
                    </a:cubicBezTo>
                    <a:cubicBezTo>
                      <a:pt x="63" y="33"/>
                      <a:pt x="65" y="35"/>
                      <a:pt x="68" y="35"/>
                    </a:cubicBezTo>
                    <a:cubicBezTo>
                      <a:pt x="73" y="35"/>
                      <a:pt x="76" y="39"/>
                      <a:pt x="81" y="39"/>
                    </a:cubicBezTo>
                    <a:cubicBezTo>
                      <a:pt x="84" y="39"/>
                      <a:pt x="87" y="39"/>
                      <a:pt x="90" y="39"/>
                    </a:cubicBezTo>
                    <a:cubicBezTo>
                      <a:pt x="99" y="39"/>
                      <a:pt x="99" y="42"/>
                      <a:pt x="105" y="48"/>
                    </a:cubicBezTo>
                    <a:cubicBezTo>
                      <a:pt x="100" y="51"/>
                      <a:pt x="101" y="52"/>
                      <a:pt x="101" y="57"/>
                    </a:cubicBezTo>
                    <a:cubicBezTo>
                      <a:pt x="101" y="61"/>
                      <a:pt x="95" y="62"/>
                      <a:pt x="92" y="62"/>
                    </a:cubicBezTo>
                    <a:cubicBezTo>
                      <a:pt x="95" y="63"/>
                      <a:pt x="99" y="65"/>
                      <a:pt x="99" y="68"/>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62" name="Freeform 155"/>
              <p:cNvSpPr/>
              <p:nvPr/>
            </p:nvSpPr>
            <p:spPr bwMode="auto">
              <a:xfrm>
                <a:off x="5973763" y="1212850"/>
                <a:ext cx="17463" cy="12700"/>
              </a:xfrm>
              <a:custGeom>
                <a:avLst/>
                <a:gdLst/>
                <a:ahLst/>
                <a:cxnLst>
                  <a:cxn ang="0">
                    <a:pos x="0" y="5"/>
                  </a:cxn>
                  <a:cxn ang="0">
                    <a:pos x="7" y="0"/>
                  </a:cxn>
                  <a:cxn ang="0">
                    <a:pos x="13" y="0"/>
                  </a:cxn>
                  <a:cxn ang="0">
                    <a:pos x="5" y="9"/>
                  </a:cxn>
                  <a:cxn ang="0">
                    <a:pos x="0" y="5"/>
                  </a:cxn>
                </a:cxnLst>
                <a:rect l="0" t="0" r="r" b="b"/>
                <a:pathLst>
                  <a:path w="13" h="9">
                    <a:moveTo>
                      <a:pt x="0" y="5"/>
                    </a:moveTo>
                    <a:cubicBezTo>
                      <a:pt x="3" y="3"/>
                      <a:pt x="5" y="1"/>
                      <a:pt x="7" y="0"/>
                    </a:cubicBezTo>
                    <a:cubicBezTo>
                      <a:pt x="13" y="0"/>
                      <a:pt x="13" y="0"/>
                      <a:pt x="13" y="0"/>
                    </a:cubicBezTo>
                    <a:cubicBezTo>
                      <a:pt x="12" y="6"/>
                      <a:pt x="10" y="9"/>
                      <a:pt x="5" y="9"/>
                    </a:cubicBezTo>
                    <a:cubicBezTo>
                      <a:pt x="2" y="9"/>
                      <a:pt x="1" y="7"/>
                      <a:pt x="0" y="5"/>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63" name="Freeform 156"/>
              <p:cNvSpPr/>
              <p:nvPr/>
            </p:nvSpPr>
            <p:spPr bwMode="auto">
              <a:xfrm>
                <a:off x="5886450" y="1060450"/>
                <a:ext cx="23813" cy="7938"/>
              </a:xfrm>
              <a:custGeom>
                <a:avLst/>
                <a:gdLst/>
                <a:ahLst/>
                <a:cxnLst>
                  <a:cxn ang="0">
                    <a:pos x="18" y="4"/>
                  </a:cxn>
                  <a:cxn ang="0">
                    <a:pos x="0" y="0"/>
                  </a:cxn>
                  <a:cxn ang="0">
                    <a:pos x="16" y="0"/>
                  </a:cxn>
                  <a:cxn ang="0">
                    <a:pos x="18" y="4"/>
                  </a:cxn>
                </a:cxnLst>
                <a:rect l="0" t="0" r="r" b="b"/>
                <a:pathLst>
                  <a:path w="18" h="6">
                    <a:moveTo>
                      <a:pt x="18" y="4"/>
                    </a:moveTo>
                    <a:cubicBezTo>
                      <a:pt x="11" y="5"/>
                      <a:pt x="3" y="6"/>
                      <a:pt x="0" y="0"/>
                    </a:cubicBezTo>
                    <a:cubicBezTo>
                      <a:pt x="16" y="0"/>
                      <a:pt x="16" y="0"/>
                      <a:pt x="16" y="0"/>
                    </a:cubicBezTo>
                    <a:lnTo>
                      <a:pt x="18" y="4"/>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64" name="Freeform 157"/>
              <p:cNvSpPr/>
              <p:nvPr/>
            </p:nvSpPr>
            <p:spPr bwMode="auto">
              <a:xfrm>
                <a:off x="6162675" y="1173163"/>
                <a:ext cx="20638" cy="9525"/>
              </a:xfrm>
              <a:custGeom>
                <a:avLst/>
                <a:gdLst/>
                <a:ahLst/>
                <a:cxnLst>
                  <a:cxn ang="0">
                    <a:pos x="15" y="1"/>
                  </a:cxn>
                  <a:cxn ang="0">
                    <a:pos x="9" y="7"/>
                  </a:cxn>
                  <a:cxn ang="0">
                    <a:pos x="0" y="2"/>
                  </a:cxn>
                  <a:cxn ang="0">
                    <a:pos x="15" y="1"/>
                  </a:cxn>
                </a:cxnLst>
                <a:rect l="0" t="0" r="r" b="b"/>
                <a:pathLst>
                  <a:path w="15" h="7">
                    <a:moveTo>
                      <a:pt x="15" y="1"/>
                    </a:moveTo>
                    <a:cubicBezTo>
                      <a:pt x="14" y="4"/>
                      <a:pt x="12" y="7"/>
                      <a:pt x="9" y="7"/>
                    </a:cubicBezTo>
                    <a:cubicBezTo>
                      <a:pt x="4" y="7"/>
                      <a:pt x="1" y="4"/>
                      <a:pt x="0" y="2"/>
                    </a:cubicBezTo>
                    <a:cubicBezTo>
                      <a:pt x="9" y="0"/>
                      <a:pt x="11" y="2"/>
                      <a:pt x="15" y="1"/>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65" name="Freeform 158"/>
              <p:cNvSpPr/>
              <p:nvPr/>
            </p:nvSpPr>
            <p:spPr bwMode="auto">
              <a:xfrm>
                <a:off x="5119688" y="1074738"/>
                <a:ext cx="117475" cy="36513"/>
              </a:xfrm>
              <a:custGeom>
                <a:avLst/>
                <a:gdLst/>
                <a:ahLst/>
                <a:cxnLst>
                  <a:cxn ang="0">
                    <a:pos x="76" y="14"/>
                  </a:cxn>
                  <a:cxn ang="0">
                    <a:pos x="58" y="17"/>
                  </a:cxn>
                  <a:cxn ang="0">
                    <a:pos x="49" y="27"/>
                  </a:cxn>
                  <a:cxn ang="0">
                    <a:pos x="44" y="23"/>
                  </a:cxn>
                  <a:cxn ang="0">
                    <a:pos x="44" y="23"/>
                  </a:cxn>
                  <a:cxn ang="0">
                    <a:pos x="32" y="17"/>
                  </a:cxn>
                  <a:cxn ang="0">
                    <a:pos x="41" y="14"/>
                  </a:cxn>
                  <a:cxn ang="0">
                    <a:pos x="33" y="13"/>
                  </a:cxn>
                  <a:cxn ang="0">
                    <a:pos x="40" y="9"/>
                  </a:cxn>
                  <a:cxn ang="0">
                    <a:pos x="30" y="5"/>
                  </a:cxn>
                  <a:cxn ang="0">
                    <a:pos x="10" y="11"/>
                  </a:cxn>
                  <a:cxn ang="0">
                    <a:pos x="0" y="9"/>
                  </a:cxn>
                  <a:cxn ang="0">
                    <a:pos x="34" y="0"/>
                  </a:cxn>
                  <a:cxn ang="0">
                    <a:pos x="60" y="6"/>
                  </a:cxn>
                  <a:cxn ang="0">
                    <a:pos x="76" y="0"/>
                  </a:cxn>
                  <a:cxn ang="0">
                    <a:pos x="89" y="5"/>
                  </a:cxn>
                  <a:cxn ang="0">
                    <a:pos x="78" y="13"/>
                  </a:cxn>
                  <a:cxn ang="0">
                    <a:pos x="73" y="13"/>
                  </a:cxn>
                  <a:cxn ang="0">
                    <a:pos x="73" y="17"/>
                  </a:cxn>
                  <a:cxn ang="0">
                    <a:pos x="76" y="14"/>
                  </a:cxn>
                </a:cxnLst>
                <a:rect l="0" t="0" r="r" b="b"/>
                <a:pathLst>
                  <a:path w="89" h="27">
                    <a:moveTo>
                      <a:pt x="76" y="14"/>
                    </a:moveTo>
                    <a:cubicBezTo>
                      <a:pt x="69" y="19"/>
                      <a:pt x="65" y="13"/>
                      <a:pt x="58" y="17"/>
                    </a:cubicBezTo>
                    <a:cubicBezTo>
                      <a:pt x="54" y="19"/>
                      <a:pt x="53" y="27"/>
                      <a:pt x="49" y="27"/>
                    </a:cubicBezTo>
                    <a:cubicBezTo>
                      <a:pt x="47" y="26"/>
                      <a:pt x="45" y="24"/>
                      <a:pt x="44" y="23"/>
                    </a:cubicBezTo>
                    <a:cubicBezTo>
                      <a:pt x="44" y="23"/>
                      <a:pt x="44" y="23"/>
                      <a:pt x="44" y="23"/>
                    </a:cubicBezTo>
                    <a:cubicBezTo>
                      <a:pt x="38" y="23"/>
                      <a:pt x="33" y="21"/>
                      <a:pt x="32" y="17"/>
                    </a:cubicBezTo>
                    <a:cubicBezTo>
                      <a:pt x="36" y="15"/>
                      <a:pt x="38" y="15"/>
                      <a:pt x="41" y="14"/>
                    </a:cubicBezTo>
                    <a:cubicBezTo>
                      <a:pt x="37" y="14"/>
                      <a:pt x="35" y="13"/>
                      <a:pt x="33" y="13"/>
                    </a:cubicBezTo>
                    <a:cubicBezTo>
                      <a:pt x="36" y="11"/>
                      <a:pt x="38" y="11"/>
                      <a:pt x="40" y="9"/>
                    </a:cubicBezTo>
                    <a:cubicBezTo>
                      <a:pt x="36" y="8"/>
                      <a:pt x="34" y="5"/>
                      <a:pt x="30" y="5"/>
                    </a:cubicBezTo>
                    <a:cubicBezTo>
                      <a:pt x="25" y="5"/>
                      <a:pt x="17" y="11"/>
                      <a:pt x="10" y="11"/>
                    </a:cubicBezTo>
                    <a:cubicBezTo>
                      <a:pt x="7" y="11"/>
                      <a:pt x="4" y="9"/>
                      <a:pt x="0" y="9"/>
                    </a:cubicBezTo>
                    <a:cubicBezTo>
                      <a:pt x="4" y="2"/>
                      <a:pt x="25" y="0"/>
                      <a:pt x="34" y="0"/>
                    </a:cubicBezTo>
                    <a:cubicBezTo>
                      <a:pt x="45" y="0"/>
                      <a:pt x="52" y="6"/>
                      <a:pt x="60" y="6"/>
                    </a:cubicBezTo>
                    <a:cubicBezTo>
                      <a:pt x="67" y="6"/>
                      <a:pt x="70" y="0"/>
                      <a:pt x="76" y="0"/>
                    </a:cubicBezTo>
                    <a:cubicBezTo>
                      <a:pt x="82" y="0"/>
                      <a:pt x="87" y="4"/>
                      <a:pt x="89" y="5"/>
                    </a:cubicBezTo>
                    <a:cubicBezTo>
                      <a:pt x="89" y="13"/>
                      <a:pt x="83" y="9"/>
                      <a:pt x="78" y="13"/>
                    </a:cubicBezTo>
                    <a:cubicBezTo>
                      <a:pt x="76" y="13"/>
                      <a:pt x="75" y="13"/>
                      <a:pt x="73" y="13"/>
                    </a:cubicBezTo>
                    <a:cubicBezTo>
                      <a:pt x="73" y="17"/>
                      <a:pt x="73" y="17"/>
                      <a:pt x="73" y="17"/>
                    </a:cubicBezTo>
                    <a:lnTo>
                      <a:pt x="76" y="14"/>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66" name="Freeform 159"/>
              <p:cNvSpPr/>
              <p:nvPr/>
            </p:nvSpPr>
            <p:spPr bwMode="auto">
              <a:xfrm>
                <a:off x="5427663" y="1052513"/>
                <a:ext cx="41275" cy="26988"/>
              </a:xfrm>
              <a:custGeom>
                <a:avLst/>
                <a:gdLst/>
                <a:ahLst/>
                <a:cxnLst>
                  <a:cxn ang="0">
                    <a:pos x="7" y="20"/>
                  </a:cxn>
                  <a:cxn ang="0">
                    <a:pos x="0" y="13"/>
                  </a:cxn>
                  <a:cxn ang="0">
                    <a:pos x="25" y="0"/>
                  </a:cxn>
                  <a:cxn ang="0">
                    <a:pos x="31" y="14"/>
                  </a:cxn>
                  <a:cxn ang="0">
                    <a:pos x="7" y="20"/>
                  </a:cxn>
                </a:cxnLst>
                <a:rect l="0" t="0" r="r" b="b"/>
                <a:pathLst>
                  <a:path w="31" h="20">
                    <a:moveTo>
                      <a:pt x="7" y="20"/>
                    </a:moveTo>
                    <a:cubicBezTo>
                      <a:pt x="2" y="20"/>
                      <a:pt x="0" y="17"/>
                      <a:pt x="0" y="13"/>
                    </a:cubicBezTo>
                    <a:cubicBezTo>
                      <a:pt x="0" y="7"/>
                      <a:pt x="18" y="0"/>
                      <a:pt x="25" y="0"/>
                    </a:cubicBezTo>
                    <a:cubicBezTo>
                      <a:pt x="31" y="14"/>
                      <a:pt x="31" y="14"/>
                      <a:pt x="31" y="14"/>
                    </a:cubicBezTo>
                    <a:cubicBezTo>
                      <a:pt x="28" y="16"/>
                      <a:pt x="11" y="20"/>
                      <a:pt x="7" y="20"/>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67" name="Freeform 160"/>
              <p:cNvSpPr/>
              <p:nvPr/>
            </p:nvSpPr>
            <p:spPr bwMode="auto">
              <a:xfrm>
                <a:off x="5373688" y="1069975"/>
                <a:ext cx="44450" cy="25400"/>
              </a:xfrm>
              <a:custGeom>
                <a:avLst/>
                <a:gdLst/>
                <a:ahLst/>
                <a:cxnLst>
                  <a:cxn ang="0">
                    <a:pos x="33" y="4"/>
                  </a:cxn>
                  <a:cxn ang="0">
                    <a:pos x="33" y="10"/>
                  </a:cxn>
                  <a:cxn ang="0">
                    <a:pos x="22" y="12"/>
                  </a:cxn>
                  <a:cxn ang="0">
                    <a:pos x="24" y="18"/>
                  </a:cxn>
                  <a:cxn ang="0">
                    <a:pos x="0" y="18"/>
                  </a:cxn>
                  <a:cxn ang="0">
                    <a:pos x="9" y="6"/>
                  </a:cxn>
                  <a:cxn ang="0">
                    <a:pos x="9" y="0"/>
                  </a:cxn>
                  <a:cxn ang="0">
                    <a:pos x="23" y="0"/>
                  </a:cxn>
                  <a:cxn ang="0">
                    <a:pos x="19" y="4"/>
                  </a:cxn>
                  <a:cxn ang="0">
                    <a:pos x="33" y="4"/>
                  </a:cxn>
                </a:cxnLst>
                <a:rect l="0" t="0" r="r" b="b"/>
                <a:pathLst>
                  <a:path w="33" h="20">
                    <a:moveTo>
                      <a:pt x="33" y="4"/>
                    </a:moveTo>
                    <a:cubicBezTo>
                      <a:pt x="33" y="8"/>
                      <a:pt x="33" y="8"/>
                      <a:pt x="33" y="10"/>
                    </a:cubicBezTo>
                    <a:cubicBezTo>
                      <a:pt x="30" y="14"/>
                      <a:pt x="26" y="12"/>
                      <a:pt x="22" y="12"/>
                    </a:cubicBezTo>
                    <a:cubicBezTo>
                      <a:pt x="24" y="18"/>
                      <a:pt x="24" y="18"/>
                      <a:pt x="24" y="18"/>
                    </a:cubicBezTo>
                    <a:cubicBezTo>
                      <a:pt x="22" y="19"/>
                      <a:pt x="0" y="20"/>
                      <a:pt x="0" y="18"/>
                    </a:cubicBezTo>
                    <a:cubicBezTo>
                      <a:pt x="0" y="11"/>
                      <a:pt x="3" y="8"/>
                      <a:pt x="9" y="6"/>
                    </a:cubicBezTo>
                    <a:cubicBezTo>
                      <a:pt x="8" y="2"/>
                      <a:pt x="9" y="1"/>
                      <a:pt x="9" y="0"/>
                    </a:cubicBezTo>
                    <a:cubicBezTo>
                      <a:pt x="23" y="0"/>
                      <a:pt x="23" y="0"/>
                      <a:pt x="23" y="0"/>
                    </a:cubicBezTo>
                    <a:cubicBezTo>
                      <a:pt x="22" y="2"/>
                      <a:pt x="20" y="4"/>
                      <a:pt x="19" y="4"/>
                    </a:cubicBezTo>
                    <a:cubicBezTo>
                      <a:pt x="22" y="4"/>
                      <a:pt x="29" y="4"/>
                      <a:pt x="33" y="4"/>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68" name="Freeform 161"/>
              <p:cNvSpPr/>
              <p:nvPr/>
            </p:nvSpPr>
            <p:spPr bwMode="auto">
              <a:xfrm>
                <a:off x="5314950" y="1092200"/>
                <a:ext cx="44450" cy="15875"/>
              </a:xfrm>
              <a:custGeom>
                <a:avLst/>
                <a:gdLst/>
                <a:ahLst/>
                <a:cxnLst>
                  <a:cxn ang="0">
                    <a:pos x="20" y="12"/>
                  </a:cxn>
                  <a:cxn ang="0">
                    <a:pos x="11" y="7"/>
                  </a:cxn>
                  <a:cxn ang="0">
                    <a:pos x="4" y="12"/>
                  </a:cxn>
                  <a:cxn ang="0">
                    <a:pos x="0" y="9"/>
                  </a:cxn>
                  <a:cxn ang="0">
                    <a:pos x="22" y="0"/>
                  </a:cxn>
                  <a:cxn ang="0">
                    <a:pos x="34" y="5"/>
                  </a:cxn>
                  <a:cxn ang="0">
                    <a:pos x="20" y="12"/>
                  </a:cxn>
                </a:cxnLst>
                <a:rect l="0" t="0" r="r" b="b"/>
                <a:pathLst>
                  <a:path w="34" h="12">
                    <a:moveTo>
                      <a:pt x="20" y="12"/>
                    </a:moveTo>
                    <a:cubicBezTo>
                      <a:pt x="17" y="12"/>
                      <a:pt x="14" y="7"/>
                      <a:pt x="11" y="7"/>
                    </a:cubicBezTo>
                    <a:cubicBezTo>
                      <a:pt x="10" y="12"/>
                      <a:pt x="8" y="12"/>
                      <a:pt x="4" y="12"/>
                    </a:cubicBezTo>
                    <a:cubicBezTo>
                      <a:pt x="2" y="12"/>
                      <a:pt x="0" y="10"/>
                      <a:pt x="0" y="9"/>
                    </a:cubicBezTo>
                    <a:cubicBezTo>
                      <a:pt x="0" y="2"/>
                      <a:pt x="17" y="0"/>
                      <a:pt x="22" y="0"/>
                    </a:cubicBezTo>
                    <a:cubicBezTo>
                      <a:pt x="28" y="0"/>
                      <a:pt x="32" y="2"/>
                      <a:pt x="34" y="5"/>
                    </a:cubicBezTo>
                    <a:cubicBezTo>
                      <a:pt x="25" y="5"/>
                      <a:pt x="26" y="12"/>
                      <a:pt x="20" y="12"/>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69" name="Freeform 162"/>
              <p:cNvSpPr/>
              <p:nvPr/>
            </p:nvSpPr>
            <p:spPr bwMode="auto">
              <a:xfrm>
                <a:off x="5287963" y="1038225"/>
                <a:ext cx="71438" cy="49213"/>
              </a:xfrm>
              <a:custGeom>
                <a:avLst/>
                <a:gdLst/>
                <a:ahLst/>
                <a:cxnLst>
                  <a:cxn ang="0">
                    <a:pos x="40" y="31"/>
                  </a:cxn>
                  <a:cxn ang="0">
                    <a:pos x="22" y="36"/>
                  </a:cxn>
                  <a:cxn ang="0">
                    <a:pos x="0" y="28"/>
                  </a:cxn>
                  <a:cxn ang="0">
                    <a:pos x="6" y="23"/>
                  </a:cxn>
                  <a:cxn ang="0">
                    <a:pos x="24" y="23"/>
                  </a:cxn>
                  <a:cxn ang="0">
                    <a:pos x="17" y="22"/>
                  </a:cxn>
                  <a:cxn ang="0">
                    <a:pos x="17" y="16"/>
                  </a:cxn>
                  <a:cxn ang="0">
                    <a:pos x="43" y="8"/>
                  </a:cxn>
                  <a:cxn ang="0">
                    <a:pos x="51" y="0"/>
                  </a:cxn>
                  <a:cxn ang="0">
                    <a:pos x="52" y="5"/>
                  </a:cxn>
                  <a:cxn ang="0">
                    <a:pos x="48" y="11"/>
                  </a:cxn>
                  <a:cxn ang="0">
                    <a:pos x="28" y="23"/>
                  </a:cxn>
                  <a:cxn ang="0">
                    <a:pos x="53" y="29"/>
                  </a:cxn>
                  <a:cxn ang="0">
                    <a:pos x="40" y="31"/>
                  </a:cxn>
                </a:cxnLst>
                <a:rect l="0" t="0" r="r" b="b"/>
                <a:pathLst>
                  <a:path w="53" h="36">
                    <a:moveTo>
                      <a:pt x="40" y="31"/>
                    </a:moveTo>
                    <a:cubicBezTo>
                      <a:pt x="34" y="31"/>
                      <a:pt x="27" y="36"/>
                      <a:pt x="22" y="36"/>
                    </a:cubicBezTo>
                    <a:cubicBezTo>
                      <a:pt x="19" y="36"/>
                      <a:pt x="1" y="28"/>
                      <a:pt x="0" y="28"/>
                    </a:cubicBezTo>
                    <a:cubicBezTo>
                      <a:pt x="3" y="26"/>
                      <a:pt x="4" y="25"/>
                      <a:pt x="6" y="23"/>
                    </a:cubicBezTo>
                    <a:cubicBezTo>
                      <a:pt x="24" y="23"/>
                      <a:pt x="24" y="23"/>
                      <a:pt x="24" y="23"/>
                    </a:cubicBezTo>
                    <a:cubicBezTo>
                      <a:pt x="19" y="21"/>
                      <a:pt x="21" y="20"/>
                      <a:pt x="17" y="22"/>
                    </a:cubicBezTo>
                    <a:cubicBezTo>
                      <a:pt x="17" y="16"/>
                      <a:pt x="17" y="16"/>
                      <a:pt x="17" y="16"/>
                    </a:cubicBezTo>
                    <a:cubicBezTo>
                      <a:pt x="30" y="16"/>
                      <a:pt x="30" y="8"/>
                      <a:pt x="43" y="8"/>
                    </a:cubicBezTo>
                    <a:cubicBezTo>
                      <a:pt x="44" y="4"/>
                      <a:pt x="47" y="0"/>
                      <a:pt x="51" y="0"/>
                    </a:cubicBezTo>
                    <a:cubicBezTo>
                      <a:pt x="52" y="0"/>
                      <a:pt x="52" y="4"/>
                      <a:pt x="52" y="5"/>
                    </a:cubicBezTo>
                    <a:cubicBezTo>
                      <a:pt x="50" y="7"/>
                      <a:pt x="48" y="9"/>
                      <a:pt x="48" y="11"/>
                    </a:cubicBezTo>
                    <a:cubicBezTo>
                      <a:pt x="41" y="16"/>
                      <a:pt x="32" y="18"/>
                      <a:pt x="28" y="23"/>
                    </a:cubicBezTo>
                    <a:cubicBezTo>
                      <a:pt x="40" y="24"/>
                      <a:pt x="43" y="25"/>
                      <a:pt x="53" y="29"/>
                    </a:cubicBezTo>
                    <a:cubicBezTo>
                      <a:pt x="49" y="32"/>
                      <a:pt x="45" y="31"/>
                      <a:pt x="40" y="31"/>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70" name="Freeform 164"/>
              <p:cNvSpPr/>
              <p:nvPr/>
            </p:nvSpPr>
            <p:spPr bwMode="auto">
              <a:xfrm>
                <a:off x="6675438" y="1244600"/>
                <a:ext cx="128588" cy="49213"/>
              </a:xfrm>
              <a:custGeom>
                <a:avLst/>
                <a:gdLst/>
                <a:ahLst/>
                <a:cxnLst>
                  <a:cxn ang="0">
                    <a:pos x="77" y="29"/>
                  </a:cxn>
                  <a:cxn ang="0">
                    <a:pos x="66" y="34"/>
                  </a:cxn>
                  <a:cxn ang="0">
                    <a:pos x="58" y="29"/>
                  </a:cxn>
                  <a:cxn ang="0">
                    <a:pos x="50" y="32"/>
                  </a:cxn>
                  <a:cxn ang="0">
                    <a:pos x="40" y="36"/>
                  </a:cxn>
                  <a:cxn ang="0">
                    <a:pos x="32" y="31"/>
                  </a:cxn>
                  <a:cxn ang="0">
                    <a:pos x="22" y="38"/>
                  </a:cxn>
                  <a:cxn ang="0">
                    <a:pos x="0" y="18"/>
                  </a:cxn>
                  <a:cxn ang="0">
                    <a:pos x="20" y="0"/>
                  </a:cxn>
                  <a:cxn ang="0">
                    <a:pos x="47" y="15"/>
                  </a:cxn>
                  <a:cxn ang="0">
                    <a:pos x="54" y="3"/>
                  </a:cxn>
                  <a:cxn ang="0">
                    <a:pos x="97" y="15"/>
                  </a:cxn>
                  <a:cxn ang="0">
                    <a:pos x="89" y="29"/>
                  </a:cxn>
                  <a:cxn ang="0">
                    <a:pos x="77" y="29"/>
                  </a:cxn>
                </a:cxnLst>
                <a:rect l="0" t="0" r="r" b="b"/>
                <a:pathLst>
                  <a:path w="97" h="38">
                    <a:moveTo>
                      <a:pt x="77" y="29"/>
                    </a:moveTo>
                    <a:cubicBezTo>
                      <a:pt x="74" y="29"/>
                      <a:pt x="72" y="34"/>
                      <a:pt x="66" y="34"/>
                    </a:cubicBezTo>
                    <a:cubicBezTo>
                      <a:pt x="63" y="34"/>
                      <a:pt x="62" y="29"/>
                      <a:pt x="58" y="29"/>
                    </a:cubicBezTo>
                    <a:cubicBezTo>
                      <a:pt x="55" y="29"/>
                      <a:pt x="53" y="32"/>
                      <a:pt x="50" y="32"/>
                    </a:cubicBezTo>
                    <a:cubicBezTo>
                      <a:pt x="47" y="32"/>
                      <a:pt x="44" y="36"/>
                      <a:pt x="40" y="36"/>
                    </a:cubicBezTo>
                    <a:cubicBezTo>
                      <a:pt x="36" y="36"/>
                      <a:pt x="34" y="34"/>
                      <a:pt x="32" y="31"/>
                    </a:cubicBezTo>
                    <a:cubicBezTo>
                      <a:pt x="29" y="34"/>
                      <a:pt x="27" y="38"/>
                      <a:pt x="22" y="38"/>
                    </a:cubicBezTo>
                    <a:cubicBezTo>
                      <a:pt x="11" y="38"/>
                      <a:pt x="0" y="29"/>
                      <a:pt x="0" y="18"/>
                    </a:cubicBezTo>
                    <a:cubicBezTo>
                      <a:pt x="0" y="8"/>
                      <a:pt x="11" y="0"/>
                      <a:pt x="20" y="0"/>
                    </a:cubicBezTo>
                    <a:cubicBezTo>
                      <a:pt x="34" y="0"/>
                      <a:pt x="35" y="15"/>
                      <a:pt x="47" y="15"/>
                    </a:cubicBezTo>
                    <a:cubicBezTo>
                      <a:pt x="47" y="8"/>
                      <a:pt x="49" y="3"/>
                      <a:pt x="54" y="3"/>
                    </a:cubicBezTo>
                    <a:cubicBezTo>
                      <a:pt x="62" y="3"/>
                      <a:pt x="88" y="12"/>
                      <a:pt x="97" y="15"/>
                    </a:cubicBezTo>
                    <a:cubicBezTo>
                      <a:pt x="95" y="21"/>
                      <a:pt x="89" y="26"/>
                      <a:pt x="89" y="29"/>
                    </a:cubicBezTo>
                    <a:lnTo>
                      <a:pt x="77" y="29"/>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71" name="Freeform 165"/>
              <p:cNvSpPr/>
              <p:nvPr/>
            </p:nvSpPr>
            <p:spPr bwMode="auto">
              <a:xfrm>
                <a:off x="4924425" y="2252663"/>
                <a:ext cx="34925" cy="17463"/>
              </a:xfrm>
              <a:custGeom>
                <a:avLst/>
                <a:gdLst/>
                <a:ahLst/>
                <a:cxnLst>
                  <a:cxn ang="0">
                    <a:pos x="5" y="13"/>
                  </a:cxn>
                  <a:cxn ang="0">
                    <a:pos x="2" y="11"/>
                  </a:cxn>
                  <a:cxn ang="0">
                    <a:pos x="0" y="9"/>
                  </a:cxn>
                  <a:cxn ang="0">
                    <a:pos x="26" y="0"/>
                  </a:cxn>
                  <a:cxn ang="0">
                    <a:pos x="20" y="4"/>
                  </a:cxn>
                  <a:cxn ang="0">
                    <a:pos x="19" y="8"/>
                  </a:cxn>
                  <a:cxn ang="0">
                    <a:pos x="5" y="13"/>
                  </a:cxn>
                </a:cxnLst>
                <a:rect l="0" t="0" r="r" b="b"/>
                <a:pathLst>
                  <a:path w="26" h="13">
                    <a:moveTo>
                      <a:pt x="5" y="13"/>
                    </a:moveTo>
                    <a:cubicBezTo>
                      <a:pt x="4" y="13"/>
                      <a:pt x="2" y="12"/>
                      <a:pt x="2" y="11"/>
                    </a:cubicBezTo>
                    <a:cubicBezTo>
                      <a:pt x="1" y="11"/>
                      <a:pt x="0" y="9"/>
                      <a:pt x="0" y="9"/>
                    </a:cubicBezTo>
                    <a:cubicBezTo>
                      <a:pt x="7" y="6"/>
                      <a:pt x="18" y="1"/>
                      <a:pt x="26" y="0"/>
                    </a:cubicBezTo>
                    <a:cubicBezTo>
                      <a:pt x="25" y="4"/>
                      <a:pt x="22" y="2"/>
                      <a:pt x="20" y="4"/>
                    </a:cubicBezTo>
                    <a:cubicBezTo>
                      <a:pt x="18" y="4"/>
                      <a:pt x="19" y="7"/>
                      <a:pt x="19" y="8"/>
                    </a:cubicBezTo>
                    <a:cubicBezTo>
                      <a:pt x="18" y="11"/>
                      <a:pt x="9" y="13"/>
                      <a:pt x="5" y="13"/>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72" name="Freeform 166"/>
              <p:cNvSpPr/>
              <p:nvPr/>
            </p:nvSpPr>
            <p:spPr bwMode="auto">
              <a:xfrm>
                <a:off x="5183188" y="1463675"/>
                <a:ext cx="34925" cy="25400"/>
              </a:xfrm>
              <a:custGeom>
                <a:avLst/>
                <a:gdLst/>
                <a:ahLst/>
                <a:cxnLst>
                  <a:cxn ang="0">
                    <a:pos x="5" y="4"/>
                  </a:cxn>
                  <a:cxn ang="0">
                    <a:pos x="11" y="0"/>
                  </a:cxn>
                  <a:cxn ang="0">
                    <a:pos x="26" y="6"/>
                  </a:cxn>
                  <a:cxn ang="0">
                    <a:pos x="26" y="12"/>
                  </a:cxn>
                  <a:cxn ang="0">
                    <a:pos x="8" y="19"/>
                  </a:cxn>
                  <a:cxn ang="0">
                    <a:pos x="0" y="14"/>
                  </a:cxn>
                  <a:cxn ang="0">
                    <a:pos x="5" y="4"/>
                  </a:cxn>
                </a:cxnLst>
                <a:rect l="0" t="0" r="r" b="b"/>
                <a:pathLst>
                  <a:path w="26" h="19">
                    <a:moveTo>
                      <a:pt x="5" y="4"/>
                    </a:moveTo>
                    <a:cubicBezTo>
                      <a:pt x="8" y="4"/>
                      <a:pt x="8" y="0"/>
                      <a:pt x="11" y="0"/>
                    </a:cubicBezTo>
                    <a:cubicBezTo>
                      <a:pt x="17" y="0"/>
                      <a:pt x="20" y="5"/>
                      <a:pt x="26" y="6"/>
                    </a:cubicBezTo>
                    <a:cubicBezTo>
                      <a:pt x="26" y="12"/>
                      <a:pt x="26" y="12"/>
                      <a:pt x="26" y="12"/>
                    </a:cubicBezTo>
                    <a:cubicBezTo>
                      <a:pt x="20" y="15"/>
                      <a:pt x="15" y="19"/>
                      <a:pt x="8" y="19"/>
                    </a:cubicBezTo>
                    <a:cubicBezTo>
                      <a:pt x="2" y="19"/>
                      <a:pt x="0" y="19"/>
                      <a:pt x="0" y="14"/>
                    </a:cubicBezTo>
                    <a:cubicBezTo>
                      <a:pt x="0" y="12"/>
                      <a:pt x="4" y="4"/>
                      <a:pt x="5" y="4"/>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73" name="Freeform 167"/>
              <p:cNvSpPr/>
              <p:nvPr/>
            </p:nvSpPr>
            <p:spPr bwMode="auto">
              <a:xfrm>
                <a:off x="5359400" y="1433513"/>
                <a:ext cx="26988" cy="25400"/>
              </a:xfrm>
              <a:custGeom>
                <a:avLst/>
                <a:gdLst/>
                <a:ahLst/>
                <a:cxnLst>
                  <a:cxn ang="0">
                    <a:pos x="21" y="17"/>
                  </a:cxn>
                  <a:cxn ang="0">
                    <a:pos x="15" y="19"/>
                  </a:cxn>
                  <a:cxn ang="0">
                    <a:pos x="0" y="8"/>
                  </a:cxn>
                  <a:cxn ang="0">
                    <a:pos x="21" y="17"/>
                  </a:cxn>
                </a:cxnLst>
                <a:rect l="0" t="0" r="r" b="b"/>
                <a:pathLst>
                  <a:path w="21" h="20">
                    <a:moveTo>
                      <a:pt x="21" y="17"/>
                    </a:moveTo>
                    <a:cubicBezTo>
                      <a:pt x="21" y="20"/>
                      <a:pt x="15" y="19"/>
                      <a:pt x="15" y="19"/>
                    </a:cubicBezTo>
                    <a:cubicBezTo>
                      <a:pt x="10" y="19"/>
                      <a:pt x="0" y="14"/>
                      <a:pt x="0" y="8"/>
                    </a:cubicBezTo>
                    <a:cubicBezTo>
                      <a:pt x="0" y="0"/>
                      <a:pt x="21" y="8"/>
                      <a:pt x="21" y="17"/>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74" name="Freeform 168"/>
              <p:cNvSpPr/>
              <p:nvPr/>
            </p:nvSpPr>
            <p:spPr bwMode="auto">
              <a:xfrm>
                <a:off x="5549900" y="1338263"/>
                <a:ext cx="25400" cy="17463"/>
              </a:xfrm>
              <a:custGeom>
                <a:avLst/>
                <a:gdLst/>
                <a:ahLst/>
                <a:cxnLst>
                  <a:cxn ang="0">
                    <a:pos x="2" y="13"/>
                  </a:cxn>
                  <a:cxn ang="0">
                    <a:pos x="19" y="8"/>
                  </a:cxn>
                  <a:cxn ang="0">
                    <a:pos x="8" y="0"/>
                  </a:cxn>
                  <a:cxn ang="0">
                    <a:pos x="2" y="9"/>
                  </a:cxn>
                  <a:cxn ang="0">
                    <a:pos x="2" y="13"/>
                  </a:cxn>
                </a:cxnLst>
                <a:rect l="0" t="0" r="r" b="b"/>
                <a:pathLst>
                  <a:path w="19" h="13">
                    <a:moveTo>
                      <a:pt x="2" y="13"/>
                    </a:moveTo>
                    <a:cubicBezTo>
                      <a:pt x="7" y="13"/>
                      <a:pt x="17" y="10"/>
                      <a:pt x="19" y="8"/>
                    </a:cubicBezTo>
                    <a:cubicBezTo>
                      <a:pt x="15" y="5"/>
                      <a:pt x="13" y="0"/>
                      <a:pt x="8" y="0"/>
                    </a:cubicBezTo>
                    <a:cubicBezTo>
                      <a:pt x="4" y="0"/>
                      <a:pt x="2" y="5"/>
                      <a:pt x="2" y="9"/>
                    </a:cubicBezTo>
                    <a:cubicBezTo>
                      <a:pt x="2" y="10"/>
                      <a:pt x="0" y="13"/>
                      <a:pt x="2" y="13"/>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75" name="Freeform 169"/>
              <p:cNvSpPr/>
              <p:nvPr/>
            </p:nvSpPr>
            <p:spPr bwMode="auto">
              <a:xfrm>
                <a:off x="6727825" y="1320800"/>
                <a:ext cx="53975" cy="22225"/>
              </a:xfrm>
              <a:custGeom>
                <a:avLst/>
                <a:gdLst/>
                <a:ahLst/>
                <a:cxnLst>
                  <a:cxn ang="0">
                    <a:pos x="0" y="13"/>
                  </a:cxn>
                  <a:cxn ang="0">
                    <a:pos x="21" y="0"/>
                  </a:cxn>
                  <a:cxn ang="0">
                    <a:pos x="41" y="17"/>
                  </a:cxn>
                  <a:cxn ang="0">
                    <a:pos x="28" y="17"/>
                  </a:cxn>
                  <a:cxn ang="0">
                    <a:pos x="2" y="11"/>
                  </a:cxn>
                  <a:cxn ang="0">
                    <a:pos x="0" y="13"/>
                  </a:cxn>
                </a:cxnLst>
                <a:rect l="0" t="0" r="r" b="b"/>
                <a:pathLst>
                  <a:path w="41" h="17">
                    <a:moveTo>
                      <a:pt x="0" y="13"/>
                    </a:moveTo>
                    <a:cubicBezTo>
                      <a:pt x="5" y="6"/>
                      <a:pt x="11" y="0"/>
                      <a:pt x="21" y="0"/>
                    </a:cubicBezTo>
                    <a:cubicBezTo>
                      <a:pt x="32" y="0"/>
                      <a:pt x="41" y="7"/>
                      <a:pt x="41" y="17"/>
                    </a:cubicBezTo>
                    <a:cubicBezTo>
                      <a:pt x="28" y="17"/>
                      <a:pt x="28" y="17"/>
                      <a:pt x="28" y="17"/>
                    </a:cubicBezTo>
                    <a:cubicBezTo>
                      <a:pt x="20" y="13"/>
                      <a:pt x="10" y="14"/>
                      <a:pt x="2" y="11"/>
                    </a:cubicBezTo>
                    <a:lnTo>
                      <a:pt x="0" y="13"/>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76" name="Freeform 170"/>
              <p:cNvSpPr/>
              <p:nvPr/>
            </p:nvSpPr>
            <p:spPr bwMode="auto">
              <a:xfrm>
                <a:off x="6832600" y="1266825"/>
                <a:ext cx="74613" cy="26988"/>
              </a:xfrm>
              <a:custGeom>
                <a:avLst/>
                <a:gdLst/>
                <a:ahLst/>
                <a:cxnLst>
                  <a:cxn ang="0">
                    <a:pos x="0" y="0"/>
                  </a:cxn>
                  <a:cxn ang="0">
                    <a:pos x="52" y="9"/>
                  </a:cxn>
                  <a:cxn ang="0">
                    <a:pos x="56" y="13"/>
                  </a:cxn>
                  <a:cxn ang="0">
                    <a:pos x="37" y="20"/>
                  </a:cxn>
                  <a:cxn ang="0">
                    <a:pos x="4" y="3"/>
                  </a:cxn>
                  <a:cxn ang="0">
                    <a:pos x="0" y="0"/>
                  </a:cxn>
                </a:cxnLst>
                <a:rect l="0" t="0" r="r" b="b"/>
                <a:pathLst>
                  <a:path w="56" h="20">
                    <a:moveTo>
                      <a:pt x="0" y="0"/>
                    </a:moveTo>
                    <a:cubicBezTo>
                      <a:pt x="4" y="3"/>
                      <a:pt x="50" y="9"/>
                      <a:pt x="52" y="9"/>
                    </a:cubicBezTo>
                    <a:cubicBezTo>
                      <a:pt x="55" y="9"/>
                      <a:pt x="56" y="11"/>
                      <a:pt x="56" y="13"/>
                    </a:cubicBezTo>
                    <a:cubicBezTo>
                      <a:pt x="56" y="18"/>
                      <a:pt x="44" y="20"/>
                      <a:pt x="37" y="20"/>
                    </a:cubicBezTo>
                    <a:cubicBezTo>
                      <a:pt x="25" y="20"/>
                      <a:pt x="4" y="14"/>
                      <a:pt x="4" y="3"/>
                    </a:cubicBezTo>
                    <a:lnTo>
                      <a:pt x="0" y="0"/>
                    </a:ln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sp>
            <p:nvSpPr>
              <p:cNvPr id="77" name="Freeform 171"/>
              <p:cNvSpPr/>
              <p:nvPr/>
            </p:nvSpPr>
            <p:spPr bwMode="auto">
              <a:xfrm>
                <a:off x="6726238" y="1303338"/>
                <a:ext cx="15875" cy="17463"/>
              </a:xfrm>
              <a:custGeom>
                <a:avLst/>
                <a:gdLst/>
                <a:ahLst/>
                <a:cxnLst>
                  <a:cxn ang="0">
                    <a:pos x="12" y="7"/>
                  </a:cxn>
                  <a:cxn ang="0">
                    <a:pos x="5" y="13"/>
                  </a:cxn>
                  <a:cxn ang="0">
                    <a:pos x="0" y="7"/>
                  </a:cxn>
                  <a:cxn ang="0">
                    <a:pos x="12" y="7"/>
                  </a:cxn>
                </a:cxnLst>
                <a:rect l="0" t="0" r="r" b="b"/>
                <a:pathLst>
                  <a:path w="12" h="13">
                    <a:moveTo>
                      <a:pt x="12" y="7"/>
                    </a:moveTo>
                    <a:cubicBezTo>
                      <a:pt x="12" y="11"/>
                      <a:pt x="8" y="13"/>
                      <a:pt x="5" y="13"/>
                    </a:cubicBezTo>
                    <a:cubicBezTo>
                      <a:pt x="0" y="13"/>
                      <a:pt x="0" y="11"/>
                      <a:pt x="0" y="7"/>
                    </a:cubicBezTo>
                    <a:cubicBezTo>
                      <a:pt x="0" y="0"/>
                      <a:pt x="12" y="1"/>
                      <a:pt x="12" y="7"/>
                    </a:cubicBezTo>
                    <a:close/>
                  </a:path>
                </a:pathLst>
              </a:custGeom>
              <a:grpFill/>
              <a:ln w="9525">
                <a:solidFill>
                  <a:srgbClr val="17B59E"/>
                </a:solidFill>
                <a:round/>
              </a:ln>
            </p:spPr>
            <p:txBody>
              <a:bodyPr vert="horz" wrap="square" lIns="121920" tIns="60960" rIns="121920" bIns="60960" numCol="1" anchor="t" anchorCtr="0" compatLnSpc="1"/>
              <a:lstStyle/>
              <a:p>
                <a:pPr defTabSz="1013677">
                  <a:defRPr/>
                </a:pPr>
                <a:endParaRPr lang="en-US" sz="2000" kern="0" dirty="0">
                  <a:solidFill>
                    <a:srgbClr val="262626"/>
                  </a:solidFill>
                  <a:latin typeface="Arial" panose="020B0604020202020204"/>
                </a:endParaRPr>
              </a:p>
            </p:txBody>
          </p:sp>
        </p:grpSp>
      </p:grpSp>
      <p:cxnSp>
        <p:nvCxnSpPr>
          <p:cNvPr id="178" name="Straight Line buttom"/>
          <p:cNvCxnSpPr/>
          <p:nvPr/>
        </p:nvCxnSpPr>
        <p:spPr>
          <a:xfrm>
            <a:off x="654448" y="3731918"/>
            <a:ext cx="7650956" cy="0"/>
          </a:xfrm>
          <a:prstGeom prst="line">
            <a:avLst/>
          </a:prstGeom>
          <a:noFill/>
          <a:ln w="19050" cap="flat" cmpd="sng" algn="ctr">
            <a:solidFill>
              <a:srgbClr val="262626">
                <a:lumMod val="50000"/>
                <a:lumOff val="50000"/>
              </a:srgbClr>
            </a:solidFill>
            <a:prstDash val="sysDot"/>
            <a:headEnd type="none"/>
            <a:tailEnd type="none"/>
          </a:ln>
          <a:effectLst/>
        </p:spPr>
      </p:cxnSp>
      <p:sp>
        <p:nvSpPr>
          <p:cNvPr id="179" name="文本框 40"/>
          <p:cNvSpPr txBox="1"/>
          <p:nvPr/>
        </p:nvSpPr>
        <p:spPr>
          <a:xfrm>
            <a:off x="654448" y="3816805"/>
            <a:ext cx="7650956" cy="691298"/>
          </a:xfrm>
          <a:prstGeom prst="rect">
            <a:avLst/>
          </a:prstGeom>
          <a:noFill/>
          <a:ln w="9525">
            <a:noFill/>
          </a:ln>
        </p:spPr>
        <p:txBody>
          <a:bodyPr wrap="square" lIns="67391" tIns="33696" rIns="67391" bIns="33696">
            <a:spAutoFit/>
          </a:bodyPr>
          <a:lstStyle/>
          <a:p>
            <a:pPr algn="ctr">
              <a:lnSpc>
                <a:spcPct val="150000"/>
              </a:lnSpc>
            </a:pP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此处文字通过</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TXT</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文档或者</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QQ</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聊天窗口复制进入，无需调整格式，简单快捷，</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LEOPARD</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祝愿您汇报顺利！此处文字通过</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TXT</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文档或者</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QQ</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聊天窗口复制进入，无需调整格式，简单快捷，</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LEOPARD</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祝愿您汇报顺利！此处文字通过</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TXT</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文档或者</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QQ</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聊天窗口复制进入，无需调整格式，简单快捷，</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LEOPARD</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祝愿您汇报顺利！此处文字通过</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TXT</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文档或者</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QQ</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聊天窗口复制进入，无需调整格式，简单快捷，</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LEOPARD</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祝愿您汇报顺利！</a:t>
            </a:r>
          </a:p>
        </p:txBody>
      </p:sp>
      <p:sp>
        <p:nvSpPr>
          <p:cNvPr id="180" name="矩形 179"/>
          <p:cNvSpPr>
            <a:spLocks noChangeArrowheads="1"/>
          </p:cNvSpPr>
          <p:nvPr/>
        </p:nvSpPr>
        <p:spPr bwMode="auto">
          <a:xfrm>
            <a:off x="653958" y="1378092"/>
            <a:ext cx="1330245" cy="25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r>
              <a:rPr lang="zh-CN" altLang="en-US" sz="1200" dirty="0">
                <a:latin typeface="微软雅黑" panose="020B0503020204020204" pitchFamily="34" charset="-122"/>
                <a:ea typeface="微软雅黑" panose="020B0503020204020204" pitchFamily="34" charset="-122"/>
              </a:rPr>
              <a:t>单击编辑标题</a:t>
            </a:r>
            <a:endParaRPr lang="en-US" altLang="zh-CN" sz="1200" dirty="0">
              <a:latin typeface="微软雅黑" panose="020B0503020204020204" pitchFamily="34" charset="-122"/>
              <a:ea typeface="微软雅黑" panose="020B0503020204020204" pitchFamily="34" charset="-122"/>
            </a:endParaRPr>
          </a:p>
        </p:txBody>
      </p:sp>
      <p:sp>
        <p:nvSpPr>
          <p:cNvPr id="181" name="文本框 40"/>
          <p:cNvSpPr txBox="1"/>
          <p:nvPr/>
        </p:nvSpPr>
        <p:spPr>
          <a:xfrm>
            <a:off x="653958" y="1615440"/>
            <a:ext cx="1578637" cy="345049"/>
          </a:xfrm>
          <a:prstGeom prst="rect">
            <a:avLst/>
          </a:prstGeom>
          <a:noFill/>
          <a:ln w="9525">
            <a:noFill/>
          </a:ln>
        </p:spPr>
        <p:txBody>
          <a:bodyPr wrap="square" lIns="67391" tIns="33696" rIns="67391" bIns="33696">
            <a:spAutoFit/>
          </a:bodyPr>
          <a:lstStyle/>
          <a:p>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此处文字通过</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TXT</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文档或者</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QQ</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聊天窗口复制进入！</a:t>
            </a:r>
          </a:p>
        </p:txBody>
      </p:sp>
      <p:sp>
        <p:nvSpPr>
          <p:cNvPr id="182" name="矩形 181"/>
          <p:cNvSpPr>
            <a:spLocks noChangeArrowheads="1"/>
          </p:cNvSpPr>
          <p:nvPr/>
        </p:nvSpPr>
        <p:spPr bwMode="auto">
          <a:xfrm>
            <a:off x="653958" y="2154634"/>
            <a:ext cx="1330245" cy="25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r>
              <a:rPr lang="zh-CN" altLang="en-US" sz="1200" dirty="0">
                <a:latin typeface="微软雅黑" panose="020B0503020204020204" pitchFamily="34" charset="-122"/>
                <a:ea typeface="微软雅黑" panose="020B0503020204020204" pitchFamily="34" charset="-122"/>
              </a:rPr>
              <a:t>单击编辑标题</a:t>
            </a:r>
            <a:endParaRPr lang="en-US" altLang="zh-CN" sz="1200" dirty="0">
              <a:latin typeface="微软雅黑" panose="020B0503020204020204" pitchFamily="34" charset="-122"/>
              <a:ea typeface="微软雅黑" panose="020B0503020204020204" pitchFamily="34" charset="-122"/>
            </a:endParaRPr>
          </a:p>
        </p:txBody>
      </p:sp>
      <p:sp>
        <p:nvSpPr>
          <p:cNvPr id="183" name="文本框 40"/>
          <p:cNvSpPr txBox="1"/>
          <p:nvPr/>
        </p:nvSpPr>
        <p:spPr>
          <a:xfrm>
            <a:off x="653958" y="2391983"/>
            <a:ext cx="1578637" cy="345049"/>
          </a:xfrm>
          <a:prstGeom prst="rect">
            <a:avLst/>
          </a:prstGeom>
          <a:noFill/>
          <a:ln w="9525">
            <a:noFill/>
          </a:ln>
        </p:spPr>
        <p:txBody>
          <a:bodyPr wrap="square" lIns="67391" tIns="33696" rIns="67391" bIns="33696">
            <a:spAutoFit/>
          </a:bodyPr>
          <a:lstStyle/>
          <a:p>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此处文字通过</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TXT</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文档或者</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QQ</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聊天窗口复制进入！</a:t>
            </a:r>
          </a:p>
        </p:txBody>
      </p:sp>
      <p:sp>
        <p:nvSpPr>
          <p:cNvPr id="184" name="矩形 183"/>
          <p:cNvSpPr>
            <a:spLocks noChangeArrowheads="1"/>
          </p:cNvSpPr>
          <p:nvPr/>
        </p:nvSpPr>
        <p:spPr bwMode="auto">
          <a:xfrm>
            <a:off x="653958" y="2931177"/>
            <a:ext cx="1330245" cy="25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r>
              <a:rPr lang="zh-CN" altLang="en-US" sz="1200" dirty="0">
                <a:latin typeface="微软雅黑" panose="020B0503020204020204" pitchFamily="34" charset="-122"/>
                <a:ea typeface="微软雅黑" panose="020B0503020204020204" pitchFamily="34" charset="-122"/>
              </a:rPr>
              <a:t>单击编辑标题</a:t>
            </a:r>
            <a:endParaRPr lang="en-US" altLang="zh-CN" sz="1200" dirty="0">
              <a:latin typeface="微软雅黑" panose="020B0503020204020204" pitchFamily="34" charset="-122"/>
              <a:ea typeface="微软雅黑" panose="020B0503020204020204" pitchFamily="34" charset="-122"/>
            </a:endParaRPr>
          </a:p>
        </p:txBody>
      </p:sp>
      <p:sp>
        <p:nvSpPr>
          <p:cNvPr id="185" name="文本框 40"/>
          <p:cNvSpPr txBox="1"/>
          <p:nvPr/>
        </p:nvSpPr>
        <p:spPr>
          <a:xfrm>
            <a:off x="653958" y="3168525"/>
            <a:ext cx="1578637" cy="345049"/>
          </a:xfrm>
          <a:prstGeom prst="rect">
            <a:avLst/>
          </a:prstGeom>
          <a:noFill/>
          <a:ln w="9525">
            <a:noFill/>
          </a:ln>
        </p:spPr>
        <p:txBody>
          <a:bodyPr wrap="square" lIns="67391" tIns="33696" rIns="67391" bIns="33696">
            <a:spAutoFit/>
          </a:bodyPr>
          <a:lstStyle/>
          <a:p>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此处文字通过</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TXT</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文档或者</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QQ</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聊天窗口复制进入！</a:t>
            </a:r>
          </a:p>
        </p:txBody>
      </p:sp>
      <p:sp>
        <p:nvSpPr>
          <p:cNvPr id="186" name="矩形 185"/>
          <p:cNvSpPr>
            <a:spLocks noChangeArrowheads="1"/>
          </p:cNvSpPr>
          <p:nvPr/>
        </p:nvSpPr>
        <p:spPr bwMode="auto">
          <a:xfrm>
            <a:off x="6956654" y="1378092"/>
            <a:ext cx="1330245" cy="25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r>
              <a:rPr lang="zh-CN" altLang="en-US" sz="1200" dirty="0">
                <a:latin typeface="微软雅黑" panose="020B0503020204020204" pitchFamily="34" charset="-122"/>
                <a:ea typeface="微软雅黑" panose="020B0503020204020204" pitchFamily="34" charset="-122"/>
              </a:rPr>
              <a:t>单击编辑标题</a:t>
            </a:r>
            <a:endParaRPr lang="en-US" altLang="zh-CN" sz="1200" dirty="0">
              <a:latin typeface="微软雅黑" panose="020B0503020204020204" pitchFamily="34" charset="-122"/>
              <a:ea typeface="微软雅黑" panose="020B0503020204020204" pitchFamily="34" charset="-122"/>
            </a:endParaRPr>
          </a:p>
        </p:txBody>
      </p:sp>
      <p:sp>
        <p:nvSpPr>
          <p:cNvPr id="187" name="文本框 40"/>
          <p:cNvSpPr txBox="1"/>
          <p:nvPr/>
        </p:nvSpPr>
        <p:spPr>
          <a:xfrm>
            <a:off x="6708261" y="1615440"/>
            <a:ext cx="1578637" cy="345049"/>
          </a:xfrm>
          <a:prstGeom prst="rect">
            <a:avLst/>
          </a:prstGeom>
          <a:noFill/>
          <a:ln w="9525">
            <a:noFill/>
          </a:ln>
        </p:spPr>
        <p:txBody>
          <a:bodyPr wrap="square" lIns="67391" tIns="33696" rIns="67391" bIns="33696">
            <a:spAutoFit/>
          </a:bodyPr>
          <a:lstStyle/>
          <a:p>
            <a:pPr algn="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此处文字通过</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TXT</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文档或者</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QQ</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聊天窗口复制进入！</a:t>
            </a:r>
          </a:p>
        </p:txBody>
      </p:sp>
      <p:sp>
        <p:nvSpPr>
          <p:cNvPr id="188" name="矩形 187"/>
          <p:cNvSpPr>
            <a:spLocks noChangeArrowheads="1"/>
          </p:cNvSpPr>
          <p:nvPr/>
        </p:nvSpPr>
        <p:spPr bwMode="auto">
          <a:xfrm>
            <a:off x="6956654" y="2154634"/>
            <a:ext cx="1330245" cy="25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r>
              <a:rPr lang="zh-CN" altLang="en-US" sz="1200" dirty="0">
                <a:latin typeface="微软雅黑" panose="020B0503020204020204" pitchFamily="34" charset="-122"/>
                <a:ea typeface="微软雅黑" panose="020B0503020204020204" pitchFamily="34" charset="-122"/>
              </a:rPr>
              <a:t>单击编辑标题</a:t>
            </a:r>
            <a:endParaRPr lang="en-US" altLang="zh-CN" sz="1200" dirty="0">
              <a:latin typeface="微软雅黑" panose="020B0503020204020204" pitchFamily="34" charset="-122"/>
              <a:ea typeface="微软雅黑" panose="020B0503020204020204" pitchFamily="34" charset="-122"/>
            </a:endParaRPr>
          </a:p>
        </p:txBody>
      </p:sp>
      <p:sp>
        <p:nvSpPr>
          <p:cNvPr id="189" name="文本框 40"/>
          <p:cNvSpPr txBox="1"/>
          <p:nvPr/>
        </p:nvSpPr>
        <p:spPr>
          <a:xfrm>
            <a:off x="6708261" y="2391983"/>
            <a:ext cx="1578637" cy="345049"/>
          </a:xfrm>
          <a:prstGeom prst="rect">
            <a:avLst/>
          </a:prstGeom>
          <a:noFill/>
          <a:ln w="9525">
            <a:noFill/>
          </a:ln>
        </p:spPr>
        <p:txBody>
          <a:bodyPr wrap="square" lIns="67391" tIns="33696" rIns="67391" bIns="33696">
            <a:spAutoFit/>
          </a:bodyPr>
          <a:lstStyle/>
          <a:p>
            <a:pPr algn="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此处文字通过</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TXT</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文档或者</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QQ</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聊天窗口复制进入！</a:t>
            </a:r>
          </a:p>
        </p:txBody>
      </p:sp>
      <p:sp>
        <p:nvSpPr>
          <p:cNvPr id="190" name="矩形 189"/>
          <p:cNvSpPr>
            <a:spLocks noChangeArrowheads="1"/>
          </p:cNvSpPr>
          <p:nvPr/>
        </p:nvSpPr>
        <p:spPr bwMode="auto">
          <a:xfrm>
            <a:off x="6956654" y="2931177"/>
            <a:ext cx="1330245" cy="25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r>
              <a:rPr lang="zh-CN" altLang="en-US" sz="1200" dirty="0">
                <a:latin typeface="微软雅黑" panose="020B0503020204020204" pitchFamily="34" charset="-122"/>
                <a:ea typeface="微软雅黑" panose="020B0503020204020204" pitchFamily="34" charset="-122"/>
              </a:rPr>
              <a:t>单击编辑标题</a:t>
            </a:r>
            <a:endParaRPr lang="en-US" altLang="zh-CN" sz="1200" dirty="0">
              <a:latin typeface="微软雅黑" panose="020B0503020204020204" pitchFamily="34" charset="-122"/>
              <a:ea typeface="微软雅黑" panose="020B0503020204020204" pitchFamily="34" charset="-122"/>
            </a:endParaRPr>
          </a:p>
        </p:txBody>
      </p:sp>
      <p:sp>
        <p:nvSpPr>
          <p:cNvPr id="191" name="文本框 40"/>
          <p:cNvSpPr txBox="1"/>
          <p:nvPr/>
        </p:nvSpPr>
        <p:spPr>
          <a:xfrm>
            <a:off x="6708261" y="3168525"/>
            <a:ext cx="1578637" cy="345049"/>
          </a:xfrm>
          <a:prstGeom prst="rect">
            <a:avLst/>
          </a:prstGeom>
          <a:noFill/>
          <a:ln w="9525">
            <a:noFill/>
          </a:ln>
        </p:spPr>
        <p:txBody>
          <a:bodyPr wrap="square" lIns="67391" tIns="33696" rIns="67391" bIns="33696">
            <a:spAutoFit/>
          </a:bodyPr>
          <a:lstStyle/>
          <a:p>
            <a:pPr algn="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此处文字通过</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TXT</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文档或者</a:t>
            </a:r>
            <a:r>
              <a:rPr lang="en-US" alt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QQ</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聊天窗口复制进入！</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a:ext>
            </a:extLst>
          </a:blip>
          <a:stretch>
            <a:fillRect/>
          </a:stretch>
        </p:blipFill>
        <p:spPr>
          <a:xfrm rot="9104315">
            <a:off x="-1534324" y="-1977383"/>
            <a:ext cx="8960556" cy="5040313"/>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a:ext>
            </a:extLst>
          </a:blip>
          <a:stretch>
            <a:fillRect/>
          </a:stretch>
        </p:blipFill>
        <p:spPr>
          <a:xfrm rot="9788566">
            <a:off x="-958275" y="-1041304"/>
            <a:ext cx="8960556" cy="5040313"/>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a:ext>
            </a:extLst>
          </a:blip>
          <a:stretch>
            <a:fillRect/>
          </a:stretch>
        </p:blipFill>
        <p:spPr>
          <a:xfrm rot="9104315">
            <a:off x="-1269392" y="-843297"/>
            <a:ext cx="8960556" cy="5040313"/>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rot="9788566">
            <a:off x="-693343" y="92783"/>
            <a:ext cx="8960556" cy="5040313"/>
          </a:xfrm>
          <a:prstGeom prst="rect">
            <a:avLst/>
          </a:prstGeom>
        </p:spPr>
      </p:pic>
      <p:sp>
        <p:nvSpPr>
          <p:cNvPr id="7" name="椭圆 6"/>
          <p:cNvSpPr/>
          <p:nvPr/>
        </p:nvSpPr>
        <p:spPr>
          <a:xfrm>
            <a:off x="6640105" y="2016114"/>
            <a:ext cx="1440120" cy="1440120"/>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微软雅黑" panose="020B0503020204020204" pitchFamily="34" charset="-122"/>
                <a:ea typeface="微软雅黑" panose="020B0503020204020204" pitchFamily="34" charset="-122"/>
              </a:rPr>
              <a:t>1</a:t>
            </a:r>
            <a:endParaRPr lang="zh-CN" altLang="en-US" sz="6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6064058" y="3600246"/>
            <a:ext cx="2069797" cy="369332"/>
          </a:xfrm>
          <a:prstGeom prst="rect">
            <a:avLst/>
          </a:prstGeom>
          <a:noFill/>
        </p:spPr>
        <p:txBody>
          <a:bodyPr wrap="none" rtlCol="0">
            <a:spAutoFit/>
          </a:bodyPr>
          <a:lstStyle/>
          <a:p>
            <a:r>
              <a:rPr lang="zh-CN" altLang="en-US" spc="300" dirty="0">
                <a:solidFill>
                  <a:schemeClr val="tx1">
                    <a:lumMod val="65000"/>
                    <a:lumOff val="35000"/>
                  </a:schemeClr>
                </a:solidFill>
                <a:latin typeface="微软雅黑" panose="020B0503020204020204" pitchFamily="34" charset="-122"/>
                <a:ea typeface="微软雅黑" panose="020B0503020204020204" pitchFamily="34" charset="-122"/>
              </a:rPr>
              <a:t>区块链基础结构</a:t>
            </a:r>
          </a:p>
        </p:txBody>
      </p:sp>
      <p:sp>
        <p:nvSpPr>
          <p:cNvPr id="9" name="文本框 8"/>
          <p:cNvSpPr txBox="1"/>
          <p:nvPr/>
        </p:nvSpPr>
        <p:spPr>
          <a:xfrm>
            <a:off x="3265953" y="3960277"/>
            <a:ext cx="4837543" cy="584775"/>
          </a:xfrm>
          <a:prstGeom prst="rect">
            <a:avLst/>
          </a:prstGeom>
          <a:noFill/>
        </p:spPr>
        <p:txBody>
          <a:bodyPr wrap="none" rtlCol="0">
            <a:spAutoFit/>
          </a:bodyPr>
          <a:lstStyle/>
          <a:p>
            <a:pPr algn="r"/>
            <a:r>
              <a:rPr lang="en-US" altLang="zh-CN" sz="1600" dirty="0">
                <a:latin typeface="微软雅黑" panose="020B0503020204020204" pitchFamily="34" charset="-122"/>
                <a:ea typeface="微软雅黑" panose="020B0503020204020204" pitchFamily="34" charset="-122"/>
              </a:rPr>
              <a:t>Applicable to enterprise introduction, summary</a:t>
            </a:r>
          </a:p>
          <a:p>
            <a:pPr algn="r"/>
            <a:r>
              <a:rPr lang="en-US" altLang="zh-CN" sz="1600" dirty="0">
                <a:latin typeface="微软雅黑" panose="020B0503020204020204" pitchFamily="34" charset="-122"/>
                <a:ea typeface="微软雅黑" panose="020B0503020204020204" pitchFamily="34" charset="-122"/>
              </a:rPr>
              <a:t> report,  sales marketing, chart </a:t>
            </a:r>
            <a:r>
              <a:rPr lang="en-US" altLang="zh-CN" sz="1600" dirty="0" err="1">
                <a:latin typeface="微软雅黑" panose="020B0503020204020204" pitchFamily="34" charset="-122"/>
                <a:ea typeface="微软雅黑" panose="020B0503020204020204" pitchFamily="34" charset="-122"/>
              </a:rPr>
              <a:t>dataa</a:t>
            </a:r>
            <a:endParaRPr lang="zh-CN" altLang="en-US" sz="1600" dirty="0">
              <a:solidFill>
                <a:srgbClr val="17B59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8"/>
                                        </p:tgtEl>
                                        <p:attrNameLst>
                                          <p:attrName>ppt_y</p:attrName>
                                        </p:attrNameLst>
                                      </p:cBhvr>
                                      <p:tavLst>
                                        <p:tav tm="0">
                                          <p:val>
                                            <p:strVal val="#ppt_y"/>
                                          </p:val>
                                        </p:tav>
                                        <p:tav tm="100000">
                                          <p:val>
                                            <p:strVal val="#ppt_y"/>
                                          </p:val>
                                        </p:tav>
                                      </p:tavLst>
                                    </p:anim>
                                    <p:anim calcmode="lin" valueType="num">
                                      <p:cBhvr>
                                        <p:cTn id="1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8"/>
                                        </p:tgtEl>
                                      </p:cBhvr>
                                    </p:animEffect>
                                  </p:childTnLst>
                                </p:cTn>
                              </p:par>
                            </p:childTnLst>
                          </p:cTn>
                        </p:par>
                        <p:par>
                          <p:cTn id="18" fill="hold">
                            <p:stCondLst>
                              <p:cond delay="13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 calcmode="lin" valueType="num">
                                      <p:cBhvr>
                                        <p:cTn id="23"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a:ext>
            </a:extLst>
          </a:blip>
          <a:stretch>
            <a:fillRect/>
          </a:stretch>
        </p:blipFill>
        <p:spPr>
          <a:xfrm rot="9104315">
            <a:off x="-1534324" y="-1977383"/>
            <a:ext cx="8960556" cy="5040313"/>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a:ext>
            </a:extLst>
          </a:blip>
          <a:stretch>
            <a:fillRect/>
          </a:stretch>
        </p:blipFill>
        <p:spPr>
          <a:xfrm rot="9788566">
            <a:off x="-958275" y="-1041304"/>
            <a:ext cx="8960556" cy="5040313"/>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a:ext>
            </a:extLst>
          </a:blip>
          <a:stretch>
            <a:fillRect/>
          </a:stretch>
        </p:blipFill>
        <p:spPr>
          <a:xfrm rot="9104315">
            <a:off x="-1269392" y="-843297"/>
            <a:ext cx="8960556" cy="5040313"/>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rot="9788566">
            <a:off x="-693343" y="92783"/>
            <a:ext cx="8960556" cy="5040313"/>
          </a:xfrm>
          <a:prstGeom prst="rect">
            <a:avLst/>
          </a:prstGeom>
        </p:spPr>
      </p:pic>
      <p:sp>
        <p:nvSpPr>
          <p:cNvPr id="7" name="椭圆 6"/>
          <p:cNvSpPr/>
          <p:nvPr/>
        </p:nvSpPr>
        <p:spPr>
          <a:xfrm>
            <a:off x="6640105" y="2016114"/>
            <a:ext cx="1440120" cy="1440120"/>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微软雅黑" panose="020B0503020204020204" pitchFamily="34" charset="-122"/>
                <a:ea typeface="微软雅黑" panose="020B0503020204020204" pitchFamily="34" charset="-122"/>
              </a:rPr>
              <a:t>5</a:t>
            </a:r>
            <a:endParaRPr lang="zh-CN" altLang="en-US" sz="6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6064058" y="3600246"/>
            <a:ext cx="2069797" cy="369332"/>
          </a:xfrm>
          <a:prstGeom prst="rect">
            <a:avLst/>
          </a:prstGeom>
          <a:noFill/>
        </p:spPr>
        <p:txBody>
          <a:bodyPr wrap="none" rtlCol="0">
            <a:spAutoFit/>
          </a:bodyPr>
          <a:lstStyle/>
          <a:p>
            <a:r>
              <a:rPr lang="zh-CN" altLang="en-US" spc="300" dirty="0">
                <a:solidFill>
                  <a:srgbClr val="17B59E"/>
                </a:solidFill>
                <a:latin typeface="微软雅黑" panose="020B0503020204020204" pitchFamily="34" charset="-122"/>
                <a:ea typeface="微软雅黑" panose="020B0503020204020204" pitchFamily="34" charset="-122"/>
              </a:rPr>
              <a:t>请输入您的标题</a:t>
            </a:r>
          </a:p>
        </p:txBody>
      </p:sp>
      <p:sp>
        <p:nvSpPr>
          <p:cNvPr id="9" name="文本框 8"/>
          <p:cNvSpPr txBox="1"/>
          <p:nvPr/>
        </p:nvSpPr>
        <p:spPr>
          <a:xfrm>
            <a:off x="3265953" y="3960277"/>
            <a:ext cx="4837543" cy="584775"/>
          </a:xfrm>
          <a:prstGeom prst="rect">
            <a:avLst/>
          </a:prstGeom>
          <a:noFill/>
        </p:spPr>
        <p:txBody>
          <a:bodyPr wrap="none" rtlCol="0">
            <a:spAutoFit/>
          </a:bodyPr>
          <a:lstStyle/>
          <a:p>
            <a:pPr algn="r"/>
            <a:r>
              <a:rPr lang="en-US" altLang="zh-CN" sz="1600" dirty="0">
                <a:latin typeface="微软雅黑" panose="020B0503020204020204" pitchFamily="34" charset="-122"/>
                <a:ea typeface="微软雅黑" panose="020B0503020204020204" pitchFamily="34" charset="-122"/>
              </a:rPr>
              <a:t>Applicable to enterprise introduction, summary</a:t>
            </a:r>
          </a:p>
          <a:p>
            <a:pPr algn="r"/>
            <a:r>
              <a:rPr lang="en-US" altLang="zh-CN" sz="1600" dirty="0">
                <a:latin typeface="微软雅黑" panose="020B0503020204020204" pitchFamily="34" charset="-122"/>
                <a:ea typeface="微软雅黑" panose="020B0503020204020204" pitchFamily="34" charset="-122"/>
              </a:rPr>
              <a:t> report,  sales marketing, chart </a:t>
            </a:r>
            <a:r>
              <a:rPr lang="en-US" altLang="zh-CN" sz="1600" dirty="0" err="1">
                <a:latin typeface="微软雅黑" panose="020B0503020204020204" pitchFamily="34" charset="-122"/>
                <a:ea typeface="微软雅黑" panose="020B0503020204020204" pitchFamily="34" charset="-122"/>
              </a:rPr>
              <a:t>dataa</a:t>
            </a:r>
            <a:endParaRPr lang="zh-CN" altLang="en-US" sz="1600" dirty="0">
              <a:solidFill>
                <a:srgbClr val="17B59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00048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8"/>
                                        </p:tgtEl>
                                        <p:attrNameLst>
                                          <p:attrName>ppt_y</p:attrName>
                                        </p:attrNameLst>
                                      </p:cBhvr>
                                      <p:tavLst>
                                        <p:tav tm="0">
                                          <p:val>
                                            <p:strVal val="#ppt_y"/>
                                          </p:val>
                                        </p:tav>
                                        <p:tav tm="100000">
                                          <p:val>
                                            <p:strVal val="#ppt_y"/>
                                          </p:val>
                                        </p:tav>
                                      </p:tavLst>
                                    </p:anim>
                                    <p:anim calcmode="lin" valueType="num">
                                      <p:cBhvr>
                                        <p:cTn id="1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8"/>
                                        </p:tgtEl>
                                      </p:cBhvr>
                                    </p:animEffect>
                                  </p:childTnLst>
                                </p:cTn>
                              </p:par>
                            </p:childTnLst>
                          </p:cTn>
                        </p:par>
                        <p:par>
                          <p:cTn id="18" fill="hold">
                            <p:stCondLst>
                              <p:cond delay="13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 calcmode="lin" valueType="num">
                                      <p:cBhvr>
                                        <p:cTn id="23"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27" name="文本框 26"/>
          <p:cNvSpPr txBox="1"/>
          <p:nvPr/>
        </p:nvSpPr>
        <p:spPr>
          <a:xfrm>
            <a:off x="447590" y="359976"/>
            <a:ext cx="1890261"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请输入您的标题</a:t>
            </a:r>
          </a:p>
        </p:txBody>
      </p:sp>
      <p:sp>
        <p:nvSpPr>
          <p:cNvPr id="7" name="矩形 6"/>
          <p:cNvSpPr/>
          <p:nvPr/>
        </p:nvSpPr>
        <p:spPr>
          <a:xfrm>
            <a:off x="4160953" y="836194"/>
            <a:ext cx="637946" cy="4079933"/>
          </a:xfrm>
          <a:prstGeom prst="rect">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grpSp>
        <p:nvGrpSpPr>
          <p:cNvPr id="8" name="组合 7"/>
          <p:cNvGrpSpPr/>
          <p:nvPr/>
        </p:nvGrpSpPr>
        <p:grpSpPr>
          <a:xfrm>
            <a:off x="4798900" y="1219408"/>
            <a:ext cx="1755171" cy="309352"/>
            <a:chOff x="6528048" y="1543050"/>
            <a:chExt cx="2377375" cy="420914"/>
          </a:xfrm>
          <a:solidFill>
            <a:srgbClr val="595959"/>
          </a:solidFill>
        </p:grpSpPr>
        <p:cxnSp>
          <p:nvCxnSpPr>
            <p:cNvPr id="9" name="直接连接符 8"/>
            <p:cNvCxnSpPr/>
            <p:nvPr/>
          </p:nvCxnSpPr>
          <p:spPr>
            <a:xfrm>
              <a:off x="6528048" y="1753507"/>
              <a:ext cx="679862" cy="0"/>
            </a:xfrm>
            <a:prstGeom prst="line">
              <a:avLst/>
            </a:prstGeom>
            <a:grpFill/>
            <a:ln w="28575">
              <a:solidFill>
                <a:srgbClr val="595959"/>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209561" y="1543050"/>
              <a:ext cx="1695862" cy="4209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11" name="文本框 13"/>
            <p:cNvSpPr txBox="1"/>
            <p:nvPr/>
          </p:nvSpPr>
          <p:spPr>
            <a:xfrm>
              <a:off x="7282511" y="1568841"/>
              <a:ext cx="1549963" cy="376893"/>
            </a:xfrm>
            <a:prstGeom prst="rect">
              <a:avLst/>
            </a:prstGeom>
            <a:grpFill/>
          </p:spPr>
          <p:txBody>
            <a:bodyPr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单击编辑标题</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sp>
        <p:nvSpPr>
          <p:cNvPr id="12" name="矩形 11"/>
          <p:cNvSpPr/>
          <p:nvPr/>
        </p:nvSpPr>
        <p:spPr>
          <a:xfrm>
            <a:off x="5245926" y="1581510"/>
            <a:ext cx="3402602" cy="566648"/>
          </a:xfrm>
          <a:prstGeom prst="rect">
            <a:avLst/>
          </a:prstGeom>
        </p:spPr>
        <p:txBody>
          <a:bodyPr wrap="square" lIns="67391" tIns="33696" rIns="67391" bIns="33696">
            <a:spAutoFit/>
          </a:bodyPr>
          <a:lstStyle/>
          <a:p>
            <a:pPr>
              <a:lnSpc>
                <a:spcPct val="120000"/>
              </a:lnSpc>
            </a:pPr>
            <a:r>
              <a:rPr lang="en-US" altLang="zh-CN" sz="900" dirty="0">
                <a:solidFill>
                  <a:schemeClr val="tx1">
                    <a:lumMod val="85000"/>
                    <a:lumOff val="15000"/>
                  </a:schemeClr>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 templates, I hope to help your demonstration</a:t>
            </a:r>
            <a:endParaRPr lang="zh-CN" altLang="en-US" sz="9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13" name="文本框 15"/>
          <p:cNvSpPr txBox="1"/>
          <p:nvPr/>
        </p:nvSpPr>
        <p:spPr>
          <a:xfrm>
            <a:off x="4275142" y="1219409"/>
            <a:ext cx="428625" cy="345049"/>
          </a:xfrm>
          <a:prstGeom prst="rect">
            <a:avLst/>
          </a:prstGeom>
          <a:noFill/>
        </p:spPr>
        <p:txBody>
          <a:bodyPr wrap="square" lIns="67391" tIns="33696" rIns="67391" bIns="33696" rtlCol="0">
            <a:spAutoFit/>
          </a:bodyPr>
          <a:lstStyle/>
          <a:p>
            <a:r>
              <a:rPr lang="en-US" altLang="zh-CN">
                <a:solidFill>
                  <a:schemeClr val="bg1"/>
                </a:solidFill>
                <a:latin typeface="微软雅黑" panose="020B0503020204020204" pitchFamily="34" charset="-122"/>
                <a:ea typeface="微软雅黑" panose="020B0503020204020204" pitchFamily="34" charset="-122"/>
              </a:rPr>
              <a:t>01</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4" name="文本框 16"/>
          <p:cNvSpPr txBox="1"/>
          <p:nvPr/>
        </p:nvSpPr>
        <p:spPr>
          <a:xfrm>
            <a:off x="4275142" y="2316686"/>
            <a:ext cx="428625" cy="345049"/>
          </a:xfrm>
          <a:prstGeom prst="rect">
            <a:avLst/>
          </a:prstGeom>
          <a:noFill/>
        </p:spPr>
        <p:txBody>
          <a:bodyPr wrap="square" lIns="67391" tIns="33696" rIns="67391" bIns="33696" rtlCol="0">
            <a:spAutoFit/>
          </a:bodyPr>
          <a:lstStyle/>
          <a:p>
            <a:r>
              <a:rPr lang="en-US" altLang="zh-CN">
                <a:solidFill>
                  <a:schemeClr val="bg1"/>
                </a:solidFill>
                <a:latin typeface="微软雅黑" panose="020B0503020204020204" pitchFamily="34" charset="-122"/>
                <a:ea typeface="微软雅黑" panose="020B0503020204020204" pitchFamily="34" charset="-122"/>
              </a:rPr>
              <a:t>02</a:t>
            </a:r>
            <a:endParaRPr lang="zh-CN" altLang="en-US">
              <a:solidFill>
                <a:schemeClr val="bg1"/>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flipH="1">
            <a:off x="2410716" y="2353576"/>
            <a:ext cx="1755171" cy="309352"/>
            <a:chOff x="6528048" y="1543050"/>
            <a:chExt cx="2377375" cy="420914"/>
          </a:xfrm>
        </p:grpSpPr>
        <p:cxnSp>
          <p:nvCxnSpPr>
            <p:cNvPr id="16" name="直接连接符 15"/>
            <p:cNvCxnSpPr/>
            <p:nvPr/>
          </p:nvCxnSpPr>
          <p:spPr>
            <a:xfrm>
              <a:off x="6528048" y="1753507"/>
              <a:ext cx="679862" cy="0"/>
            </a:xfrm>
            <a:prstGeom prst="line">
              <a:avLst/>
            </a:prstGeom>
            <a:ln w="2857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7209561" y="1543050"/>
              <a:ext cx="1695862" cy="42091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18" name="文本框 21"/>
            <p:cNvSpPr txBox="1"/>
            <p:nvPr/>
          </p:nvSpPr>
          <p:spPr>
            <a:xfrm>
              <a:off x="7282510" y="1568841"/>
              <a:ext cx="1549963" cy="376893"/>
            </a:xfrm>
            <a:prstGeom prst="rect">
              <a:avLst/>
            </a:prstGeom>
            <a:noFill/>
          </p:spPr>
          <p:txBody>
            <a:bodyPr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单击编辑标题</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sp>
        <p:nvSpPr>
          <p:cNvPr id="19" name="矩形 18"/>
          <p:cNvSpPr/>
          <p:nvPr/>
        </p:nvSpPr>
        <p:spPr>
          <a:xfrm>
            <a:off x="305235" y="2715678"/>
            <a:ext cx="3402602" cy="566648"/>
          </a:xfrm>
          <a:prstGeom prst="rect">
            <a:avLst/>
          </a:prstGeom>
        </p:spPr>
        <p:txBody>
          <a:bodyPr wrap="square" lIns="67391" tIns="33696" rIns="67391" bIns="33696">
            <a:spAutoFit/>
          </a:bodyPr>
          <a:lstStyle/>
          <a:p>
            <a:pPr algn="r">
              <a:lnSpc>
                <a:spcPct val="120000"/>
              </a:lnSpc>
            </a:pPr>
            <a:r>
              <a:rPr lang="en-US" altLang="zh-CN" sz="900" dirty="0">
                <a:solidFill>
                  <a:schemeClr val="tx1">
                    <a:lumMod val="85000"/>
                    <a:lumOff val="15000"/>
                  </a:schemeClr>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 templates, I hope to help your demonstration</a:t>
            </a:r>
            <a:endParaRPr lang="zh-CN" altLang="en-US" sz="900"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nvGrpSpPr>
          <p:cNvPr id="20" name="组合 19"/>
          <p:cNvGrpSpPr/>
          <p:nvPr/>
        </p:nvGrpSpPr>
        <p:grpSpPr>
          <a:xfrm>
            <a:off x="4798900" y="3451788"/>
            <a:ext cx="1755171" cy="309352"/>
            <a:chOff x="6528048" y="1543050"/>
            <a:chExt cx="2377375" cy="420914"/>
          </a:xfrm>
          <a:solidFill>
            <a:srgbClr val="595959"/>
          </a:solidFill>
        </p:grpSpPr>
        <p:cxnSp>
          <p:nvCxnSpPr>
            <p:cNvPr id="21" name="直接连接符 20"/>
            <p:cNvCxnSpPr/>
            <p:nvPr/>
          </p:nvCxnSpPr>
          <p:spPr>
            <a:xfrm>
              <a:off x="6528048" y="1753507"/>
              <a:ext cx="679862" cy="0"/>
            </a:xfrm>
            <a:prstGeom prst="line">
              <a:avLst/>
            </a:prstGeom>
            <a:grpFill/>
            <a:ln w="28575">
              <a:solidFill>
                <a:srgbClr val="595959"/>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7209561" y="1543050"/>
              <a:ext cx="1695862" cy="4209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23" name="文本框 26"/>
            <p:cNvSpPr txBox="1"/>
            <p:nvPr/>
          </p:nvSpPr>
          <p:spPr>
            <a:xfrm>
              <a:off x="7282511" y="1568841"/>
              <a:ext cx="1549963" cy="376893"/>
            </a:xfrm>
            <a:prstGeom prst="rect">
              <a:avLst/>
            </a:prstGeom>
            <a:grpFill/>
          </p:spPr>
          <p:txBody>
            <a:bodyPr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单击编辑标题</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sp>
        <p:nvSpPr>
          <p:cNvPr id="24" name="矩形 23"/>
          <p:cNvSpPr/>
          <p:nvPr/>
        </p:nvSpPr>
        <p:spPr>
          <a:xfrm>
            <a:off x="5245926" y="3813890"/>
            <a:ext cx="3402602" cy="566648"/>
          </a:xfrm>
          <a:prstGeom prst="rect">
            <a:avLst/>
          </a:prstGeom>
        </p:spPr>
        <p:txBody>
          <a:bodyPr wrap="square" lIns="67391" tIns="33696" rIns="67391" bIns="33696">
            <a:spAutoFit/>
          </a:bodyPr>
          <a:lstStyle/>
          <a:p>
            <a:pPr>
              <a:lnSpc>
                <a:spcPct val="120000"/>
              </a:lnSpc>
            </a:pPr>
            <a:r>
              <a:rPr lang="en-US" altLang="zh-CN" sz="900" dirty="0">
                <a:solidFill>
                  <a:schemeClr val="tx1">
                    <a:lumMod val="85000"/>
                    <a:lumOff val="15000"/>
                  </a:schemeClr>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 templates, I hope to help your demonstration</a:t>
            </a:r>
            <a:endParaRPr lang="zh-CN" altLang="en-US" sz="9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5" name="文本框 28"/>
          <p:cNvSpPr txBox="1"/>
          <p:nvPr/>
        </p:nvSpPr>
        <p:spPr>
          <a:xfrm>
            <a:off x="4275142" y="3421839"/>
            <a:ext cx="428625" cy="345049"/>
          </a:xfrm>
          <a:prstGeom prst="rect">
            <a:avLst/>
          </a:prstGeom>
          <a:noFill/>
        </p:spPr>
        <p:txBody>
          <a:bodyPr wrap="square" lIns="67391" tIns="33696" rIns="67391" bIns="33696" rtlCol="0">
            <a:spAutoFit/>
          </a:bodyPr>
          <a:lstStyle/>
          <a:p>
            <a:r>
              <a:rPr lang="en-US" altLang="zh-CN">
                <a:solidFill>
                  <a:schemeClr val="bg1"/>
                </a:solidFill>
                <a:latin typeface="微软雅黑" panose="020B0503020204020204" pitchFamily="34" charset="-122"/>
                <a:ea typeface="微软雅黑" panose="020B0503020204020204" pitchFamily="34" charset="-122"/>
              </a:rPr>
              <a:t>03</a:t>
            </a:r>
            <a:endParaRPr lang="zh-CN" altLang="en-US">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25" name="文本框 24"/>
          <p:cNvSpPr txBox="1"/>
          <p:nvPr/>
        </p:nvSpPr>
        <p:spPr>
          <a:xfrm>
            <a:off x="447590" y="328019"/>
            <a:ext cx="1890261"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请输入您的标题</a:t>
            </a:r>
          </a:p>
        </p:txBody>
      </p:sp>
      <p:graphicFrame>
        <p:nvGraphicFramePr>
          <p:cNvPr id="2" name="Chart 63"/>
          <p:cNvGraphicFramePr/>
          <p:nvPr>
            <p:extLst>
              <p:ext uri="{D42A27DB-BD31-4B8C-83A1-F6EECF244321}">
                <p14:modId xmlns:p14="http://schemas.microsoft.com/office/powerpoint/2010/main" val="438494373"/>
              </p:ext>
            </p:extLst>
          </p:nvPr>
        </p:nvGraphicFramePr>
        <p:xfrm>
          <a:off x="4404918" y="1451037"/>
          <a:ext cx="2199404" cy="256106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Chart 31"/>
          <p:cNvGraphicFramePr/>
          <p:nvPr>
            <p:extLst>
              <p:ext uri="{D42A27DB-BD31-4B8C-83A1-F6EECF244321}">
                <p14:modId xmlns:p14="http://schemas.microsoft.com/office/powerpoint/2010/main" val="4007218541"/>
              </p:ext>
            </p:extLst>
          </p:nvPr>
        </p:nvGraphicFramePr>
        <p:xfrm>
          <a:off x="2355532" y="1451037"/>
          <a:ext cx="2199404" cy="2561061"/>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p:cNvSpPr txBox="1"/>
          <p:nvPr/>
        </p:nvSpPr>
        <p:spPr>
          <a:xfrm>
            <a:off x="494613" y="1618564"/>
            <a:ext cx="1518405" cy="215444"/>
          </a:xfrm>
          <a:prstGeom prst="rect">
            <a:avLst/>
          </a:prstGeom>
          <a:noFill/>
        </p:spPr>
        <p:txBody>
          <a:bodyPr wrap="square" lIns="0" tIns="0" rIns="0" bIns="0" rtlCol="0" anchor="t">
            <a:spAutoFit/>
          </a:bodyPr>
          <a:lstStyle/>
          <a:p>
            <a:r>
              <a:rPr lang="zh-CN" altLang="en-US" sz="1400" dirty="0">
                <a:latin typeface="微软雅黑" panose="020B0503020204020204" pitchFamily="34" charset="-122"/>
                <a:ea typeface="微软雅黑" panose="020B0503020204020204" pitchFamily="34" charset="-122"/>
              </a:rPr>
              <a:t>单击编辑标题</a:t>
            </a:r>
            <a:endParaRPr lang="en-US" sz="1400" dirty="0">
              <a:latin typeface="微软雅黑" panose="020B0503020204020204" pitchFamily="34" charset="-122"/>
              <a:ea typeface="微软雅黑" panose="020B0503020204020204" pitchFamily="34" charset="-122"/>
            </a:endParaRPr>
          </a:p>
        </p:txBody>
      </p:sp>
      <p:sp>
        <p:nvSpPr>
          <p:cNvPr id="5" name="TextBox 4"/>
          <p:cNvSpPr txBox="1"/>
          <p:nvPr/>
        </p:nvSpPr>
        <p:spPr>
          <a:xfrm>
            <a:off x="494613" y="1873391"/>
            <a:ext cx="1875675" cy="1077218"/>
          </a:xfrm>
          <a:prstGeom prst="rect">
            <a:avLst/>
          </a:prstGeom>
          <a:noFill/>
        </p:spPr>
        <p:txBody>
          <a:bodyPr wrap="square" lIns="0" tIns="0" rIns="0" bIns="0" rtlCol="0">
            <a:spAutoFit/>
          </a:bodyPr>
          <a:lstStyle/>
          <a:p>
            <a:r>
              <a:rPr lang="zh-CN" altLang="en-US" sz="1000" dirty="0">
                <a:latin typeface="微软雅黑" panose="020B0503020204020204" pitchFamily="34" charset="-122"/>
                <a:ea typeface="微软雅黑" panose="020B0503020204020204" pitchFamily="34" charset="-122"/>
              </a:rPr>
              <a:t>单击此处可编辑内容</a:t>
            </a:r>
            <a:endParaRPr lang="en-US" altLang="zh-CN" sz="1000" dirty="0">
              <a:latin typeface="微软雅黑" panose="020B0503020204020204" pitchFamily="34" charset="-122"/>
              <a:ea typeface="微软雅黑" panose="020B0503020204020204" pitchFamily="34" charset="-122"/>
            </a:endParaRPr>
          </a:p>
          <a:p>
            <a:r>
              <a:rPr lang="zh-CN" altLang="en-US" sz="1000" dirty="0">
                <a:latin typeface="微软雅黑" panose="020B0503020204020204" pitchFamily="34" charset="-122"/>
                <a:ea typeface="微软雅黑" panose="020B0503020204020204" pitchFamily="34" charset="-122"/>
              </a:rPr>
              <a:t>单击此处可编辑内容</a:t>
            </a:r>
            <a:endParaRPr lang="en-US" altLang="zh-CN" sz="1000" dirty="0">
              <a:latin typeface="微软雅黑" panose="020B0503020204020204" pitchFamily="34" charset="-122"/>
              <a:ea typeface="微软雅黑" panose="020B0503020204020204" pitchFamily="34" charset="-122"/>
            </a:endParaRPr>
          </a:p>
          <a:p>
            <a:r>
              <a:rPr lang="zh-CN" altLang="en-US" sz="1000" dirty="0">
                <a:latin typeface="微软雅黑" panose="020B0503020204020204" pitchFamily="34" charset="-122"/>
                <a:ea typeface="微软雅黑" panose="020B0503020204020204" pitchFamily="34" charset="-122"/>
              </a:rPr>
              <a:t>单击此处可编辑内容</a:t>
            </a:r>
            <a:endParaRPr lang="en-US" altLang="zh-CN" sz="1000" dirty="0">
              <a:latin typeface="微软雅黑" panose="020B0503020204020204" pitchFamily="34" charset="-122"/>
              <a:ea typeface="微软雅黑" panose="020B0503020204020204" pitchFamily="34" charset="-122"/>
            </a:endParaRPr>
          </a:p>
          <a:p>
            <a:r>
              <a:rPr lang="zh-CN" altLang="en-US" sz="1000" dirty="0">
                <a:latin typeface="微软雅黑" panose="020B0503020204020204" pitchFamily="34" charset="-122"/>
                <a:ea typeface="微软雅黑" panose="020B0503020204020204" pitchFamily="34" charset="-122"/>
              </a:rPr>
              <a:t>单击此处可编辑内容</a:t>
            </a:r>
            <a:endParaRPr lang="en-US" altLang="zh-CN" sz="1000" dirty="0">
              <a:latin typeface="微软雅黑" panose="020B0503020204020204" pitchFamily="34" charset="-122"/>
              <a:ea typeface="微软雅黑" panose="020B0503020204020204" pitchFamily="34" charset="-122"/>
            </a:endParaRPr>
          </a:p>
          <a:p>
            <a:r>
              <a:rPr lang="zh-CN" altLang="en-US" sz="1000" dirty="0">
                <a:latin typeface="微软雅黑" panose="020B0503020204020204" pitchFamily="34" charset="-122"/>
                <a:ea typeface="微软雅黑" panose="020B0503020204020204" pitchFamily="34" charset="-122"/>
              </a:rPr>
              <a:t>单击此处可编辑内容</a:t>
            </a:r>
            <a:endParaRPr lang="en-US" altLang="zh-CN" sz="1000" dirty="0">
              <a:latin typeface="微软雅黑" panose="020B0503020204020204" pitchFamily="34" charset="-122"/>
              <a:ea typeface="微软雅黑" panose="020B0503020204020204" pitchFamily="34" charset="-122"/>
            </a:endParaRPr>
          </a:p>
          <a:p>
            <a:r>
              <a:rPr lang="zh-CN" altLang="en-US" sz="1000" dirty="0">
                <a:latin typeface="微软雅黑" panose="020B0503020204020204" pitchFamily="34" charset="-122"/>
                <a:ea typeface="微软雅黑" panose="020B0503020204020204" pitchFamily="34" charset="-122"/>
              </a:rPr>
              <a:t>单击此处可编辑内容</a:t>
            </a:r>
            <a:endParaRPr lang="en-US" altLang="zh-CN" sz="1000" dirty="0">
              <a:latin typeface="微软雅黑" panose="020B0503020204020204" pitchFamily="34" charset="-122"/>
              <a:ea typeface="微软雅黑" panose="020B0503020204020204" pitchFamily="34" charset="-122"/>
            </a:endParaRPr>
          </a:p>
          <a:p>
            <a:r>
              <a:rPr lang="zh-CN" altLang="en-US" sz="1000" dirty="0">
                <a:latin typeface="微软雅黑" panose="020B0503020204020204" pitchFamily="34" charset="-122"/>
                <a:ea typeface="微软雅黑" panose="020B0503020204020204" pitchFamily="34" charset="-122"/>
              </a:rPr>
              <a:t>单击此处可编辑内容</a:t>
            </a:r>
            <a:endParaRPr lang="en-US" altLang="zh-CN" sz="1000" dirty="0">
              <a:latin typeface="微软雅黑" panose="020B0503020204020204" pitchFamily="34" charset="-122"/>
              <a:ea typeface="微软雅黑" panose="020B0503020204020204" pitchFamily="34" charset="-122"/>
            </a:endParaRPr>
          </a:p>
        </p:txBody>
      </p:sp>
      <p:sp>
        <p:nvSpPr>
          <p:cNvPr id="6" name="TextBox 5"/>
          <p:cNvSpPr txBox="1"/>
          <p:nvPr/>
        </p:nvSpPr>
        <p:spPr>
          <a:xfrm>
            <a:off x="6918708" y="1618564"/>
            <a:ext cx="1518405" cy="215444"/>
          </a:xfrm>
          <a:prstGeom prst="rect">
            <a:avLst/>
          </a:prstGeom>
          <a:noFill/>
        </p:spPr>
        <p:txBody>
          <a:bodyPr wrap="square" lIns="0" tIns="0" rIns="0" bIns="0" rtlCol="0" anchor="t">
            <a:spAutoFit/>
          </a:bodyPr>
          <a:lstStyle/>
          <a:p>
            <a:pPr algn="r"/>
            <a:r>
              <a:rPr lang="zh-CN" altLang="en-US" sz="1400" dirty="0">
                <a:latin typeface="微软雅黑" panose="020B0503020204020204" pitchFamily="34" charset="-122"/>
                <a:ea typeface="微软雅黑" panose="020B0503020204020204" pitchFamily="34" charset="-122"/>
              </a:rPr>
              <a:t>单击编辑标题</a:t>
            </a:r>
            <a:endParaRPr lang="en-US" altLang="zh-CN" sz="1400" dirty="0">
              <a:latin typeface="微软雅黑" panose="020B0503020204020204" pitchFamily="34" charset="-122"/>
              <a:ea typeface="微软雅黑" panose="020B0503020204020204" pitchFamily="34" charset="-122"/>
            </a:endParaRPr>
          </a:p>
        </p:txBody>
      </p:sp>
      <p:sp>
        <p:nvSpPr>
          <p:cNvPr id="7" name="TextBox 6"/>
          <p:cNvSpPr txBox="1"/>
          <p:nvPr/>
        </p:nvSpPr>
        <p:spPr>
          <a:xfrm>
            <a:off x="6561439" y="1873391"/>
            <a:ext cx="1875675" cy="1077218"/>
          </a:xfrm>
          <a:prstGeom prst="rect">
            <a:avLst/>
          </a:prstGeom>
          <a:noFill/>
        </p:spPr>
        <p:txBody>
          <a:bodyPr wrap="square" lIns="0" tIns="0" rIns="0" bIns="0" rtlCol="0">
            <a:spAutoFit/>
          </a:bodyPr>
          <a:lstStyle/>
          <a:p>
            <a:pPr algn="r"/>
            <a:r>
              <a:rPr lang="zh-CN" altLang="en-US" sz="1000" dirty="0">
                <a:latin typeface="微软雅黑" panose="020B0503020204020204" pitchFamily="34" charset="-122"/>
                <a:ea typeface="微软雅黑" panose="020B0503020204020204" pitchFamily="34" charset="-122"/>
              </a:rPr>
              <a:t>单击此处可编辑内容</a:t>
            </a:r>
            <a:endParaRPr lang="en-US" altLang="zh-CN" sz="1000" dirty="0">
              <a:latin typeface="微软雅黑" panose="020B0503020204020204" pitchFamily="34" charset="-122"/>
              <a:ea typeface="微软雅黑" panose="020B0503020204020204" pitchFamily="34" charset="-122"/>
            </a:endParaRPr>
          </a:p>
          <a:p>
            <a:pPr algn="r"/>
            <a:r>
              <a:rPr lang="zh-CN" altLang="en-US" sz="1000" dirty="0">
                <a:latin typeface="微软雅黑" panose="020B0503020204020204" pitchFamily="34" charset="-122"/>
                <a:ea typeface="微软雅黑" panose="020B0503020204020204" pitchFamily="34" charset="-122"/>
              </a:rPr>
              <a:t>单击此处可编辑内容</a:t>
            </a:r>
            <a:endParaRPr lang="en-US" altLang="zh-CN" sz="1000" dirty="0">
              <a:latin typeface="微软雅黑" panose="020B0503020204020204" pitchFamily="34" charset="-122"/>
              <a:ea typeface="微软雅黑" panose="020B0503020204020204" pitchFamily="34" charset="-122"/>
            </a:endParaRPr>
          </a:p>
          <a:p>
            <a:pPr algn="r"/>
            <a:r>
              <a:rPr lang="zh-CN" altLang="en-US" sz="1000" dirty="0">
                <a:latin typeface="微软雅黑" panose="020B0503020204020204" pitchFamily="34" charset="-122"/>
                <a:ea typeface="微软雅黑" panose="020B0503020204020204" pitchFamily="34" charset="-122"/>
              </a:rPr>
              <a:t>单击此处可编辑内容</a:t>
            </a:r>
            <a:endParaRPr lang="en-US" altLang="zh-CN" sz="1000" dirty="0">
              <a:latin typeface="微软雅黑" panose="020B0503020204020204" pitchFamily="34" charset="-122"/>
              <a:ea typeface="微软雅黑" panose="020B0503020204020204" pitchFamily="34" charset="-122"/>
            </a:endParaRPr>
          </a:p>
          <a:p>
            <a:pPr algn="r"/>
            <a:r>
              <a:rPr lang="zh-CN" altLang="en-US" sz="1000" dirty="0">
                <a:latin typeface="微软雅黑" panose="020B0503020204020204" pitchFamily="34" charset="-122"/>
                <a:ea typeface="微软雅黑" panose="020B0503020204020204" pitchFamily="34" charset="-122"/>
              </a:rPr>
              <a:t>单击此处可编辑内容</a:t>
            </a:r>
            <a:endParaRPr lang="en-US" altLang="zh-CN" sz="1000" dirty="0">
              <a:latin typeface="微软雅黑" panose="020B0503020204020204" pitchFamily="34" charset="-122"/>
              <a:ea typeface="微软雅黑" panose="020B0503020204020204" pitchFamily="34" charset="-122"/>
            </a:endParaRPr>
          </a:p>
          <a:p>
            <a:pPr algn="r"/>
            <a:r>
              <a:rPr lang="zh-CN" altLang="en-US" sz="1000" dirty="0">
                <a:latin typeface="微软雅黑" panose="020B0503020204020204" pitchFamily="34" charset="-122"/>
                <a:ea typeface="微软雅黑" panose="020B0503020204020204" pitchFamily="34" charset="-122"/>
              </a:rPr>
              <a:t>单击此处可编辑内容</a:t>
            </a:r>
            <a:endParaRPr lang="en-US" altLang="zh-CN" sz="1000" dirty="0">
              <a:latin typeface="微软雅黑" panose="020B0503020204020204" pitchFamily="34" charset="-122"/>
              <a:ea typeface="微软雅黑" panose="020B0503020204020204" pitchFamily="34" charset="-122"/>
            </a:endParaRPr>
          </a:p>
          <a:p>
            <a:pPr algn="r"/>
            <a:r>
              <a:rPr lang="zh-CN" altLang="en-US" sz="1000" dirty="0">
                <a:latin typeface="微软雅黑" panose="020B0503020204020204" pitchFamily="34" charset="-122"/>
                <a:ea typeface="微软雅黑" panose="020B0503020204020204" pitchFamily="34" charset="-122"/>
              </a:rPr>
              <a:t>单击此处可编辑内容</a:t>
            </a:r>
            <a:endParaRPr lang="en-US" altLang="zh-CN" sz="1000" dirty="0">
              <a:latin typeface="微软雅黑" panose="020B0503020204020204" pitchFamily="34" charset="-122"/>
              <a:ea typeface="微软雅黑" panose="020B0503020204020204" pitchFamily="34" charset="-122"/>
            </a:endParaRPr>
          </a:p>
          <a:p>
            <a:pPr algn="r"/>
            <a:r>
              <a:rPr lang="zh-CN" altLang="en-US" sz="1000" dirty="0">
                <a:latin typeface="微软雅黑" panose="020B0503020204020204" pitchFamily="34" charset="-122"/>
                <a:ea typeface="微软雅黑" panose="020B0503020204020204" pitchFamily="34" charset="-122"/>
              </a:rPr>
              <a:t>单击此处可编辑内容</a:t>
            </a:r>
            <a:endParaRPr lang="en-US" sz="1000"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1601993" y="4187278"/>
            <a:ext cx="5938783" cy="205034"/>
            <a:chOff x="2197847" y="5740816"/>
            <a:chExt cx="8044066" cy="278976"/>
          </a:xfrm>
        </p:grpSpPr>
        <p:grpSp>
          <p:nvGrpSpPr>
            <p:cNvPr id="9" name="Group 50"/>
            <p:cNvGrpSpPr/>
            <p:nvPr/>
          </p:nvGrpSpPr>
          <p:grpSpPr>
            <a:xfrm>
              <a:off x="2197847" y="5751570"/>
              <a:ext cx="1374012" cy="268222"/>
              <a:chOff x="2221306" y="3914656"/>
              <a:chExt cx="1030509" cy="201168"/>
            </a:xfrm>
          </p:grpSpPr>
          <p:sp>
            <p:nvSpPr>
              <p:cNvPr id="22" name="TextBox 21"/>
              <p:cNvSpPr txBox="1"/>
              <p:nvPr/>
            </p:nvSpPr>
            <p:spPr>
              <a:xfrm>
                <a:off x="2470161" y="3934939"/>
                <a:ext cx="781654" cy="157040"/>
              </a:xfrm>
              <a:prstGeom prst="rect">
                <a:avLst/>
              </a:prstGeom>
              <a:noFill/>
            </p:spPr>
            <p:txBody>
              <a:bodyPr wrap="none" lIns="0" tIns="0" rIns="0" bIns="0" rtlCol="0" anchor="t">
                <a:spAutoFit/>
              </a:body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单击编辑标题</a:t>
                </a:r>
                <a:endParaRPr lang="en-US"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Oval 39"/>
              <p:cNvSpPr>
                <a:spLocks noChangeAspect="1"/>
              </p:cNvSpPr>
              <p:nvPr/>
            </p:nvSpPr>
            <p:spPr>
              <a:xfrm>
                <a:off x="2221306" y="3914656"/>
                <a:ext cx="207097" cy="201168"/>
              </a:xfrm>
              <a:prstGeom prst="ellipse">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微软雅黑" panose="020B0503020204020204" pitchFamily="34" charset="-122"/>
                  <a:ea typeface="微软雅黑" panose="020B0503020204020204" pitchFamily="34" charset="-122"/>
                </a:endParaRPr>
              </a:p>
            </p:txBody>
          </p:sp>
        </p:grpSp>
        <p:grpSp>
          <p:nvGrpSpPr>
            <p:cNvPr id="10" name="Group 45"/>
            <p:cNvGrpSpPr/>
            <p:nvPr/>
          </p:nvGrpSpPr>
          <p:grpSpPr>
            <a:xfrm>
              <a:off x="3862560" y="5751570"/>
              <a:ext cx="1368252" cy="268222"/>
              <a:chOff x="3776442" y="3947915"/>
              <a:chExt cx="1026189" cy="201168"/>
            </a:xfrm>
          </p:grpSpPr>
          <p:sp>
            <p:nvSpPr>
              <p:cNvPr id="20" name="TextBox 19"/>
              <p:cNvSpPr txBox="1"/>
              <p:nvPr/>
            </p:nvSpPr>
            <p:spPr>
              <a:xfrm>
                <a:off x="4020977" y="3968198"/>
                <a:ext cx="781654" cy="157040"/>
              </a:xfrm>
              <a:prstGeom prst="rect">
                <a:avLst/>
              </a:prstGeom>
              <a:noFill/>
            </p:spPr>
            <p:txBody>
              <a:bodyPr wrap="none" lIns="0" tIns="0" rIns="0" bIns="0" rtlCol="0" anchor="t">
                <a:spAutoFit/>
              </a:body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单击编辑标题</a:t>
                </a:r>
                <a:endParaRPr lang="en-US"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Oval 42"/>
              <p:cNvSpPr>
                <a:spLocks noChangeAspect="1"/>
              </p:cNvSpPr>
              <p:nvPr/>
            </p:nvSpPr>
            <p:spPr>
              <a:xfrm>
                <a:off x="3776442" y="3947915"/>
                <a:ext cx="207097" cy="201168"/>
              </a:xfrm>
              <a:prstGeom prst="ellipse">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微软雅黑" panose="020B0503020204020204" pitchFamily="34" charset="-122"/>
                  <a:ea typeface="微软雅黑" panose="020B0503020204020204" pitchFamily="34" charset="-122"/>
                </a:endParaRPr>
              </a:p>
            </p:txBody>
          </p:sp>
        </p:grpSp>
        <p:grpSp>
          <p:nvGrpSpPr>
            <p:cNvPr id="11" name="Group 37"/>
            <p:cNvGrpSpPr/>
            <p:nvPr/>
          </p:nvGrpSpPr>
          <p:grpSpPr>
            <a:xfrm>
              <a:off x="5523770" y="5751570"/>
              <a:ext cx="1360735" cy="268222"/>
              <a:chOff x="4725932" y="3949014"/>
              <a:chExt cx="1020551" cy="201168"/>
            </a:xfrm>
          </p:grpSpPr>
          <p:sp>
            <p:nvSpPr>
              <p:cNvPr id="18" name="TextBox 17"/>
              <p:cNvSpPr txBox="1"/>
              <p:nvPr/>
            </p:nvSpPr>
            <p:spPr>
              <a:xfrm>
                <a:off x="4964829" y="3966831"/>
                <a:ext cx="781654" cy="157040"/>
              </a:xfrm>
              <a:prstGeom prst="rect">
                <a:avLst/>
              </a:prstGeom>
              <a:noFill/>
            </p:spPr>
            <p:txBody>
              <a:bodyPr wrap="none" lIns="0" tIns="0" rIns="0" bIns="0" rtlCol="0" anchor="t">
                <a:spAutoFit/>
              </a:body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单击编辑标题</a:t>
                </a:r>
                <a:endParaRPr lang="en-US"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Oval 45"/>
              <p:cNvSpPr>
                <a:spLocks noChangeAspect="1"/>
              </p:cNvSpPr>
              <p:nvPr/>
            </p:nvSpPr>
            <p:spPr>
              <a:xfrm>
                <a:off x="4725932" y="3949014"/>
                <a:ext cx="207097" cy="201168"/>
              </a:xfrm>
              <a:prstGeom prst="ellipse">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微软雅黑" panose="020B0503020204020204" pitchFamily="34" charset="-122"/>
                  <a:ea typeface="微软雅黑" panose="020B0503020204020204" pitchFamily="34" charset="-122"/>
                </a:endParaRPr>
              </a:p>
            </p:txBody>
          </p:sp>
        </p:grpSp>
        <p:grpSp>
          <p:nvGrpSpPr>
            <p:cNvPr id="12" name="Group 41"/>
            <p:cNvGrpSpPr/>
            <p:nvPr/>
          </p:nvGrpSpPr>
          <p:grpSpPr>
            <a:xfrm>
              <a:off x="7184983" y="5740816"/>
              <a:ext cx="1382816" cy="268222"/>
              <a:chOff x="6077268" y="3949014"/>
              <a:chExt cx="1037112" cy="201168"/>
            </a:xfrm>
          </p:grpSpPr>
          <p:sp>
            <p:nvSpPr>
              <p:cNvPr id="16" name="TextBox 15"/>
              <p:cNvSpPr txBox="1"/>
              <p:nvPr/>
            </p:nvSpPr>
            <p:spPr>
              <a:xfrm>
                <a:off x="6332725" y="3976988"/>
                <a:ext cx="781655" cy="157040"/>
              </a:xfrm>
              <a:prstGeom prst="rect">
                <a:avLst/>
              </a:prstGeom>
              <a:noFill/>
            </p:spPr>
            <p:txBody>
              <a:bodyPr wrap="none" lIns="0" tIns="0" rIns="0" bIns="0" rtlCol="0" anchor="t">
                <a:spAutoFit/>
              </a:body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单击编辑标题</a:t>
                </a:r>
                <a:endParaRPr lang="en-US"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Oval 48"/>
              <p:cNvSpPr>
                <a:spLocks noChangeAspect="1"/>
              </p:cNvSpPr>
              <p:nvPr/>
            </p:nvSpPr>
            <p:spPr>
              <a:xfrm>
                <a:off x="6077268" y="3949014"/>
                <a:ext cx="207097" cy="201168"/>
              </a:xfrm>
              <a:prstGeom prst="ellipse">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微软雅黑" panose="020B0503020204020204" pitchFamily="34" charset="-122"/>
                  <a:ea typeface="微软雅黑" panose="020B0503020204020204" pitchFamily="34" charset="-122"/>
                </a:endParaRPr>
              </a:p>
            </p:txBody>
          </p:sp>
        </p:grpSp>
        <p:grpSp>
          <p:nvGrpSpPr>
            <p:cNvPr id="13" name="Group 37"/>
            <p:cNvGrpSpPr/>
            <p:nvPr/>
          </p:nvGrpSpPr>
          <p:grpSpPr>
            <a:xfrm>
              <a:off x="8868477" y="5751570"/>
              <a:ext cx="1373436" cy="268222"/>
              <a:chOff x="4725932" y="3949014"/>
              <a:chExt cx="1030077" cy="201168"/>
            </a:xfrm>
          </p:grpSpPr>
          <p:sp>
            <p:nvSpPr>
              <p:cNvPr id="14" name="TextBox 13"/>
              <p:cNvSpPr txBox="1"/>
              <p:nvPr/>
            </p:nvSpPr>
            <p:spPr>
              <a:xfrm>
                <a:off x="4974355" y="3966831"/>
                <a:ext cx="781654" cy="157040"/>
              </a:xfrm>
              <a:prstGeom prst="rect">
                <a:avLst/>
              </a:prstGeom>
              <a:noFill/>
            </p:spPr>
            <p:txBody>
              <a:bodyPr wrap="none" lIns="0" tIns="0" rIns="0" bIns="0" rtlCol="0" anchor="t">
                <a:spAutoFit/>
              </a:body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单击编辑标题</a:t>
                </a:r>
                <a:endParaRPr lang="en-US"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Oval 51"/>
              <p:cNvSpPr>
                <a:spLocks noChangeAspect="1"/>
              </p:cNvSpPr>
              <p:nvPr/>
            </p:nvSpPr>
            <p:spPr>
              <a:xfrm>
                <a:off x="4725932" y="3949014"/>
                <a:ext cx="207097" cy="201168"/>
              </a:xfrm>
              <a:prstGeom prst="ellipse">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36339715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1599686" y="1296055"/>
            <a:ext cx="6141425" cy="769441"/>
          </a:xfrm>
          <a:prstGeom prst="rect">
            <a:avLst/>
          </a:prstGeom>
          <a:noFill/>
        </p:spPr>
        <p:txBody>
          <a:bodyPr wrap="none" rtlCol="0">
            <a:spAutoFit/>
          </a:bodyPr>
          <a:lstStyle/>
          <a:p>
            <a:r>
              <a:rPr lang="zh-CN" altLang="en-US" sz="4400" dirty="0">
                <a:latin typeface="微软雅黑" panose="020B0503020204020204" pitchFamily="34" charset="-122"/>
                <a:ea typeface="微软雅黑" panose="020B0503020204020204" pitchFamily="34" charset="-122"/>
              </a:rPr>
              <a:t>汇报完毕 </a:t>
            </a:r>
            <a:r>
              <a:rPr lang="zh-CN" altLang="en-US" sz="4400" dirty="0">
                <a:solidFill>
                  <a:schemeClr val="tx1">
                    <a:lumMod val="95000"/>
                    <a:lumOff val="5000"/>
                  </a:schemeClr>
                </a:solidFill>
                <a:latin typeface="微软雅黑" panose="020B0503020204020204" pitchFamily="34" charset="-122"/>
                <a:ea typeface="微软雅黑" panose="020B0503020204020204" pitchFamily="34" charset="-122"/>
              </a:rPr>
              <a:t>感谢</a:t>
            </a:r>
            <a:r>
              <a:rPr lang="zh-CN" altLang="en-US" sz="4400" dirty="0">
                <a:solidFill>
                  <a:srgbClr val="17B59E"/>
                </a:solidFill>
                <a:latin typeface="微软雅黑" panose="020B0503020204020204" pitchFamily="34" charset="-122"/>
                <a:ea typeface="微软雅黑" panose="020B0503020204020204" pitchFamily="34" charset="-122"/>
              </a:rPr>
              <a:t>您的聆听</a:t>
            </a:r>
          </a:p>
        </p:txBody>
      </p:sp>
      <p:sp>
        <p:nvSpPr>
          <p:cNvPr id="4" name="文本框 3"/>
          <p:cNvSpPr txBox="1"/>
          <p:nvPr/>
        </p:nvSpPr>
        <p:spPr>
          <a:xfrm>
            <a:off x="1887710" y="2016114"/>
            <a:ext cx="5347939" cy="415498"/>
          </a:xfrm>
          <a:prstGeom prst="rect">
            <a:avLst/>
          </a:prstGeom>
          <a:noFill/>
        </p:spPr>
        <p:txBody>
          <a:bodyPr wrap="none" rtlCol="0">
            <a:spAutoFit/>
          </a:bodyPr>
          <a:lstStyle/>
          <a:p>
            <a:r>
              <a:rPr lang="en-US" altLang="zh-CN" sz="1050" dirty="0">
                <a:latin typeface="微软雅黑" panose="020B0503020204020204" pitchFamily="34" charset="-122"/>
                <a:ea typeface="微软雅黑" panose="020B0503020204020204" pitchFamily="34" charset="-122"/>
              </a:rPr>
              <a:t>Fresh business general template Applicable to enterprise introduction, summary</a:t>
            </a:r>
          </a:p>
          <a:p>
            <a:pPr algn="ctr"/>
            <a:r>
              <a:rPr lang="en-US" altLang="zh-CN" sz="1050" dirty="0">
                <a:latin typeface="微软雅黑" panose="020B0503020204020204" pitchFamily="34" charset="-122"/>
                <a:ea typeface="微软雅黑" panose="020B0503020204020204" pitchFamily="34" charset="-122"/>
              </a:rPr>
              <a:t> report,  sales marketing, chart </a:t>
            </a:r>
            <a:r>
              <a:rPr lang="en-US" altLang="zh-CN" sz="1050" dirty="0" err="1">
                <a:latin typeface="微软雅黑" panose="020B0503020204020204" pitchFamily="34" charset="-122"/>
                <a:ea typeface="微软雅黑" panose="020B0503020204020204" pitchFamily="34" charset="-122"/>
              </a:rPr>
              <a:t>dataa</a:t>
            </a:r>
            <a:endParaRPr lang="zh-CN" altLang="en-US" sz="1050" dirty="0">
              <a:solidFill>
                <a:srgbClr val="17B59E"/>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255823" y="2554264"/>
            <a:ext cx="1127232" cy="253916"/>
          </a:xfrm>
          <a:prstGeom prst="rect">
            <a:avLst/>
          </a:prstGeom>
          <a:noFill/>
        </p:spPr>
        <p:txBody>
          <a:bodyPr wrap="none" rtlCol="0">
            <a:spAutoFit/>
          </a:bodyPr>
          <a:lstStyle/>
          <a:p>
            <a:r>
              <a:rPr lang="zh-CN" altLang="en-US" sz="1050" dirty="0">
                <a:solidFill>
                  <a:srgbClr val="17B59E"/>
                </a:solidFill>
                <a:latin typeface="微软雅黑" panose="020B0503020204020204" pitchFamily="34" charset="-122"/>
                <a:ea typeface="微软雅黑" panose="020B0503020204020204" pitchFamily="34" charset="-122"/>
              </a:rPr>
              <a:t>汇报人：代用名</a:t>
            </a:r>
          </a:p>
        </p:txBody>
      </p:sp>
      <p:sp>
        <p:nvSpPr>
          <p:cNvPr id="6" name="文本框 5"/>
          <p:cNvSpPr txBox="1"/>
          <p:nvPr/>
        </p:nvSpPr>
        <p:spPr>
          <a:xfrm>
            <a:off x="4623937" y="2554264"/>
            <a:ext cx="1297150" cy="253916"/>
          </a:xfrm>
          <a:prstGeom prst="rect">
            <a:avLst/>
          </a:prstGeom>
          <a:noFill/>
        </p:spPr>
        <p:txBody>
          <a:bodyPr wrap="none" rtlCol="0">
            <a:spAutoFit/>
          </a:bodyPr>
          <a:lstStyle/>
          <a:p>
            <a:r>
              <a:rPr lang="zh-CN" altLang="en-US" sz="1050" dirty="0">
                <a:solidFill>
                  <a:srgbClr val="17B59E"/>
                </a:solidFill>
                <a:latin typeface="微软雅黑" panose="020B0503020204020204" pitchFamily="34" charset="-122"/>
                <a:ea typeface="微软雅黑" panose="020B0503020204020204" pitchFamily="34" charset="-122"/>
              </a:rPr>
              <a:t>日期：</a:t>
            </a:r>
            <a:r>
              <a:rPr lang="en-US" altLang="zh-CN" sz="1050" dirty="0">
                <a:solidFill>
                  <a:srgbClr val="17B59E"/>
                </a:solidFill>
                <a:latin typeface="微软雅黑" panose="020B0503020204020204" pitchFamily="34" charset="-122"/>
                <a:ea typeface="微软雅黑" panose="020B0503020204020204" pitchFamily="34" charset="-122"/>
              </a:rPr>
              <a:t>20XX.08.08</a:t>
            </a:r>
            <a:endParaRPr lang="zh-CN" altLang="en-US" sz="1050" dirty="0">
              <a:solidFill>
                <a:srgbClr val="17B59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241962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300" fill="hold"/>
                                        <p:tgtEl>
                                          <p:spTgt spid="3"/>
                                        </p:tgtEl>
                                        <p:attrNameLst>
                                          <p:attrName>ppt_y</p:attrName>
                                        </p:attrNameLst>
                                      </p:cBhvr>
                                      <p:tavLst>
                                        <p:tav tm="0">
                                          <p:val>
                                            <p:strVal val="#ppt_y"/>
                                          </p:val>
                                        </p:tav>
                                        <p:tav tm="100000">
                                          <p:val>
                                            <p:strVal val="#ppt_y"/>
                                          </p:val>
                                        </p:tav>
                                      </p:tavLst>
                                    </p:anim>
                                    <p:anim calcmode="lin" valueType="num">
                                      <p:cBhvr>
                                        <p:cTn id="9" dur="3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3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300" tmFilter="0,0; .5, 1; 1, 1"/>
                                        <p:tgtEl>
                                          <p:spTgt spid="3"/>
                                        </p:tgtEl>
                                      </p:cBhvr>
                                    </p:animEffect>
                                  </p:childTnLst>
                                </p:cTn>
                              </p:par>
                            </p:childTnLst>
                          </p:cTn>
                        </p:par>
                        <p:par>
                          <p:cTn id="12" fill="hold">
                            <p:stCondLst>
                              <p:cond delay="57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
                                        </p:tgtEl>
                                        <p:attrNameLst>
                                          <p:attrName>ppt_y</p:attrName>
                                        </p:attrNameLst>
                                      </p:cBhvr>
                                      <p:tavLst>
                                        <p:tav tm="0">
                                          <p:val>
                                            <p:strVal val="#ppt_y"/>
                                          </p:val>
                                        </p:tav>
                                        <p:tav tm="100000">
                                          <p:val>
                                            <p:strVal val="#ppt_y"/>
                                          </p:val>
                                        </p:tav>
                                      </p:tavLst>
                                    </p:anim>
                                    <p:anim calcmode="lin" valueType="num">
                                      <p:cBhvr>
                                        <p:cTn id="17"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
                                        </p:tgtEl>
                                      </p:cBhvr>
                                    </p:animEffect>
                                  </p:childTnLst>
                                </p:cTn>
                              </p:par>
                            </p:childTnLst>
                          </p:cTn>
                        </p:par>
                        <p:par>
                          <p:cTn id="20" fill="hold">
                            <p:stCondLst>
                              <p:cond delay="6120"/>
                            </p:stCondLst>
                            <p:childTnLst>
                              <p:par>
                                <p:cTn id="21" presetID="22" presetClass="entr" presetSubtype="8"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6620"/>
                            </p:stCondLst>
                            <p:childTnLst>
                              <p:par>
                                <p:cTn id="25" presetID="22" presetClass="entr" presetSubtype="8"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16498" y="3261073"/>
            <a:ext cx="6325571" cy="1244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9989" tIns="39994" rIns="79989" bIns="39994" rtlCol="0" anchor="ctr"/>
          <a:lstStyle/>
          <a:p>
            <a:pPr defTabSz="799885" eaLnBrk="1" fontAlgn="auto" hangingPunct="1">
              <a:spcBef>
                <a:spcPts val="0"/>
              </a:spcBef>
              <a:spcAft>
                <a:spcPts val="0"/>
              </a:spcAft>
            </a:pPr>
            <a:r>
              <a:rPr lang="en-US" altLang="zh-CN" sz="10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a:t>
            </a:r>
          </a:p>
          <a:p>
            <a:pPr defTabSz="799885" eaLnBrk="1" fontAlgn="auto" hangingPunct="1">
              <a:spcBef>
                <a:spcPts val="0"/>
              </a:spcBef>
              <a:spcAft>
                <a:spcPts val="0"/>
              </a:spcAft>
            </a:pPr>
            <a:r>
              <a:rPr lang="zh-CN" altLang="en-US" sz="10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000" dirty="0">
              <a:solidFill>
                <a:srgbClr val="EEECE1">
                  <a:lumMod val="25000"/>
                </a:srgbClr>
              </a:solidFill>
              <a:latin typeface="微软雅黑" panose="020B0503020204020204" pitchFamily="34" charset="-122"/>
              <a:ea typeface="微软雅黑" panose="020B0503020204020204" pitchFamily="34" charset="-122"/>
            </a:endParaRPr>
          </a:p>
          <a:p>
            <a:pPr defTabSz="799885" eaLnBrk="1" fontAlgn="auto" hangingPunct="1">
              <a:spcBef>
                <a:spcPts val="0"/>
              </a:spcBef>
              <a:spcAft>
                <a:spcPts val="0"/>
              </a:spcAft>
            </a:pPr>
            <a:r>
              <a:rPr lang="en-US" altLang="zh-CN" sz="10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a:t>
            </a:r>
          </a:p>
          <a:p>
            <a:pPr defTabSz="799885" eaLnBrk="1" fontAlgn="auto" hangingPunct="1">
              <a:spcBef>
                <a:spcPts val="0"/>
              </a:spcBef>
              <a:spcAft>
                <a:spcPts val="0"/>
              </a:spcAft>
            </a:pPr>
            <a:r>
              <a:rPr lang="zh-CN" altLang="en-US" sz="10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a:t>
            </a:r>
          </a:p>
          <a:p>
            <a:pPr defTabSz="799885" eaLnBrk="1" fontAlgn="auto" hangingPunct="1">
              <a:spcBef>
                <a:spcPts val="0"/>
              </a:spcBef>
              <a:spcAft>
                <a:spcPts val="0"/>
              </a:spcAft>
            </a:pPr>
            <a:r>
              <a:rPr lang="en-US" altLang="zh-CN" sz="10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a:t>
            </a:r>
          </a:p>
          <a:p>
            <a:pPr defTabSz="799885" eaLnBrk="1" fontAlgn="auto" hangingPunct="1">
              <a:spcBef>
                <a:spcPts val="0"/>
              </a:spcBef>
              <a:spcAft>
                <a:spcPts val="0"/>
              </a:spcAft>
            </a:pPr>
            <a:r>
              <a:rPr lang="zh-CN" altLang="en-US" sz="10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a:t>
            </a:r>
          </a:p>
          <a:p>
            <a:pPr defTabSz="799885" eaLnBrk="1" fontAlgn="auto" hangingPunct="1">
              <a:spcBef>
                <a:spcPts val="0"/>
              </a:spcBef>
              <a:spcAft>
                <a:spcPts val="0"/>
              </a:spcAft>
            </a:pPr>
            <a:r>
              <a:rPr lang="zh-CN" altLang="en-US" sz="10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a:t>
            </a:r>
          </a:p>
          <a:p>
            <a:pPr defTabSz="799885" eaLnBrk="1" fontAlgn="auto" hangingPunct="1">
              <a:spcBef>
                <a:spcPts val="0"/>
              </a:spcBef>
              <a:spcAft>
                <a:spcPts val="0"/>
              </a:spcAft>
            </a:pPr>
            <a:r>
              <a:rPr lang="zh-CN" altLang="en-US" sz="10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0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03595"/>
            <a:ext cx="8959850" cy="1004556"/>
          </a:xfrm>
          <a:prstGeom prst="rect">
            <a:avLst/>
          </a:prstGeom>
          <a:solidFill>
            <a:schemeClr val="tx2">
              <a:lumMod val="75000"/>
            </a:schemeClr>
          </a:solidFill>
          <a:ln w="9525">
            <a:noFill/>
            <a:miter lim="800000"/>
            <a:headEnd/>
            <a:tailEnd/>
          </a:ln>
        </p:spPr>
        <p:txBody>
          <a:bodyPr wrap="none" lIns="79989" tIns="39994" rIns="79989" bIns="39994" anchor="ctr"/>
          <a:lstStyle/>
          <a:p>
            <a:pPr defTabSz="799885" eaLnBrk="1" fontAlgn="auto" hangingPunct="1">
              <a:spcBef>
                <a:spcPts val="0"/>
              </a:spcBef>
              <a:spcAft>
                <a:spcPts val="0"/>
              </a:spcAft>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04272" y="231644"/>
            <a:ext cx="7556334" cy="1970978"/>
          </a:xfrm>
          <a:prstGeom prst="rect">
            <a:avLst/>
          </a:prstGeom>
          <a:noFill/>
          <a:ln>
            <a:noFill/>
          </a:ln>
        </p:spPr>
      </p:pic>
      <p:sp>
        <p:nvSpPr>
          <p:cNvPr id="15" name="Rectangle 3"/>
          <p:cNvSpPr>
            <a:spLocks noChangeArrowheads="1"/>
          </p:cNvSpPr>
          <p:nvPr/>
        </p:nvSpPr>
        <p:spPr bwMode="auto">
          <a:xfrm>
            <a:off x="458884" y="2276407"/>
            <a:ext cx="4021043" cy="1189654"/>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989" tIns="39994" rIns="79989" bIns="39994"/>
          <a:lstStyle/>
          <a:p>
            <a:pPr defTabSz="799885" eaLnBrk="1" fontAlgn="auto" hangingPunct="1">
              <a:spcBef>
                <a:spcPct val="20000"/>
              </a:spcBef>
              <a:spcAft>
                <a:spcPts val="0"/>
              </a:spcAft>
              <a:buClr>
                <a:srgbClr val="5B8CC1"/>
              </a:buClr>
              <a:defRPr/>
            </a:pPr>
            <a:r>
              <a:rPr lang="zh-CN" altLang="en-US" sz="1700" b="1" kern="0" dirty="0">
                <a:solidFill>
                  <a:prstClr val="white"/>
                </a:solidFill>
                <a:latin typeface="微软雅黑" pitchFamily="34" charset="-122"/>
                <a:ea typeface="微软雅黑" pitchFamily="34" charset="-122"/>
              </a:rPr>
              <a:t>可以在下列情况使用</a:t>
            </a:r>
            <a:endParaRPr lang="zh-CN" altLang="en-US" sz="1000" kern="0" dirty="0">
              <a:solidFill>
                <a:prstClr val="white"/>
              </a:solidFill>
              <a:latin typeface="微软雅黑" pitchFamily="34" charset="-122"/>
              <a:ea typeface="微软雅黑" pitchFamily="34" charset="-122"/>
            </a:endParaRPr>
          </a:p>
          <a:p>
            <a:pPr defTabSz="799885" eaLnBrk="1" fontAlgn="auto" hangingPunct="1">
              <a:lnSpc>
                <a:spcPct val="150000"/>
              </a:lnSpc>
              <a:spcBef>
                <a:spcPts val="0"/>
              </a:spcBef>
              <a:spcAft>
                <a:spcPts val="0"/>
              </a:spcAft>
              <a:buClr>
                <a:srgbClr val="5B8CC1"/>
              </a:buClr>
              <a:buFont typeface="Wingdings" pitchFamily="2" charset="2"/>
              <a:buChar char="n"/>
              <a:defRPr/>
            </a:pPr>
            <a:r>
              <a:rPr lang="zh-CN" altLang="en-US" sz="1000" kern="0" dirty="0">
                <a:solidFill>
                  <a:prstClr val="white"/>
                </a:solidFill>
                <a:latin typeface="微软雅黑" pitchFamily="34" charset="-122"/>
                <a:ea typeface="微软雅黑" pitchFamily="34" charset="-122"/>
              </a:rPr>
              <a:t>不限次数的用于您个人</a:t>
            </a:r>
            <a:r>
              <a:rPr lang="en-US" altLang="zh-CN" sz="1000" kern="0" dirty="0">
                <a:solidFill>
                  <a:prstClr val="white"/>
                </a:solidFill>
                <a:latin typeface="微软雅黑" pitchFamily="34" charset="-122"/>
                <a:ea typeface="微软雅黑" pitchFamily="34" charset="-122"/>
              </a:rPr>
              <a:t>/</a:t>
            </a:r>
            <a:r>
              <a:rPr lang="zh-CN" altLang="en-US" sz="1000" kern="0" dirty="0">
                <a:solidFill>
                  <a:prstClr val="white"/>
                </a:solidFill>
                <a:latin typeface="微软雅黑" pitchFamily="34" charset="-122"/>
                <a:ea typeface="微软雅黑" pitchFamily="34" charset="-122"/>
              </a:rPr>
              <a:t>公司、企业的商业演示。</a:t>
            </a:r>
          </a:p>
          <a:p>
            <a:pPr defTabSz="799885" eaLnBrk="1" fontAlgn="auto" hangingPunct="1">
              <a:lnSpc>
                <a:spcPct val="150000"/>
              </a:lnSpc>
              <a:spcBef>
                <a:spcPts val="0"/>
              </a:spcBef>
              <a:spcAft>
                <a:spcPts val="0"/>
              </a:spcAft>
              <a:buClr>
                <a:srgbClr val="5B8CC1"/>
              </a:buClr>
              <a:buFont typeface="Wingdings" pitchFamily="2" charset="2"/>
              <a:buChar char="n"/>
              <a:defRPr/>
            </a:pPr>
            <a:r>
              <a:rPr lang="zh-CN" altLang="en-US" sz="10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479925" y="2276406"/>
            <a:ext cx="4021044" cy="1136732"/>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989" tIns="39994" rIns="79989" bIns="39994"/>
          <a:lstStyle/>
          <a:p>
            <a:pPr defTabSz="799885" eaLnBrk="1" fontAlgn="auto" hangingPunct="1">
              <a:spcBef>
                <a:spcPct val="20000"/>
              </a:spcBef>
              <a:spcAft>
                <a:spcPts val="0"/>
              </a:spcAft>
              <a:buClr>
                <a:srgbClr val="5B8CC1"/>
              </a:buClr>
              <a:defRPr/>
            </a:pPr>
            <a:r>
              <a:rPr lang="zh-CN" altLang="en-US" sz="1700" b="1" kern="0" dirty="0">
                <a:solidFill>
                  <a:prstClr val="white"/>
                </a:solidFill>
                <a:latin typeface="微软雅黑" pitchFamily="34" charset="-122"/>
                <a:ea typeface="微软雅黑" pitchFamily="34" charset="-122"/>
              </a:rPr>
              <a:t>不可以在以下情况使用</a:t>
            </a:r>
            <a:endParaRPr lang="zh-CN" altLang="en-US" sz="900" b="1" kern="0" dirty="0">
              <a:solidFill>
                <a:prstClr val="white"/>
              </a:solidFill>
              <a:latin typeface="微软雅黑" pitchFamily="34" charset="-122"/>
              <a:ea typeface="微软雅黑" pitchFamily="34" charset="-122"/>
            </a:endParaRPr>
          </a:p>
          <a:p>
            <a:pPr defTabSz="799885" eaLnBrk="1" fontAlgn="auto" hangingPunct="1">
              <a:lnSpc>
                <a:spcPct val="150000"/>
              </a:lnSpc>
              <a:spcBef>
                <a:spcPts val="0"/>
              </a:spcBef>
              <a:spcAft>
                <a:spcPts val="0"/>
              </a:spcAft>
              <a:buClr>
                <a:srgbClr val="5B8CC1"/>
              </a:buClr>
              <a:buFont typeface="Wingdings" pitchFamily="2" charset="2"/>
              <a:buChar char="n"/>
              <a:defRPr/>
            </a:pPr>
            <a:r>
              <a:rPr lang="zh-CN" altLang="en-US" sz="1000" kern="0" dirty="0">
                <a:solidFill>
                  <a:prstClr val="white"/>
                </a:solidFill>
                <a:latin typeface="微软雅黑" pitchFamily="34" charset="-122"/>
                <a:ea typeface="微软雅黑" pitchFamily="34" charset="-122"/>
              </a:rPr>
              <a:t>用于任何形式的在线付费下载。</a:t>
            </a:r>
          </a:p>
          <a:p>
            <a:pPr defTabSz="799885" eaLnBrk="1" fontAlgn="auto" hangingPunct="1">
              <a:lnSpc>
                <a:spcPct val="150000"/>
              </a:lnSpc>
              <a:spcBef>
                <a:spcPts val="0"/>
              </a:spcBef>
              <a:spcAft>
                <a:spcPts val="0"/>
              </a:spcAft>
              <a:buClr>
                <a:srgbClr val="5B8CC1"/>
              </a:buClr>
              <a:buFont typeface="Wingdings" pitchFamily="2" charset="2"/>
              <a:buChar char="n"/>
              <a:defRPr/>
            </a:pPr>
            <a:r>
              <a:rPr lang="zh-CN" altLang="en-US" sz="1000" kern="0" dirty="0">
                <a:solidFill>
                  <a:prstClr val="white"/>
                </a:solidFill>
                <a:latin typeface="微软雅黑" pitchFamily="34" charset="-122"/>
                <a:ea typeface="微软雅黑" pitchFamily="34" charset="-122"/>
              </a:rPr>
              <a:t>收集整理我们发布的免费资源后，刻录光碟销售。</a:t>
            </a:r>
            <a:endParaRPr lang="zh-CN" altLang="en-GB" sz="1000"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57097" y="2276406"/>
            <a:ext cx="385771" cy="289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88316" y="2276406"/>
            <a:ext cx="385771" cy="289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098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41" name="文本框 40"/>
          <p:cNvSpPr txBox="1"/>
          <p:nvPr/>
        </p:nvSpPr>
        <p:spPr>
          <a:xfrm>
            <a:off x="447590" y="359976"/>
            <a:ext cx="1890261"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区块链基础结构</a:t>
            </a:r>
          </a:p>
        </p:txBody>
      </p:sp>
      <p:grpSp>
        <p:nvGrpSpPr>
          <p:cNvPr id="19" name="Group 34"/>
          <p:cNvGrpSpPr/>
          <p:nvPr/>
        </p:nvGrpSpPr>
        <p:grpSpPr>
          <a:xfrm>
            <a:off x="5041372" y="2668163"/>
            <a:ext cx="433424" cy="417729"/>
            <a:chOff x="2339975" y="3200401"/>
            <a:chExt cx="249238" cy="241301"/>
          </a:xfrm>
          <a:solidFill>
            <a:schemeClr val="bg1"/>
          </a:solidFill>
        </p:grpSpPr>
        <p:sp>
          <p:nvSpPr>
            <p:cNvPr id="20" name="Rectangle 18"/>
            <p:cNvSpPr>
              <a:spLocks noChangeArrowheads="1"/>
            </p:cNvSpPr>
            <p:nvPr/>
          </p:nvSpPr>
          <p:spPr bwMode="auto">
            <a:xfrm>
              <a:off x="2428875"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dirty="0">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21" name="Rectangle 19"/>
            <p:cNvSpPr>
              <a:spLocks noChangeArrowheads="1"/>
            </p:cNvSpPr>
            <p:nvPr/>
          </p:nvSpPr>
          <p:spPr bwMode="auto">
            <a:xfrm>
              <a:off x="2473325"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dirty="0">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22" name="Rectangle 20"/>
            <p:cNvSpPr>
              <a:spLocks noChangeArrowheads="1"/>
            </p:cNvSpPr>
            <p:nvPr/>
          </p:nvSpPr>
          <p:spPr bwMode="auto">
            <a:xfrm>
              <a:off x="2516188"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dirty="0">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23" name="Rectangle 21"/>
            <p:cNvSpPr>
              <a:spLocks noChangeArrowheads="1"/>
            </p:cNvSpPr>
            <p:nvPr/>
          </p:nvSpPr>
          <p:spPr bwMode="auto">
            <a:xfrm>
              <a:off x="2428875"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dirty="0">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24" name="Rectangle 22"/>
            <p:cNvSpPr>
              <a:spLocks noChangeArrowheads="1"/>
            </p:cNvSpPr>
            <p:nvPr/>
          </p:nvSpPr>
          <p:spPr bwMode="auto">
            <a:xfrm>
              <a:off x="2473325"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dirty="0">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25" name="Rectangle 23"/>
            <p:cNvSpPr>
              <a:spLocks noChangeArrowheads="1"/>
            </p:cNvSpPr>
            <p:nvPr/>
          </p:nvSpPr>
          <p:spPr bwMode="auto">
            <a:xfrm>
              <a:off x="2516188"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dirty="0">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26" name="Rectangle 24"/>
            <p:cNvSpPr>
              <a:spLocks noChangeArrowheads="1"/>
            </p:cNvSpPr>
            <p:nvPr/>
          </p:nvSpPr>
          <p:spPr bwMode="auto">
            <a:xfrm>
              <a:off x="2428875"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dirty="0">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27" name="Rectangle 25"/>
            <p:cNvSpPr>
              <a:spLocks noChangeArrowheads="1"/>
            </p:cNvSpPr>
            <p:nvPr/>
          </p:nvSpPr>
          <p:spPr bwMode="auto">
            <a:xfrm>
              <a:off x="2386013" y="3338513"/>
              <a:ext cx="25400"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dirty="0">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28" name="Rectangle 26"/>
            <p:cNvSpPr>
              <a:spLocks noChangeArrowheads="1"/>
            </p:cNvSpPr>
            <p:nvPr/>
          </p:nvSpPr>
          <p:spPr bwMode="auto">
            <a:xfrm>
              <a:off x="2386013"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dirty="0">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29" name="Rectangle 27"/>
            <p:cNvSpPr>
              <a:spLocks noChangeArrowheads="1"/>
            </p:cNvSpPr>
            <p:nvPr/>
          </p:nvSpPr>
          <p:spPr bwMode="auto">
            <a:xfrm>
              <a:off x="2473325"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dirty="0">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30" name="Rectangle 28"/>
            <p:cNvSpPr>
              <a:spLocks noChangeArrowheads="1"/>
            </p:cNvSpPr>
            <p:nvPr/>
          </p:nvSpPr>
          <p:spPr bwMode="auto">
            <a:xfrm>
              <a:off x="2516188"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dirty="0">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31" name="Freeform 29"/>
            <p:cNvSpPr>
              <a:spLocks noEditPoints="1"/>
            </p:cNvSpPr>
            <p:nvPr/>
          </p:nvSpPr>
          <p:spPr bwMode="auto">
            <a:xfrm>
              <a:off x="2339975" y="3217864"/>
              <a:ext cx="249238" cy="223838"/>
            </a:xfrm>
            <a:custGeom>
              <a:avLst/>
              <a:gdLst>
                <a:gd name="T0" fmla="*/ 157 w 157"/>
                <a:gd name="T1" fmla="*/ 0 h 141"/>
                <a:gd name="T2" fmla="*/ 135 w 157"/>
                <a:gd name="T3" fmla="*/ 0 h 141"/>
                <a:gd name="T4" fmla="*/ 135 w 157"/>
                <a:gd name="T5" fmla="*/ 15 h 141"/>
                <a:gd name="T6" fmla="*/ 114 w 157"/>
                <a:gd name="T7" fmla="*/ 15 h 141"/>
                <a:gd name="T8" fmla="*/ 114 w 157"/>
                <a:gd name="T9" fmla="*/ 0 h 141"/>
                <a:gd name="T10" fmla="*/ 47 w 157"/>
                <a:gd name="T11" fmla="*/ 0 h 141"/>
                <a:gd name="T12" fmla="*/ 47 w 157"/>
                <a:gd name="T13" fmla="*/ 15 h 141"/>
                <a:gd name="T14" fmla="*/ 25 w 157"/>
                <a:gd name="T15" fmla="*/ 15 h 141"/>
                <a:gd name="T16" fmla="*/ 25 w 157"/>
                <a:gd name="T17" fmla="*/ 0 h 141"/>
                <a:gd name="T18" fmla="*/ 0 w 157"/>
                <a:gd name="T19" fmla="*/ 0 h 141"/>
                <a:gd name="T20" fmla="*/ 0 w 157"/>
                <a:gd name="T21" fmla="*/ 141 h 141"/>
                <a:gd name="T22" fmla="*/ 12 w 157"/>
                <a:gd name="T23" fmla="*/ 141 h 141"/>
                <a:gd name="T24" fmla="*/ 146 w 157"/>
                <a:gd name="T25" fmla="*/ 141 h 141"/>
                <a:gd name="T26" fmla="*/ 157 w 157"/>
                <a:gd name="T27" fmla="*/ 141 h 141"/>
                <a:gd name="T28" fmla="*/ 157 w 157"/>
                <a:gd name="T29" fmla="*/ 0 h 141"/>
                <a:gd name="T30" fmla="*/ 146 w 157"/>
                <a:gd name="T31" fmla="*/ 129 h 141"/>
                <a:gd name="T32" fmla="*/ 12 w 157"/>
                <a:gd name="T33" fmla="*/ 129 h 141"/>
                <a:gd name="T34" fmla="*/ 12 w 157"/>
                <a:gd name="T35" fmla="*/ 40 h 141"/>
                <a:gd name="T36" fmla="*/ 146 w 157"/>
                <a:gd name="T37" fmla="*/ 40 h 141"/>
                <a:gd name="T38" fmla="*/ 146 w 157"/>
                <a:gd name="T39" fmla="*/ 1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41">
                  <a:moveTo>
                    <a:pt x="157" y="0"/>
                  </a:moveTo>
                  <a:lnTo>
                    <a:pt x="135" y="0"/>
                  </a:lnTo>
                  <a:lnTo>
                    <a:pt x="135" y="15"/>
                  </a:lnTo>
                  <a:lnTo>
                    <a:pt x="114" y="15"/>
                  </a:lnTo>
                  <a:lnTo>
                    <a:pt x="114" y="0"/>
                  </a:lnTo>
                  <a:lnTo>
                    <a:pt x="47" y="0"/>
                  </a:lnTo>
                  <a:lnTo>
                    <a:pt x="47" y="15"/>
                  </a:lnTo>
                  <a:lnTo>
                    <a:pt x="25" y="15"/>
                  </a:lnTo>
                  <a:lnTo>
                    <a:pt x="25" y="0"/>
                  </a:lnTo>
                  <a:lnTo>
                    <a:pt x="0" y="0"/>
                  </a:lnTo>
                  <a:lnTo>
                    <a:pt x="0" y="141"/>
                  </a:lnTo>
                  <a:lnTo>
                    <a:pt x="12" y="141"/>
                  </a:lnTo>
                  <a:lnTo>
                    <a:pt x="146" y="141"/>
                  </a:lnTo>
                  <a:lnTo>
                    <a:pt x="157" y="141"/>
                  </a:lnTo>
                  <a:lnTo>
                    <a:pt x="157" y="0"/>
                  </a:lnTo>
                  <a:close/>
                  <a:moveTo>
                    <a:pt x="146" y="129"/>
                  </a:moveTo>
                  <a:lnTo>
                    <a:pt x="12" y="129"/>
                  </a:lnTo>
                  <a:lnTo>
                    <a:pt x="12" y="40"/>
                  </a:lnTo>
                  <a:lnTo>
                    <a:pt x="146" y="40"/>
                  </a:lnTo>
                  <a:lnTo>
                    <a:pt x="146" y="1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dirty="0">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32" name="Rectangle 30"/>
            <p:cNvSpPr>
              <a:spLocks noChangeArrowheads="1"/>
            </p:cNvSpPr>
            <p:nvPr/>
          </p:nvSpPr>
          <p:spPr bwMode="auto">
            <a:xfrm>
              <a:off x="2387600" y="3200401"/>
              <a:ext cx="20638"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dirty="0">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33" name="Rectangle 31"/>
            <p:cNvSpPr>
              <a:spLocks noChangeArrowheads="1"/>
            </p:cNvSpPr>
            <p:nvPr/>
          </p:nvSpPr>
          <p:spPr bwMode="auto">
            <a:xfrm>
              <a:off x="2525713" y="3200401"/>
              <a:ext cx="23813"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dirty="0">
                <a:latin typeface="Adobe Arabic" panose="02040503050201020203" pitchFamily="18" charset="-78"/>
                <a:ea typeface="微软雅黑" panose="020B0503020204020204" pitchFamily="34" charset="-122"/>
                <a:cs typeface="Adobe Arabic" panose="02040503050201020203" pitchFamily="18" charset="-78"/>
              </a:endParaRPr>
            </a:p>
          </p:txBody>
        </p:sp>
      </p:grpSp>
      <p:sp>
        <p:nvSpPr>
          <p:cNvPr id="39" name="Freeform 56"/>
          <p:cNvSpPr/>
          <p:nvPr/>
        </p:nvSpPr>
        <p:spPr bwMode="auto">
          <a:xfrm>
            <a:off x="4280004" y="1911047"/>
            <a:ext cx="469862" cy="381759"/>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bg1"/>
          </a:solidFill>
          <a:ln>
            <a:noFill/>
          </a:ln>
        </p:spPr>
        <p:txBody>
          <a:bodyPr vert="horz" wrap="square" lIns="67391" tIns="33696" rIns="67391" bIns="33696" numCol="1" anchor="t" anchorCtr="0" compatLnSpc="1"/>
          <a:lstStyle/>
          <a:p>
            <a:endParaRPr lang="en-US" dirty="0">
              <a:latin typeface="微软雅黑" panose="020B0503020204020204" pitchFamily="34" charset="-122"/>
            </a:endParaRPr>
          </a:p>
        </p:txBody>
      </p:sp>
      <p:pic>
        <p:nvPicPr>
          <p:cNvPr id="42" name="图片 41">
            <a:extLst>
              <a:ext uri="{FF2B5EF4-FFF2-40B4-BE49-F238E27FC236}">
                <a16:creationId xmlns:a16="http://schemas.microsoft.com/office/drawing/2014/main" id="{FE80457B-F35E-4B2E-BACB-A2687E21F4C9}"/>
              </a:ext>
            </a:extLst>
          </p:cNvPr>
          <p:cNvPicPr>
            <a:picLocks noChangeAspect="1"/>
          </p:cNvPicPr>
          <p:nvPr/>
        </p:nvPicPr>
        <p:blipFill rotWithShape="1">
          <a:blip r:embed="rId4"/>
          <a:srcRect l="3880" r="694" b="6634"/>
          <a:stretch/>
        </p:blipFill>
        <p:spPr>
          <a:xfrm>
            <a:off x="5142136" y="825507"/>
            <a:ext cx="3182865" cy="3662365"/>
          </a:xfrm>
          <a:prstGeom prst="rect">
            <a:avLst/>
          </a:prstGeom>
        </p:spPr>
      </p:pic>
      <p:sp>
        <p:nvSpPr>
          <p:cNvPr id="43" name="矩形 42">
            <a:extLst>
              <a:ext uri="{FF2B5EF4-FFF2-40B4-BE49-F238E27FC236}">
                <a16:creationId xmlns:a16="http://schemas.microsoft.com/office/drawing/2014/main" id="{A95F65A0-1401-4CD6-833C-19FD69A88E5B}"/>
              </a:ext>
            </a:extLst>
          </p:cNvPr>
          <p:cNvSpPr/>
          <p:nvPr/>
        </p:nvSpPr>
        <p:spPr>
          <a:xfrm>
            <a:off x="470258" y="1040863"/>
            <a:ext cx="4582159" cy="3600986"/>
          </a:xfrm>
          <a:prstGeom prst="rect">
            <a:avLst/>
          </a:prstGeom>
        </p:spPr>
        <p:txBody>
          <a:bodyPr wrap="square">
            <a:spAutoFit/>
          </a:bodyPr>
          <a:lstStyle/>
          <a:p>
            <a:pPr marL="171450" indent="-171450">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根据区块链的性质和开放程度的不同，区块链分为公有链、私有链和联盟链。对所有人开放的是公有链，针对单独个人和实体的是私有链，介于两者之间的是联盟链。</a:t>
            </a:r>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u"/>
            </a:pPr>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公有链是最早的区块链，也是目前应用最广泛的区块链，各大比特币系列的虚拟数字货币均基于公有链。其利用共识算法更新数据，利用密码学技术保障数据安全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公有链是一种分布式账本构造技术，可以在去中心化的系统中构建不可篡改、不可伪造的分布式账本，按照共识机制集体维护一个可靠数据库，并确保系统中各个节点所拥有账本的动态一致性。</a:t>
            </a:r>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u"/>
            </a:pPr>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在区块链中，任何相互不信任的节点都可以通过发送与验证交易、点对点通信、数字加密等方式达成信任共识而不需要中心化的信用机构。最近越来越多以区块链技术为基础的项目逐渐落地，如基于以太坊、超级账本</a:t>
            </a:r>
            <a:r>
              <a:rPr lang="en-US" altLang="zh-CN" sz="1200" dirty="0">
                <a:latin typeface="微软雅黑" panose="020B0503020204020204" pitchFamily="34" charset="-122"/>
                <a:ea typeface="微软雅黑" panose="020B0503020204020204" pitchFamily="34" charset="-122"/>
              </a:rPr>
              <a:t>Hyperledger</a:t>
            </a:r>
            <a:r>
              <a:rPr lang="zh-CN" altLang="en-US" sz="1200" dirty="0">
                <a:latin typeface="微软雅黑" panose="020B0503020204020204" pitchFamily="34" charset="-122"/>
                <a:ea typeface="微软雅黑" panose="020B0503020204020204" pitchFamily="34" charset="-122"/>
              </a:rPr>
              <a:t>平台的智能合约与去中心化应用平台等，这使得人们越来越重视区块链中的安全技术。区块链利用密码学技术、时间戳和共识算法，来保障各节点数据库中信息一致性，使交易记录能即时验证、透明可追溯、不可否认以及难以篡改。</a:t>
            </a:r>
          </a:p>
        </p:txBody>
      </p:sp>
    </p:spTree>
    <p:extLst>
      <p:ext uri="{BB962C8B-B14F-4D97-AF65-F5344CB8AC3E}">
        <p14:creationId xmlns:p14="http://schemas.microsoft.com/office/powerpoint/2010/main" val="12791190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35" name="文本框 34"/>
          <p:cNvSpPr txBox="1"/>
          <p:nvPr/>
        </p:nvSpPr>
        <p:spPr>
          <a:xfrm>
            <a:off x="447590" y="359976"/>
            <a:ext cx="1890261"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区块链基础结构</a:t>
            </a:r>
          </a:p>
        </p:txBody>
      </p:sp>
      <p:sp>
        <p:nvSpPr>
          <p:cNvPr id="2" name="Freeform 81"/>
          <p:cNvSpPr/>
          <p:nvPr/>
        </p:nvSpPr>
        <p:spPr>
          <a:xfrm rot="2539609">
            <a:off x="5003825" y="3362386"/>
            <a:ext cx="473409" cy="78523"/>
          </a:xfrm>
          <a:custGeom>
            <a:avLst/>
            <a:gdLst/>
            <a:ahLst/>
            <a:cxnLst/>
            <a:rect l="0" t="0" r="0" b="0"/>
            <a:pathLst>
              <a:path>
                <a:moveTo>
                  <a:pt x="0" y="32211"/>
                </a:moveTo>
                <a:lnTo>
                  <a:pt x="386650" y="32211"/>
                </a:lnTo>
              </a:path>
            </a:pathLst>
          </a:custGeom>
          <a:noFill/>
          <a:ln w="12700" cap="flat" cmpd="sng" algn="ctr">
            <a:solidFill>
              <a:schemeClr val="tx1">
                <a:lumMod val="85000"/>
                <a:lumOff val="15000"/>
              </a:schemeClr>
            </a:solidFill>
            <a:prstDash val="solid"/>
            <a:headEnd type="oval"/>
            <a:tailEnd type="oval"/>
          </a:ln>
          <a:effectLst/>
        </p:spPr>
      </p:sp>
      <p:sp>
        <p:nvSpPr>
          <p:cNvPr id="3" name="Freeform 82"/>
          <p:cNvSpPr/>
          <p:nvPr/>
        </p:nvSpPr>
        <p:spPr>
          <a:xfrm>
            <a:off x="5134737" y="2775437"/>
            <a:ext cx="518194" cy="78523"/>
          </a:xfrm>
          <a:custGeom>
            <a:avLst/>
            <a:gdLst/>
            <a:ahLst/>
            <a:cxnLst/>
            <a:rect l="0" t="0" r="0" b="0"/>
            <a:pathLst>
              <a:path>
                <a:moveTo>
                  <a:pt x="0" y="32211"/>
                </a:moveTo>
                <a:lnTo>
                  <a:pt x="423229" y="32211"/>
                </a:lnTo>
              </a:path>
            </a:pathLst>
          </a:custGeom>
          <a:noFill/>
          <a:ln w="12700" cap="flat" cmpd="sng" algn="ctr">
            <a:solidFill>
              <a:schemeClr val="tx1">
                <a:lumMod val="85000"/>
                <a:lumOff val="15000"/>
              </a:schemeClr>
            </a:solidFill>
            <a:prstDash val="solid"/>
            <a:headEnd type="oval"/>
            <a:tailEnd type="oval"/>
          </a:ln>
          <a:effectLst/>
        </p:spPr>
      </p:sp>
      <p:sp>
        <p:nvSpPr>
          <p:cNvPr id="4" name="Freeform 83"/>
          <p:cNvSpPr/>
          <p:nvPr/>
        </p:nvSpPr>
        <p:spPr>
          <a:xfrm rot="19060391">
            <a:off x="5003825" y="2188488"/>
            <a:ext cx="473409" cy="78523"/>
          </a:xfrm>
          <a:custGeom>
            <a:avLst/>
            <a:gdLst/>
            <a:ahLst/>
            <a:cxnLst/>
            <a:rect l="0" t="0" r="0" b="0"/>
            <a:pathLst>
              <a:path>
                <a:moveTo>
                  <a:pt x="0" y="32211"/>
                </a:moveTo>
                <a:lnTo>
                  <a:pt x="386650" y="32211"/>
                </a:lnTo>
              </a:path>
            </a:pathLst>
          </a:custGeom>
          <a:noFill/>
          <a:ln w="12700" cap="flat" cmpd="sng" algn="ctr">
            <a:solidFill>
              <a:schemeClr val="tx1">
                <a:lumMod val="85000"/>
                <a:lumOff val="15000"/>
              </a:schemeClr>
            </a:solidFill>
            <a:prstDash val="solid"/>
            <a:headEnd type="oval"/>
            <a:tailEnd type="oval"/>
          </a:ln>
          <a:effectLst/>
        </p:spPr>
      </p:sp>
      <p:sp>
        <p:nvSpPr>
          <p:cNvPr id="5" name="Freeform 85"/>
          <p:cNvSpPr/>
          <p:nvPr/>
        </p:nvSpPr>
        <p:spPr>
          <a:xfrm>
            <a:off x="5300191" y="1394624"/>
            <a:ext cx="809759"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17B59E"/>
          </a:solidFill>
          <a:ln w="12700" cap="flat" cmpd="sng" algn="ctr">
            <a:solidFill>
              <a:srgbClr val="FFFFFF">
                <a:hueOff val="0"/>
                <a:satOff val="0"/>
                <a:lumOff val="0"/>
                <a:alphaOff val="0"/>
              </a:srgbClr>
            </a:solidFill>
            <a:prstDash val="solid"/>
          </a:ln>
          <a:effectLst/>
        </p:spPr>
        <p:txBody>
          <a:bodyPr spcFirstLastPara="0" vert="horz" wrap="square" lIns="104535" tIns="104535" rIns="104535" bIns="104535" numCol="1" spcCol="936" anchor="ctr" anchorCtr="0">
            <a:noAutofit/>
          </a:bodyPr>
          <a:lstStyle/>
          <a:p>
            <a:pPr algn="ctr" defTabSz="654725">
              <a:lnSpc>
                <a:spcPct val="90000"/>
              </a:lnSpc>
              <a:spcAft>
                <a:spcPct val="35000"/>
              </a:spcAft>
              <a:defRPr/>
            </a:pPr>
            <a:endParaRPr lang="en-US" sz="2400" kern="0" dirty="0">
              <a:solidFill>
                <a:srgbClr val="FFFFFF"/>
              </a:solidFill>
              <a:latin typeface="Arial" panose="020B0604020202020204"/>
            </a:endParaRPr>
          </a:p>
        </p:txBody>
      </p:sp>
      <p:sp>
        <p:nvSpPr>
          <p:cNvPr id="6" name="Freeform 87"/>
          <p:cNvSpPr/>
          <p:nvPr/>
        </p:nvSpPr>
        <p:spPr>
          <a:xfrm>
            <a:off x="5602478" y="2411642"/>
            <a:ext cx="809759"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17B59E"/>
          </a:solidFill>
          <a:ln w="12700" cap="flat" cmpd="sng" algn="ctr">
            <a:solidFill>
              <a:srgbClr val="FFFFFF">
                <a:hueOff val="0"/>
                <a:satOff val="0"/>
                <a:lumOff val="0"/>
                <a:alphaOff val="0"/>
              </a:srgbClr>
            </a:solidFill>
            <a:prstDash val="solid"/>
          </a:ln>
          <a:effectLst/>
        </p:spPr>
        <p:txBody>
          <a:bodyPr spcFirstLastPara="0" vert="horz" wrap="square" lIns="104535" tIns="104535" rIns="104535" bIns="104535" numCol="1" spcCol="936" anchor="ctr" anchorCtr="0">
            <a:noAutofit/>
          </a:bodyPr>
          <a:lstStyle/>
          <a:p>
            <a:pPr algn="ctr" defTabSz="654725">
              <a:lnSpc>
                <a:spcPct val="90000"/>
              </a:lnSpc>
              <a:spcAft>
                <a:spcPct val="35000"/>
              </a:spcAft>
              <a:defRPr/>
            </a:pPr>
            <a:endParaRPr lang="en-US" sz="2400" kern="0" dirty="0">
              <a:solidFill>
                <a:srgbClr val="FFFFFF"/>
              </a:solidFill>
              <a:latin typeface="Arial" panose="020B0604020202020204"/>
            </a:endParaRPr>
          </a:p>
        </p:txBody>
      </p:sp>
      <p:sp>
        <p:nvSpPr>
          <p:cNvPr id="7" name="Freeform 89"/>
          <p:cNvSpPr/>
          <p:nvPr/>
        </p:nvSpPr>
        <p:spPr>
          <a:xfrm>
            <a:off x="5300191" y="3445990"/>
            <a:ext cx="809759"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17B59E"/>
          </a:solidFill>
          <a:ln w="12700" cap="flat" cmpd="sng" algn="ctr">
            <a:solidFill>
              <a:srgbClr val="FFFFFF">
                <a:hueOff val="0"/>
                <a:satOff val="0"/>
                <a:lumOff val="0"/>
                <a:alphaOff val="0"/>
              </a:srgbClr>
            </a:solidFill>
            <a:prstDash val="solid"/>
          </a:ln>
          <a:effectLst/>
        </p:spPr>
        <p:txBody>
          <a:bodyPr spcFirstLastPara="0" vert="horz" wrap="square" lIns="104535" tIns="104535" rIns="104535" bIns="104535" numCol="1" spcCol="936" anchor="ctr" anchorCtr="0">
            <a:noAutofit/>
          </a:bodyPr>
          <a:lstStyle/>
          <a:p>
            <a:pPr algn="ctr" defTabSz="654725">
              <a:lnSpc>
                <a:spcPct val="90000"/>
              </a:lnSpc>
              <a:spcAft>
                <a:spcPct val="35000"/>
              </a:spcAft>
              <a:defRPr/>
            </a:pPr>
            <a:endParaRPr lang="en-US" sz="2400" kern="0" dirty="0">
              <a:solidFill>
                <a:srgbClr val="FFFFFF"/>
              </a:solidFill>
              <a:latin typeface="Arial" panose="020B0604020202020204"/>
            </a:endParaRPr>
          </a:p>
        </p:txBody>
      </p:sp>
      <p:sp>
        <p:nvSpPr>
          <p:cNvPr id="8" name="Freeform 109"/>
          <p:cNvSpPr/>
          <p:nvPr/>
        </p:nvSpPr>
        <p:spPr>
          <a:xfrm>
            <a:off x="3819832" y="2187481"/>
            <a:ext cx="1267757" cy="1262038"/>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595959"/>
          </a:solidFill>
          <a:ln w="25400" cap="flat" cmpd="sng" algn="ctr">
            <a:noFill/>
            <a:prstDash val="solid"/>
          </a:ln>
          <a:effectLst/>
        </p:spPr>
        <p:txBody>
          <a:bodyPr spcFirstLastPara="0" vert="horz" wrap="square" lIns="104535" tIns="104535" rIns="104535" bIns="104535" numCol="1" spcCol="936" anchor="ctr" anchorCtr="0">
            <a:noAutofit/>
          </a:bodyPr>
          <a:lstStyle/>
          <a:p>
            <a:pPr algn="ctr" defTabSz="654725">
              <a:lnSpc>
                <a:spcPct val="90000"/>
              </a:lnSpc>
              <a:spcAft>
                <a:spcPct val="35000"/>
              </a:spcAft>
              <a:defRPr/>
            </a:pPr>
            <a:endParaRPr lang="en-US" sz="3500" kern="0" dirty="0">
              <a:solidFill>
                <a:srgbClr val="FFFFFF"/>
              </a:solidFill>
              <a:latin typeface="Arial" panose="020B0604020202020204"/>
            </a:endParaRPr>
          </a:p>
        </p:txBody>
      </p:sp>
      <p:sp>
        <p:nvSpPr>
          <p:cNvPr id="9" name="Freeform 28"/>
          <p:cNvSpPr/>
          <p:nvPr/>
        </p:nvSpPr>
        <p:spPr>
          <a:xfrm rot="19060391" flipH="1">
            <a:off x="3387550" y="3362386"/>
            <a:ext cx="473409" cy="78523"/>
          </a:xfrm>
          <a:custGeom>
            <a:avLst/>
            <a:gdLst/>
            <a:ahLst/>
            <a:cxnLst/>
            <a:rect l="0" t="0" r="0" b="0"/>
            <a:pathLst>
              <a:path>
                <a:moveTo>
                  <a:pt x="0" y="32211"/>
                </a:moveTo>
                <a:lnTo>
                  <a:pt x="386650" y="32211"/>
                </a:lnTo>
              </a:path>
            </a:pathLst>
          </a:custGeom>
          <a:noFill/>
          <a:ln w="12700" cap="flat" cmpd="sng" algn="ctr">
            <a:solidFill>
              <a:schemeClr val="tx1">
                <a:lumMod val="85000"/>
                <a:lumOff val="15000"/>
              </a:schemeClr>
            </a:solidFill>
            <a:prstDash val="solid"/>
            <a:headEnd type="oval"/>
            <a:tailEnd type="oval"/>
          </a:ln>
          <a:effectLst/>
        </p:spPr>
      </p:sp>
      <p:sp>
        <p:nvSpPr>
          <p:cNvPr id="10" name="Freeform 29"/>
          <p:cNvSpPr/>
          <p:nvPr/>
        </p:nvSpPr>
        <p:spPr>
          <a:xfrm flipH="1">
            <a:off x="3243550" y="2775437"/>
            <a:ext cx="518194" cy="78523"/>
          </a:xfrm>
          <a:custGeom>
            <a:avLst/>
            <a:gdLst/>
            <a:ahLst/>
            <a:cxnLst/>
            <a:rect l="0" t="0" r="0" b="0"/>
            <a:pathLst>
              <a:path>
                <a:moveTo>
                  <a:pt x="0" y="32211"/>
                </a:moveTo>
                <a:lnTo>
                  <a:pt x="423229" y="32211"/>
                </a:lnTo>
              </a:path>
            </a:pathLst>
          </a:custGeom>
          <a:noFill/>
          <a:ln w="12700" cap="flat" cmpd="sng" algn="ctr">
            <a:solidFill>
              <a:schemeClr val="tx1">
                <a:lumMod val="85000"/>
                <a:lumOff val="15000"/>
              </a:schemeClr>
            </a:solidFill>
            <a:prstDash val="solid"/>
            <a:headEnd type="oval"/>
            <a:tailEnd type="oval"/>
          </a:ln>
          <a:effectLst/>
        </p:spPr>
      </p:sp>
      <p:sp>
        <p:nvSpPr>
          <p:cNvPr id="11" name="Freeform 30"/>
          <p:cNvSpPr/>
          <p:nvPr/>
        </p:nvSpPr>
        <p:spPr>
          <a:xfrm rot="2539609" flipH="1">
            <a:off x="3387550" y="2188488"/>
            <a:ext cx="473409" cy="78523"/>
          </a:xfrm>
          <a:custGeom>
            <a:avLst/>
            <a:gdLst/>
            <a:ahLst/>
            <a:cxnLst/>
            <a:rect l="0" t="0" r="0" b="0"/>
            <a:pathLst>
              <a:path>
                <a:moveTo>
                  <a:pt x="0" y="32211"/>
                </a:moveTo>
                <a:lnTo>
                  <a:pt x="386650" y="32211"/>
                </a:lnTo>
              </a:path>
            </a:pathLst>
          </a:custGeom>
          <a:noFill/>
          <a:ln w="12700" cap="flat" cmpd="sng" algn="ctr">
            <a:solidFill>
              <a:schemeClr val="tx1">
                <a:lumMod val="85000"/>
                <a:lumOff val="15000"/>
              </a:schemeClr>
            </a:solidFill>
            <a:prstDash val="solid"/>
            <a:headEnd type="oval"/>
            <a:tailEnd type="oval"/>
          </a:ln>
          <a:effectLst/>
        </p:spPr>
      </p:sp>
      <p:sp>
        <p:nvSpPr>
          <p:cNvPr id="12" name="Freeform 31"/>
          <p:cNvSpPr/>
          <p:nvPr/>
        </p:nvSpPr>
        <p:spPr>
          <a:xfrm>
            <a:off x="2732517" y="1394624"/>
            <a:ext cx="809759"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17B59E"/>
          </a:solidFill>
          <a:ln w="12700" cap="flat" cmpd="sng" algn="ctr">
            <a:solidFill>
              <a:srgbClr val="FFFFFF">
                <a:hueOff val="0"/>
                <a:satOff val="0"/>
                <a:lumOff val="0"/>
                <a:alphaOff val="0"/>
              </a:srgbClr>
            </a:solidFill>
            <a:prstDash val="solid"/>
          </a:ln>
          <a:effectLst/>
        </p:spPr>
        <p:txBody>
          <a:bodyPr spcFirstLastPara="0" vert="horz" wrap="square" lIns="104535" tIns="104535" rIns="104535" bIns="104535" numCol="1" spcCol="936" anchor="ctr" anchorCtr="0">
            <a:noAutofit/>
          </a:bodyPr>
          <a:lstStyle/>
          <a:p>
            <a:pPr algn="ctr" defTabSz="654725">
              <a:lnSpc>
                <a:spcPct val="90000"/>
              </a:lnSpc>
              <a:spcAft>
                <a:spcPct val="35000"/>
              </a:spcAft>
              <a:defRPr/>
            </a:pPr>
            <a:endParaRPr lang="en-US" sz="2400" kern="0" dirty="0">
              <a:solidFill>
                <a:srgbClr val="FFFFFF"/>
              </a:solidFill>
              <a:latin typeface="Arial" panose="020B0604020202020204"/>
            </a:endParaRPr>
          </a:p>
        </p:txBody>
      </p:sp>
      <p:sp>
        <p:nvSpPr>
          <p:cNvPr id="13" name="Freeform 32"/>
          <p:cNvSpPr/>
          <p:nvPr/>
        </p:nvSpPr>
        <p:spPr>
          <a:xfrm>
            <a:off x="2464846" y="2411642"/>
            <a:ext cx="809759"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17B59E"/>
          </a:solidFill>
          <a:ln w="12700" cap="flat" cmpd="sng" algn="ctr">
            <a:solidFill>
              <a:srgbClr val="FFFFFF">
                <a:hueOff val="0"/>
                <a:satOff val="0"/>
                <a:lumOff val="0"/>
                <a:alphaOff val="0"/>
              </a:srgbClr>
            </a:solidFill>
            <a:prstDash val="solid"/>
          </a:ln>
          <a:effectLst/>
        </p:spPr>
        <p:txBody>
          <a:bodyPr spcFirstLastPara="0" vert="horz" wrap="square" lIns="104535" tIns="104535" rIns="104535" bIns="104535" numCol="1" spcCol="936" anchor="ctr" anchorCtr="0">
            <a:noAutofit/>
          </a:bodyPr>
          <a:lstStyle/>
          <a:p>
            <a:pPr algn="ctr" defTabSz="654725">
              <a:lnSpc>
                <a:spcPct val="90000"/>
              </a:lnSpc>
              <a:spcAft>
                <a:spcPct val="35000"/>
              </a:spcAft>
              <a:defRPr/>
            </a:pPr>
            <a:endParaRPr lang="en-US" sz="3900" kern="0" dirty="0">
              <a:solidFill>
                <a:srgbClr val="FFFFFF"/>
              </a:solidFill>
              <a:latin typeface="Arial" panose="020B0604020202020204"/>
            </a:endParaRPr>
          </a:p>
        </p:txBody>
      </p:sp>
      <p:sp>
        <p:nvSpPr>
          <p:cNvPr id="14" name="Freeform 33"/>
          <p:cNvSpPr/>
          <p:nvPr/>
        </p:nvSpPr>
        <p:spPr>
          <a:xfrm>
            <a:off x="2748381" y="3445990"/>
            <a:ext cx="809759"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17B59E"/>
          </a:solidFill>
          <a:ln w="12700" cap="flat" cmpd="sng" algn="ctr">
            <a:solidFill>
              <a:srgbClr val="FFFFFF">
                <a:hueOff val="0"/>
                <a:satOff val="0"/>
                <a:lumOff val="0"/>
                <a:alphaOff val="0"/>
              </a:srgbClr>
            </a:solidFill>
            <a:prstDash val="solid"/>
          </a:ln>
          <a:effectLst/>
        </p:spPr>
        <p:txBody>
          <a:bodyPr spcFirstLastPara="0" vert="horz" wrap="square" lIns="104535" tIns="104535" rIns="104535" bIns="104535" numCol="1" spcCol="936" anchor="ctr" anchorCtr="0">
            <a:noAutofit/>
          </a:bodyPr>
          <a:lstStyle/>
          <a:p>
            <a:pPr algn="ctr" defTabSz="654725">
              <a:lnSpc>
                <a:spcPct val="90000"/>
              </a:lnSpc>
              <a:spcAft>
                <a:spcPct val="35000"/>
              </a:spcAft>
              <a:defRPr/>
            </a:pPr>
            <a:endParaRPr lang="en-US" sz="2000" kern="0" dirty="0">
              <a:solidFill>
                <a:srgbClr val="FFFFFF"/>
              </a:solidFill>
              <a:latin typeface="Arial" panose="020B0604020202020204"/>
            </a:endParaRPr>
          </a:p>
        </p:txBody>
      </p:sp>
      <p:sp>
        <p:nvSpPr>
          <p:cNvPr id="15" name="Freeform 62"/>
          <p:cNvSpPr>
            <a:spLocks noEditPoints="1"/>
          </p:cNvSpPr>
          <p:nvPr/>
        </p:nvSpPr>
        <p:spPr bwMode="auto">
          <a:xfrm>
            <a:off x="2974769" y="1634490"/>
            <a:ext cx="325254" cy="326378"/>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w="9525">
            <a:noFill/>
            <a:round/>
          </a:ln>
        </p:spPr>
        <p:txBody>
          <a:bodyPr vert="horz" wrap="square" lIns="89855" tIns="44928" rIns="89855" bIns="44928" numCol="1" anchor="t" anchorCtr="0" compatLnSpc="1"/>
          <a:lstStyle/>
          <a:p>
            <a:pPr defTabSz="1013677">
              <a:defRPr/>
            </a:pPr>
            <a:endParaRPr lang="en-US" sz="2000" kern="0">
              <a:solidFill>
                <a:srgbClr val="262626"/>
              </a:solidFill>
              <a:latin typeface="Arial" panose="020B0604020202020204"/>
            </a:endParaRPr>
          </a:p>
        </p:txBody>
      </p:sp>
      <p:sp>
        <p:nvSpPr>
          <p:cNvPr id="16" name="Freeform 66"/>
          <p:cNvSpPr>
            <a:spLocks noEditPoints="1"/>
          </p:cNvSpPr>
          <p:nvPr/>
        </p:nvSpPr>
        <p:spPr bwMode="auto">
          <a:xfrm>
            <a:off x="2665306" y="2643128"/>
            <a:ext cx="415700" cy="320982"/>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rgbClr val="FFFFFF"/>
          </a:solidFill>
          <a:ln w="9525">
            <a:noFill/>
            <a:round/>
          </a:ln>
        </p:spPr>
        <p:txBody>
          <a:bodyPr vert="horz" wrap="square" lIns="89855" tIns="44928" rIns="89855" bIns="44928" numCol="1" anchor="t" anchorCtr="0" compatLnSpc="1"/>
          <a:lstStyle/>
          <a:p>
            <a:pPr defTabSz="1013677">
              <a:defRPr/>
            </a:pPr>
            <a:endParaRPr lang="en-US" sz="2000" kern="0">
              <a:solidFill>
                <a:srgbClr val="262626"/>
              </a:solidFill>
              <a:latin typeface="Arial" panose="020B0604020202020204"/>
            </a:endParaRPr>
          </a:p>
        </p:txBody>
      </p:sp>
      <p:sp>
        <p:nvSpPr>
          <p:cNvPr id="17" name="Freeform 6"/>
          <p:cNvSpPr>
            <a:spLocks noEditPoints="1"/>
          </p:cNvSpPr>
          <p:nvPr/>
        </p:nvSpPr>
        <p:spPr bwMode="auto">
          <a:xfrm>
            <a:off x="2973343" y="3708875"/>
            <a:ext cx="359832" cy="280338"/>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rgbClr val="FFFFFF"/>
          </a:solidFill>
          <a:ln w="9525">
            <a:noFill/>
            <a:round/>
          </a:ln>
        </p:spPr>
        <p:txBody>
          <a:bodyPr vert="horz" wrap="square" lIns="89855" tIns="44928" rIns="89855" bIns="44928" numCol="1" anchor="t" anchorCtr="0" compatLnSpc="1"/>
          <a:lstStyle/>
          <a:p>
            <a:pPr defTabSz="1013677">
              <a:defRPr/>
            </a:pPr>
            <a:endParaRPr lang="en-US" sz="2000" kern="0">
              <a:solidFill>
                <a:srgbClr val="262626"/>
              </a:solidFill>
              <a:latin typeface="Arial" panose="020B0604020202020204"/>
            </a:endParaRPr>
          </a:p>
        </p:txBody>
      </p:sp>
      <p:sp>
        <p:nvSpPr>
          <p:cNvPr id="18" name="Freeform 57"/>
          <p:cNvSpPr>
            <a:spLocks noEditPoints="1"/>
          </p:cNvSpPr>
          <p:nvPr/>
        </p:nvSpPr>
        <p:spPr bwMode="auto">
          <a:xfrm>
            <a:off x="5581285" y="1676497"/>
            <a:ext cx="279486" cy="24665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rgbClr val="FFFFFF"/>
          </a:solidFill>
          <a:ln w="9525">
            <a:noFill/>
            <a:round/>
          </a:ln>
        </p:spPr>
        <p:txBody>
          <a:bodyPr vert="horz" wrap="square" lIns="89855" tIns="44928" rIns="89855" bIns="44928" numCol="1" anchor="t" anchorCtr="0" compatLnSpc="1"/>
          <a:lstStyle/>
          <a:p>
            <a:pPr defTabSz="1013677">
              <a:defRPr/>
            </a:pPr>
            <a:endParaRPr lang="en-US" sz="2000" kern="0">
              <a:solidFill>
                <a:srgbClr val="262626"/>
              </a:solidFill>
              <a:latin typeface="Arial" panose="020B0604020202020204"/>
            </a:endParaRPr>
          </a:p>
        </p:txBody>
      </p:sp>
      <p:sp>
        <p:nvSpPr>
          <p:cNvPr id="19" name="Freeform 131"/>
          <p:cNvSpPr/>
          <p:nvPr/>
        </p:nvSpPr>
        <p:spPr bwMode="auto">
          <a:xfrm>
            <a:off x="5835837" y="2667230"/>
            <a:ext cx="316320" cy="319666"/>
          </a:xfrm>
          <a:custGeom>
            <a:avLst/>
            <a:gdLst/>
            <a:ahLst/>
            <a:cxnLst>
              <a:cxn ang="0">
                <a:pos x="61" y="49"/>
              </a:cxn>
              <a:cxn ang="0">
                <a:pos x="49" y="62"/>
              </a:cxn>
              <a:cxn ang="0">
                <a:pos x="36" y="49"/>
              </a:cxn>
              <a:cxn ang="0">
                <a:pos x="36" y="48"/>
              </a:cxn>
              <a:cxn ang="0">
                <a:pos x="21" y="41"/>
              </a:cxn>
              <a:cxn ang="0">
                <a:pos x="13" y="44"/>
              </a:cxn>
              <a:cxn ang="0">
                <a:pos x="0" y="31"/>
              </a:cxn>
              <a:cxn ang="0">
                <a:pos x="13" y="18"/>
              </a:cxn>
              <a:cxn ang="0">
                <a:pos x="21" y="22"/>
              </a:cxn>
              <a:cxn ang="0">
                <a:pos x="36" y="15"/>
              </a:cxn>
              <a:cxn ang="0">
                <a:pos x="36" y="13"/>
              </a:cxn>
              <a:cxn ang="0">
                <a:pos x="49" y="0"/>
              </a:cxn>
              <a:cxn ang="0">
                <a:pos x="61" y="13"/>
              </a:cxn>
              <a:cxn ang="0">
                <a:pos x="49" y="26"/>
              </a:cxn>
              <a:cxn ang="0">
                <a:pos x="40" y="23"/>
              </a:cxn>
              <a:cxn ang="0">
                <a:pos x="25" y="30"/>
              </a:cxn>
              <a:cxn ang="0">
                <a:pos x="25" y="31"/>
              </a:cxn>
              <a:cxn ang="0">
                <a:pos x="25" y="33"/>
              </a:cxn>
              <a:cxn ang="0">
                <a:pos x="40" y="40"/>
              </a:cxn>
              <a:cxn ang="0">
                <a:pos x="49" y="36"/>
              </a:cxn>
              <a:cxn ang="0">
                <a:pos x="61" y="49"/>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rgbClr val="FFFFFF"/>
          </a:solidFill>
          <a:ln w="9525">
            <a:noFill/>
            <a:round/>
          </a:ln>
        </p:spPr>
        <p:txBody>
          <a:bodyPr vert="horz" wrap="square" lIns="89855" tIns="44928" rIns="89855" bIns="44928" numCol="1" anchor="t" anchorCtr="0" compatLnSpc="1"/>
          <a:lstStyle/>
          <a:p>
            <a:pPr defTabSz="1013677">
              <a:defRPr/>
            </a:pPr>
            <a:endParaRPr lang="en-US" sz="2000" kern="0">
              <a:solidFill>
                <a:srgbClr val="262626"/>
              </a:solidFill>
              <a:latin typeface="Arial" panose="020B0604020202020204"/>
            </a:endParaRPr>
          </a:p>
        </p:txBody>
      </p:sp>
      <p:sp>
        <p:nvSpPr>
          <p:cNvPr id="20" name="Freeform 5"/>
          <p:cNvSpPr>
            <a:spLocks noEditPoints="1"/>
          </p:cNvSpPr>
          <p:nvPr/>
        </p:nvSpPr>
        <p:spPr bwMode="auto">
          <a:xfrm>
            <a:off x="5524080" y="3668870"/>
            <a:ext cx="361979" cy="360348"/>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rgbClr val="FFFFFF"/>
          </a:solidFill>
          <a:ln w="9525">
            <a:noFill/>
            <a:round/>
          </a:ln>
        </p:spPr>
        <p:txBody>
          <a:bodyPr vert="horz" wrap="square" lIns="89855" tIns="44928" rIns="89855" bIns="44928" numCol="1" anchor="t" anchorCtr="0" compatLnSpc="1"/>
          <a:lstStyle/>
          <a:p>
            <a:pPr defTabSz="1013677">
              <a:defRPr/>
            </a:pPr>
            <a:endParaRPr lang="en-US" sz="2000" kern="0">
              <a:solidFill>
                <a:srgbClr val="262626"/>
              </a:solidFill>
              <a:latin typeface="Arial" panose="020B0604020202020204"/>
            </a:endParaRPr>
          </a:p>
        </p:txBody>
      </p:sp>
      <p:sp>
        <p:nvSpPr>
          <p:cNvPr id="21" name="Freeform 42"/>
          <p:cNvSpPr>
            <a:spLocks noEditPoints="1"/>
          </p:cNvSpPr>
          <p:nvPr/>
        </p:nvSpPr>
        <p:spPr bwMode="auto">
          <a:xfrm>
            <a:off x="4175687" y="2580268"/>
            <a:ext cx="556047" cy="476465"/>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ln>
        </p:spPr>
        <p:txBody>
          <a:bodyPr vert="horz" wrap="square" lIns="89855" tIns="44928" rIns="89855" bIns="44928" numCol="1" anchor="t" anchorCtr="0" compatLnSpc="1"/>
          <a:lstStyle/>
          <a:p>
            <a:pPr defTabSz="1013677">
              <a:defRPr/>
            </a:pPr>
            <a:endParaRPr lang="en-US" sz="2000" kern="0">
              <a:solidFill>
                <a:srgbClr val="262626"/>
              </a:solidFill>
              <a:latin typeface="Arial" panose="020B0604020202020204"/>
            </a:endParaRPr>
          </a:p>
        </p:txBody>
      </p:sp>
      <p:sp>
        <p:nvSpPr>
          <p:cNvPr id="22" name="矩形 21"/>
          <p:cNvSpPr>
            <a:spLocks noChangeArrowheads="1"/>
          </p:cNvSpPr>
          <p:nvPr/>
        </p:nvSpPr>
        <p:spPr bwMode="auto">
          <a:xfrm>
            <a:off x="6141865" y="1209426"/>
            <a:ext cx="1330245" cy="25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r>
              <a:rPr lang="zh-CN" altLang="en-US" sz="1200" b="1" dirty="0">
                <a:latin typeface="微软雅黑" panose="020B0503020204020204" pitchFamily="34" charset="-122"/>
                <a:ea typeface="微软雅黑" panose="020B0503020204020204" pitchFamily="34" charset="-122"/>
              </a:rPr>
              <a:t>激励层</a:t>
            </a:r>
            <a:endParaRPr lang="en-US" altLang="zh-CN" sz="1200" b="1" dirty="0">
              <a:latin typeface="微软雅黑" panose="020B0503020204020204" pitchFamily="34" charset="-122"/>
              <a:ea typeface="微软雅黑" panose="020B0503020204020204" pitchFamily="34" charset="-122"/>
            </a:endParaRPr>
          </a:p>
        </p:txBody>
      </p:sp>
      <p:sp>
        <p:nvSpPr>
          <p:cNvPr id="23" name="文本框 40"/>
          <p:cNvSpPr txBox="1"/>
          <p:nvPr/>
        </p:nvSpPr>
        <p:spPr>
          <a:xfrm>
            <a:off x="6128480" y="1461526"/>
            <a:ext cx="2527793" cy="874553"/>
          </a:xfrm>
          <a:prstGeom prst="rect">
            <a:avLst/>
          </a:prstGeom>
          <a:noFill/>
          <a:ln w="9525">
            <a:noFill/>
          </a:ln>
        </p:spPr>
        <p:txBody>
          <a:bodyPr wrap="square" lIns="67391" tIns="33696" rIns="67391" bIns="33696">
            <a:spAutoFit/>
          </a:bodyPr>
          <a:lstStyle/>
          <a:p>
            <a:pPr>
              <a:lnSpc>
                <a:spcPct val="150000"/>
              </a:lnSpc>
            </a:pPr>
            <a:r>
              <a:rPr lang="zh-CN" altLang="en-US" sz="900" b="1" dirty="0">
                <a:solidFill>
                  <a:schemeClr val="bg1">
                    <a:lumMod val="50000"/>
                  </a:schemeClr>
                </a:solidFill>
                <a:latin typeface="微软雅黑" panose="020B0503020204020204" pitchFamily="34" charset="-122"/>
                <a:ea typeface="微软雅黑" panose="020B0503020204020204" pitchFamily="34" charset="-122"/>
                <a:cs typeface="+mn-ea"/>
              </a:rPr>
              <a:t>为了鼓励更多节点参与到区块链运作，该层采用经济激励机制，设计了相应的激励发行机制和分配方法。同时，惩罚不遵守规则的节点，使得整个系统朝着良性循环的方向发展。</a:t>
            </a:r>
            <a:endParaRPr lang="zh-CN" altLang="en-US" sz="900" b="1"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4" name="矩形 23"/>
          <p:cNvSpPr>
            <a:spLocks noChangeArrowheads="1"/>
          </p:cNvSpPr>
          <p:nvPr/>
        </p:nvSpPr>
        <p:spPr bwMode="auto">
          <a:xfrm>
            <a:off x="6458449" y="2452512"/>
            <a:ext cx="1330245" cy="25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r>
              <a:rPr lang="zh-CN" altLang="en-US" sz="1200" b="1" dirty="0">
                <a:latin typeface="微软雅黑" panose="020B0503020204020204" pitchFamily="34" charset="-122"/>
                <a:ea typeface="微软雅黑" panose="020B0503020204020204" pitchFamily="34" charset="-122"/>
              </a:rPr>
              <a:t>合约层</a:t>
            </a:r>
            <a:endParaRPr lang="en-US" altLang="zh-CN" sz="1200" b="1" dirty="0">
              <a:latin typeface="微软雅黑" panose="020B0503020204020204" pitchFamily="34" charset="-122"/>
              <a:ea typeface="微软雅黑" panose="020B0503020204020204" pitchFamily="34" charset="-122"/>
            </a:endParaRPr>
          </a:p>
        </p:txBody>
      </p:sp>
      <p:sp>
        <p:nvSpPr>
          <p:cNvPr id="25" name="文本框 40"/>
          <p:cNvSpPr txBox="1"/>
          <p:nvPr/>
        </p:nvSpPr>
        <p:spPr>
          <a:xfrm>
            <a:off x="6412238" y="2704233"/>
            <a:ext cx="2262183" cy="459055"/>
          </a:xfrm>
          <a:prstGeom prst="rect">
            <a:avLst/>
          </a:prstGeom>
          <a:noFill/>
          <a:ln w="9525">
            <a:noFill/>
          </a:ln>
        </p:spPr>
        <p:txBody>
          <a:bodyPr wrap="square" lIns="67391" tIns="33696" rIns="67391" bIns="33696">
            <a:spAutoFit/>
          </a:bodyPr>
          <a:lstStyle/>
          <a:p>
            <a:pPr>
              <a:lnSpc>
                <a:spcPct val="150000"/>
              </a:lnSpc>
            </a:pPr>
            <a:r>
              <a:rPr lang="zh-CN" altLang="en-US" sz="900" b="1" dirty="0">
                <a:solidFill>
                  <a:schemeClr val="bg1">
                    <a:lumMod val="50000"/>
                  </a:schemeClr>
                </a:solidFill>
                <a:latin typeface="微软雅黑" panose="020B0503020204020204" pitchFamily="34" charset="-122"/>
                <a:ea typeface="微软雅黑" panose="020B0503020204020204" pitchFamily="34" charset="-122"/>
                <a:cs typeface="+mn-ea"/>
              </a:rPr>
              <a:t>该层封装了各类脚本代码、算法机制和智能合约，使得区块链具有可编程属性。</a:t>
            </a:r>
            <a:endParaRPr lang="zh-CN" altLang="en-US" sz="900" b="1"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6" name="矩形 25"/>
          <p:cNvSpPr>
            <a:spLocks noChangeArrowheads="1"/>
          </p:cNvSpPr>
          <p:nvPr/>
        </p:nvSpPr>
        <p:spPr bwMode="auto">
          <a:xfrm>
            <a:off x="6101690" y="3360463"/>
            <a:ext cx="1330245" cy="25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r>
              <a:rPr lang="zh-CN" altLang="en-US" sz="1200" b="1" dirty="0">
                <a:latin typeface="微软雅黑" panose="020B0503020204020204" pitchFamily="34" charset="-122"/>
                <a:ea typeface="微软雅黑" panose="020B0503020204020204" pitchFamily="34" charset="-122"/>
              </a:rPr>
              <a:t>应用层</a:t>
            </a:r>
            <a:endParaRPr lang="en-US" altLang="zh-CN" sz="1200" b="1" dirty="0">
              <a:latin typeface="微软雅黑" panose="020B0503020204020204" pitchFamily="34" charset="-122"/>
              <a:ea typeface="微软雅黑" panose="020B0503020204020204" pitchFamily="34" charset="-122"/>
            </a:endParaRPr>
          </a:p>
        </p:txBody>
      </p:sp>
      <p:sp>
        <p:nvSpPr>
          <p:cNvPr id="27" name="文本框 40"/>
          <p:cNvSpPr txBox="1"/>
          <p:nvPr/>
        </p:nvSpPr>
        <p:spPr>
          <a:xfrm>
            <a:off x="6098253" y="3647986"/>
            <a:ext cx="2558020" cy="667573"/>
          </a:xfrm>
          <a:prstGeom prst="rect">
            <a:avLst/>
          </a:prstGeom>
          <a:noFill/>
          <a:ln w="9525">
            <a:noFill/>
          </a:ln>
        </p:spPr>
        <p:txBody>
          <a:bodyPr wrap="square" lIns="67391" tIns="33696" rIns="67391" bIns="33696">
            <a:spAutoFit/>
          </a:bodyPr>
          <a:lstStyle/>
          <a:p>
            <a:pPr>
              <a:lnSpc>
                <a:spcPct val="150000"/>
              </a:lnSpc>
            </a:pPr>
            <a:r>
              <a:rPr lang="zh-CN" altLang="en-US" sz="900" b="1" dirty="0">
                <a:solidFill>
                  <a:schemeClr val="bg1">
                    <a:lumMod val="50000"/>
                  </a:schemeClr>
                </a:solidFill>
                <a:latin typeface="微软雅黑" panose="020B0503020204020204" pitchFamily="34" charset="-122"/>
                <a:ea typeface="微软雅黑" panose="020B0503020204020204" pitchFamily="34" charset="-122"/>
                <a:cs typeface="+mn-ea"/>
              </a:rPr>
              <a:t>该层封装了区块链的各种实际应用需求和实现案例，例如，可编程货币、可编程金融、可编程社会等。</a:t>
            </a:r>
            <a:endPar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8" name="矩形 27"/>
          <p:cNvSpPr>
            <a:spLocks noChangeArrowheads="1"/>
          </p:cNvSpPr>
          <p:nvPr/>
        </p:nvSpPr>
        <p:spPr bwMode="auto">
          <a:xfrm>
            <a:off x="1562867" y="1209426"/>
            <a:ext cx="1330245" cy="25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pPr algn="ctr"/>
            <a:r>
              <a:rPr lang="zh-CN" altLang="en-US" sz="1200" b="1" dirty="0">
                <a:latin typeface="微软雅黑" panose="020B0503020204020204" pitchFamily="34" charset="-122"/>
                <a:ea typeface="微软雅黑" panose="020B0503020204020204" pitchFamily="34" charset="-122"/>
              </a:rPr>
              <a:t>数据层</a:t>
            </a:r>
            <a:endParaRPr lang="en-US" altLang="zh-CN" sz="1200" b="1" dirty="0">
              <a:latin typeface="微软雅黑" panose="020B0503020204020204" pitchFamily="34" charset="-122"/>
              <a:ea typeface="微软雅黑" panose="020B0503020204020204" pitchFamily="34" charset="-122"/>
            </a:endParaRPr>
          </a:p>
        </p:txBody>
      </p:sp>
      <p:sp>
        <p:nvSpPr>
          <p:cNvPr id="29" name="文本框 40"/>
          <p:cNvSpPr txBox="1"/>
          <p:nvPr/>
        </p:nvSpPr>
        <p:spPr>
          <a:xfrm>
            <a:off x="349465" y="1416579"/>
            <a:ext cx="2422533" cy="666804"/>
          </a:xfrm>
          <a:prstGeom prst="rect">
            <a:avLst/>
          </a:prstGeom>
          <a:noFill/>
          <a:ln w="9525">
            <a:noFill/>
          </a:ln>
        </p:spPr>
        <p:txBody>
          <a:bodyPr wrap="square" lIns="67391" tIns="33696" rIns="67391" bIns="33696">
            <a:spAutoFit/>
          </a:bodyPr>
          <a:lstStyle/>
          <a:p>
            <a:pPr>
              <a:lnSpc>
                <a:spcPct val="150000"/>
              </a:lnSpc>
            </a:pPr>
            <a:r>
              <a:rPr lang="zh-CN" altLang="en-US" sz="900" b="1" dirty="0">
                <a:solidFill>
                  <a:schemeClr val="bg1">
                    <a:lumMod val="50000"/>
                  </a:schemeClr>
                </a:solidFill>
                <a:latin typeface="微软雅黑" panose="020B0503020204020204" pitchFamily="34" charset="-122"/>
                <a:ea typeface="微软雅黑" panose="020B0503020204020204" pitchFamily="34" charset="-122"/>
                <a:cs typeface="+mn-ea"/>
              </a:rPr>
              <a:t>数据层</a:t>
            </a:r>
            <a:r>
              <a:rPr lang="zh-CN" altLang="en-US" sz="900" b="1"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封装了底层数据区块的链式结构，以及公钥密码技术、时间戳、</a:t>
            </a:r>
            <a:r>
              <a:rPr lang="en-US" altLang="zh-CN" sz="900" b="1"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Merkle</a:t>
            </a:r>
            <a:r>
              <a:rPr lang="zh-CN" altLang="en-US" sz="900" b="1"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树以及哈希函数，是整个区块链技术中最底层的数据结构</a:t>
            </a:r>
          </a:p>
        </p:txBody>
      </p:sp>
      <p:sp>
        <p:nvSpPr>
          <p:cNvPr id="30" name="矩形 29"/>
          <p:cNvSpPr>
            <a:spLocks noChangeArrowheads="1"/>
          </p:cNvSpPr>
          <p:nvPr/>
        </p:nvSpPr>
        <p:spPr bwMode="auto">
          <a:xfrm>
            <a:off x="1142397" y="2414514"/>
            <a:ext cx="1330245" cy="25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pPr algn="ctr"/>
            <a:r>
              <a:rPr lang="zh-CN" altLang="en-US" sz="1200" b="1" dirty="0">
                <a:latin typeface="微软雅黑" panose="020B0503020204020204" pitchFamily="34" charset="-122"/>
                <a:ea typeface="微软雅黑" panose="020B0503020204020204" pitchFamily="34" charset="-122"/>
              </a:rPr>
              <a:t>网络层</a:t>
            </a:r>
            <a:endParaRPr lang="en-US" altLang="zh-CN" sz="1200" b="1" dirty="0">
              <a:latin typeface="微软雅黑" panose="020B0503020204020204" pitchFamily="34" charset="-122"/>
              <a:ea typeface="微软雅黑" panose="020B0503020204020204" pitchFamily="34" charset="-122"/>
            </a:endParaRPr>
          </a:p>
        </p:txBody>
      </p:sp>
      <p:sp>
        <p:nvSpPr>
          <p:cNvPr id="31" name="文本框 40"/>
          <p:cNvSpPr txBox="1"/>
          <p:nvPr/>
        </p:nvSpPr>
        <p:spPr>
          <a:xfrm>
            <a:off x="285429" y="2704233"/>
            <a:ext cx="2252318" cy="667573"/>
          </a:xfrm>
          <a:prstGeom prst="rect">
            <a:avLst/>
          </a:prstGeom>
          <a:noFill/>
          <a:ln w="9525">
            <a:noFill/>
          </a:ln>
        </p:spPr>
        <p:txBody>
          <a:bodyPr wrap="square" lIns="67391" tIns="33696" rIns="67391" bIns="33696">
            <a:spAutoFit/>
          </a:bodyPr>
          <a:lstStyle/>
          <a:p>
            <a:pPr>
              <a:lnSpc>
                <a:spcPct val="150000"/>
              </a:lnSpc>
            </a:pPr>
            <a:r>
              <a:rPr lang="zh-CN" altLang="en-US" sz="900" b="1" dirty="0">
                <a:solidFill>
                  <a:schemeClr val="bg1">
                    <a:lumMod val="50000"/>
                  </a:schemeClr>
                </a:solidFill>
                <a:latin typeface="微软雅黑" panose="020B0503020204020204" pitchFamily="34" charset="-122"/>
                <a:ea typeface="微软雅黑" panose="020B0503020204020204" pitchFamily="34" charset="-122"/>
                <a:cs typeface="+mn-ea"/>
              </a:rPr>
              <a:t>该层采用了</a:t>
            </a:r>
            <a:r>
              <a:rPr lang="en-US" altLang="zh-CN" sz="900" b="1" dirty="0">
                <a:solidFill>
                  <a:schemeClr val="bg1">
                    <a:lumMod val="50000"/>
                  </a:schemeClr>
                </a:solidFill>
                <a:latin typeface="微软雅黑" panose="020B0503020204020204" pitchFamily="34" charset="-122"/>
                <a:ea typeface="微软雅黑" panose="020B0503020204020204" pitchFamily="34" charset="-122"/>
                <a:cs typeface="+mn-ea"/>
              </a:rPr>
              <a:t>P2P</a:t>
            </a:r>
            <a:r>
              <a:rPr lang="zh-CN" altLang="en-US" sz="900" b="1" dirty="0">
                <a:solidFill>
                  <a:schemeClr val="bg1">
                    <a:lumMod val="50000"/>
                  </a:schemeClr>
                </a:solidFill>
                <a:latin typeface="微软雅黑" panose="020B0503020204020204" pitchFamily="34" charset="-122"/>
                <a:ea typeface="微软雅黑" panose="020B0503020204020204" pitchFamily="34" charset="-122"/>
                <a:cs typeface="+mn-ea"/>
              </a:rPr>
              <a:t>网络、传播机制和验证机制。通过传播机制和验证机制，区块链中每个节点均可参与数据校验和记账。</a:t>
            </a:r>
            <a:endParaRPr lang="zh-CN" altLang="en-US" sz="900" b="1"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2" name="矩形 31"/>
          <p:cNvSpPr>
            <a:spLocks noChangeArrowheads="1"/>
          </p:cNvSpPr>
          <p:nvPr/>
        </p:nvSpPr>
        <p:spPr bwMode="auto">
          <a:xfrm>
            <a:off x="1441753" y="3395752"/>
            <a:ext cx="1330245" cy="25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pPr algn="ctr"/>
            <a:r>
              <a:rPr lang="zh-CN" altLang="en-US" sz="1200" b="1" dirty="0">
                <a:latin typeface="微软雅黑" panose="020B0503020204020204" pitchFamily="34" charset="-122"/>
                <a:ea typeface="微软雅黑" panose="020B0503020204020204" pitchFamily="34" charset="-122"/>
              </a:rPr>
              <a:t>共识层</a:t>
            </a:r>
            <a:endParaRPr lang="en-US" altLang="zh-CN" sz="1200" b="1" dirty="0">
              <a:latin typeface="微软雅黑" panose="020B0503020204020204" pitchFamily="34" charset="-122"/>
              <a:ea typeface="微软雅黑" panose="020B0503020204020204" pitchFamily="34" charset="-122"/>
            </a:endParaRPr>
          </a:p>
        </p:txBody>
      </p:sp>
      <p:sp>
        <p:nvSpPr>
          <p:cNvPr id="33" name="文本框 40"/>
          <p:cNvSpPr txBox="1"/>
          <p:nvPr/>
        </p:nvSpPr>
        <p:spPr>
          <a:xfrm>
            <a:off x="303577" y="3600044"/>
            <a:ext cx="2489560" cy="1082302"/>
          </a:xfrm>
          <a:prstGeom prst="rect">
            <a:avLst/>
          </a:prstGeom>
          <a:noFill/>
          <a:ln w="9525">
            <a:noFill/>
          </a:ln>
        </p:spPr>
        <p:txBody>
          <a:bodyPr wrap="square" lIns="67391" tIns="33696" rIns="67391" bIns="33696">
            <a:spAutoFit/>
          </a:bodyPr>
          <a:lstStyle/>
          <a:p>
            <a:pPr>
              <a:lnSpc>
                <a:spcPct val="150000"/>
              </a:lnSpc>
            </a:pPr>
            <a:r>
              <a:rPr lang="zh-CN" altLang="en-US" sz="900" b="1" dirty="0">
                <a:solidFill>
                  <a:schemeClr val="bg1">
                    <a:lumMod val="50000"/>
                  </a:schemeClr>
                </a:solidFill>
                <a:latin typeface="微软雅黑" panose="020B0503020204020204" pitchFamily="34" charset="-122"/>
                <a:ea typeface="微软雅黑" panose="020B0503020204020204" pitchFamily="34" charset="-122"/>
                <a:cs typeface="+mn-ea"/>
              </a:rPr>
              <a:t>该层是区块链系统中的核心技术，该层采用的</a:t>
            </a:r>
            <a:endParaRPr lang="en-US" altLang="zh-CN" sz="900" b="1" dirty="0">
              <a:solidFill>
                <a:schemeClr val="bg1">
                  <a:lumMod val="50000"/>
                </a:schemeClr>
              </a:solidFill>
              <a:latin typeface="微软雅黑" panose="020B0503020204020204" pitchFamily="34" charset="-122"/>
              <a:ea typeface="微软雅黑" panose="020B0503020204020204" pitchFamily="34" charset="-122"/>
              <a:cs typeface="+mn-ea"/>
            </a:endParaRPr>
          </a:p>
          <a:p>
            <a:pPr>
              <a:lnSpc>
                <a:spcPct val="150000"/>
              </a:lnSpc>
            </a:pPr>
            <a:r>
              <a:rPr lang="zh-CN" altLang="en-US" sz="900" b="1" dirty="0">
                <a:solidFill>
                  <a:schemeClr val="bg1">
                    <a:lumMod val="50000"/>
                  </a:schemeClr>
                </a:solidFill>
                <a:latin typeface="微软雅黑" panose="020B0503020204020204" pitchFamily="34" charset="-122"/>
                <a:ea typeface="微软雅黑" panose="020B0503020204020204" pitchFamily="34" charset="-122"/>
                <a:cs typeface="+mn-ea"/>
              </a:rPr>
              <a:t>共识协议包括：工作量证明</a:t>
            </a:r>
            <a:r>
              <a:rPr lang="en-US" altLang="zh-CN" sz="900" b="1" dirty="0" err="1">
                <a:solidFill>
                  <a:schemeClr val="bg1">
                    <a:lumMod val="50000"/>
                  </a:schemeClr>
                </a:solidFill>
                <a:latin typeface="微软雅黑" panose="020B0503020204020204" pitchFamily="34" charset="-122"/>
                <a:ea typeface="微软雅黑" panose="020B0503020204020204" pitchFamily="34" charset="-122"/>
                <a:cs typeface="+mn-ea"/>
              </a:rPr>
              <a:t>PoW</a:t>
            </a:r>
            <a:r>
              <a:rPr lang="zh-CN" altLang="en-US" sz="900" b="1"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sz="900" b="1" dirty="0">
                <a:solidFill>
                  <a:schemeClr val="bg1">
                    <a:lumMod val="50000"/>
                  </a:schemeClr>
                </a:solidFill>
                <a:latin typeface="微软雅黑" panose="020B0503020204020204" pitchFamily="34" charset="-122"/>
                <a:ea typeface="微软雅黑" panose="020B0503020204020204" pitchFamily="34" charset="-122"/>
                <a:cs typeface="+mn-ea"/>
              </a:rPr>
              <a:t>Proof of Work</a:t>
            </a:r>
            <a:r>
              <a:rPr lang="zh-CN" altLang="en-US" sz="900" b="1" dirty="0">
                <a:solidFill>
                  <a:schemeClr val="bg1">
                    <a:lumMod val="50000"/>
                  </a:schemeClr>
                </a:solidFill>
                <a:latin typeface="微软雅黑" panose="020B0503020204020204" pitchFamily="34" charset="-122"/>
                <a:ea typeface="微软雅黑" panose="020B0503020204020204" pitchFamily="34" charset="-122"/>
                <a:cs typeface="+mn-ea"/>
              </a:rPr>
              <a:t>）、权益证明</a:t>
            </a:r>
            <a:r>
              <a:rPr lang="en-US" altLang="zh-CN" sz="900" b="1" dirty="0" err="1">
                <a:solidFill>
                  <a:schemeClr val="bg1">
                    <a:lumMod val="50000"/>
                  </a:schemeClr>
                </a:solidFill>
                <a:latin typeface="微软雅黑" panose="020B0503020204020204" pitchFamily="34" charset="-122"/>
                <a:ea typeface="微软雅黑" panose="020B0503020204020204" pitchFamily="34" charset="-122"/>
                <a:cs typeface="+mn-ea"/>
              </a:rPr>
              <a:t>PoS</a:t>
            </a:r>
            <a:r>
              <a:rPr lang="zh-CN" altLang="en-US" sz="900" b="1"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sz="900" b="1" dirty="0">
                <a:solidFill>
                  <a:schemeClr val="bg1">
                    <a:lumMod val="50000"/>
                  </a:schemeClr>
                </a:solidFill>
                <a:latin typeface="微软雅黑" panose="020B0503020204020204" pitchFamily="34" charset="-122"/>
                <a:ea typeface="微软雅黑" panose="020B0503020204020204" pitchFamily="34" charset="-122"/>
                <a:cs typeface="+mn-ea"/>
              </a:rPr>
              <a:t>Proof of Stake</a:t>
            </a:r>
            <a:r>
              <a:rPr lang="zh-CN" altLang="en-US" sz="900" b="1" dirty="0">
                <a:solidFill>
                  <a:schemeClr val="bg1">
                    <a:lumMod val="50000"/>
                  </a:schemeClr>
                </a:solidFill>
                <a:latin typeface="微软雅黑" panose="020B0503020204020204" pitchFamily="34" charset="-122"/>
                <a:ea typeface="微软雅黑" panose="020B0503020204020204" pitchFamily="34" charset="-122"/>
                <a:cs typeface="+mn-ea"/>
              </a:rPr>
              <a:t>）、股份授权证明</a:t>
            </a:r>
            <a:r>
              <a:rPr lang="en-US" altLang="zh-CN" sz="900" b="1" dirty="0" err="1">
                <a:solidFill>
                  <a:schemeClr val="bg1">
                    <a:lumMod val="50000"/>
                  </a:schemeClr>
                </a:solidFill>
                <a:latin typeface="微软雅黑" panose="020B0503020204020204" pitchFamily="34" charset="-122"/>
                <a:ea typeface="微软雅黑" panose="020B0503020204020204" pitchFamily="34" charset="-122"/>
                <a:cs typeface="+mn-ea"/>
              </a:rPr>
              <a:t>DPoS</a:t>
            </a:r>
            <a:r>
              <a:rPr lang="zh-CN" altLang="en-US" sz="900" b="1"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sz="900" b="1" dirty="0">
                <a:solidFill>
                  <a:schemeClr val="bg1">
                    <a:lumMod val="50000"/>
                  </a:schemeClr>
                </a:solidFill>
                <a:latin typeface="微软雅黑" panose="020B0503020204020204" pitchFamily="34" charset="-122"/>
                <a:ea typeface="微软雅黑" panose="020B0503020204020204" pitchFamily="34" charset="-122"/>
                <a:cs typeface="+mn-ea"/>
              </a:rPr>
              <a:t>Delegated Proof of Stake</a:t>
            </a:r>
            <a:r>
              <a:rPr lang="zh-CN" altLang="en-US" sz="900" b="1" dirty="0">
                <a:solidFill>
                  <a:schemeClr val="bg1">
                    <a:lumMod val="50000"/>
                  </a:schemeClr>
                </a:solidFill>
                <a:latin typeface="微软雅黑" panose="020B0503020204020204" pitchFamily="34" charset="-122"/>
                <a:ea typeface="微软雅黑" panose="020B0503020204020204" pitchFamily="34" charset="-122"/>
                <a:cs typeface="+mn-ea"/>
              </a:rPr>
              <a:t>）等。</a:t>
            </a:r>
            <a:endPar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a:ext>
            </a:extLst>
          </a:blip>
          <a:stretch>
            <a:fillRect/>
          </a:stretch>
        </p:blipFill>
        <p:spPr>
          <a:xfrm rot="9104315">
            <a:off x="-1534324" y="-1977383"/>
            <a:ext cx="8960556" cy="5040313"/>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a:ext>
            </a:extLst>
          </a:blip>
          <a:stretch>
            <a:fillRect/>
          </a:stretch>
        </p:blipFill>
        <p:spPr>
          <a:xfrm rot="9788566">
            <a:off x="-958275" y="-1041304"/>
            <a:ext cx="8960556" cy="5040313"/>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a:ext>
            </a:extLst>
          </a:blip>
          <a:stretch>
            <a:fillRect/>
          </a:stretch>
        </p:blipFill>
        <p:spPr>
          <a:xfrm rot="9104315">
            <a:off x="-1269392" y="-843297"/>
            <a:ext cx="8960556" cy="5040313"/>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rot="9788566">
            <a:off x="-693343" y="38788"/>
            <a:ext cx="8960556" cy="5040313"/>
          </a:xfrm>
          <a:prstGeom prst="rect">
            <a:avLst/>
          </a:prstGeom>
        </p:spPr>
      </p:pic>
      <p:sp>
        <p:nvSpPr>
          <p:cNvPr id="7" name="椭圆 6"/>
          <p:cNvSpPr/>
          <p:nvPr/>
        </p:nvSpPr>
        <p:spPr>
          <a:xfrm>
            <a:off x="6640105" y="1962119"/>
            <a:ext cx="1440120" cy="1440120"/>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微软雅黑" panose="020B0503020204020204" pitchFamily="34" charset="-122"/>
                <a:ea typeface="微软雅黑" panose="020B0503020204020204" pitchFamily="34" charset="-122"/>
              </a:rPr>
              <a:t>2</a:t>
            </a:r>
            <a:endParaRPr lang="zh-CN" altLang="en-US" sz="6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6729223" y="3567017"/>
            <a:ext cx="1261884" cy="369332"/>
          </a:xfrm>
          <a:prstGeom prst="rect">
            <a:avLst/>
          </a:prstGeom>
          <a:noFill/>
        </p:spPr>
        <p:txBody>
          <a:bodyPr wrap="none" rtlCol="0">
            <a:spAutoFit/>
          </a:bodyPr>
          <a:lstStyle/>
          <a:p>
            <a:r>
              <a:rPr lang="zh-CN" altLang="en-US" spc="300" dirty="0">
                <a:solidFill>
                  <a:srgbClr val="17B59E"/>
                </a:solidFill>
                <a:latin typeface="微软雅黑" panose="020B0503020204020204" pitchFamily="34" charset="-122"/>
                <a:ea typeface="微软雅黑" panose="020B0503020204020204" pitchFamily="34" charset="-122"/>
              </a:rPr>
              <a:t>哈希函数</a:t>
            </a:r>
          </a:p>
        </p:txBody>
      </p:sp>
      <p:sp>
        <p:nvSpPr>
          <p:cNvPr id="9" name="文本框 8"/>
          <p:cNvSpPr txBox="1"/>
          <p:nvPr/>
        </p:nvSpPr>
        <p:spPr>
          <a:xfrm>
            <a:off x="3265953" y="3906282"/>
            <a:ext cx="4837543" cy="584775"/>
          </a:xfrm>
          <a:prstGeom prst="rect">
            <a:avLst/>
          </a:prstGeom>
          <a:noFill/>
        </p:spPr>
        <p:txBody>
          <a:bodyPr wrap="none" rtlCol="0">
            <a:spAutoFit/>
          </a:bodyPr>
          <a:lstStyle/>
          <a:p>
            <a:pPr algn="r"/>
            <a:r>
              <a:rPr lang="en-US" altLang="zh-CN" sz="1600" dirty="0">
                <a:latin typeface="微软雅黑" panose="020B0503020204020204" pitchFamily="34" charset="-122"/>
                <a:ea typeface="微软雅黑" panose="020B0503020204020204" pitchFamily="34" charset="-122"/>
              </a:rPr>
              <a:t>Applicable to enterprise introduction, summary</a:t>
            </a:r>
          </a:p>
          <a:p>
            <a:pPr algn="r"/>
            <a:r>
              <a:rPr lang="en-US" altLang="zh-CN" sz="1600" dirty="0">
                <a:latin typeface="微软雅黑" panose="020B0503020204020204" pitchFamily="34" charset="-122"/>
                <a:ea typeface="微软雅黑" panose="020B0503020204020204" pitchFamily="34" charset="-122"/>
              </a:rPr>
              <a:t> report,  sales marketing, chart </a:t>
            </a:r>
            <a:r>
              <a:rPr lang="en-US" altLang="zh-CN" sz="1600" dirty="0" err="1">
                <a:latin typeface="微软雅黑" panose="020B0503020204020204" pitchFamily="34" charset="-122"/>
                <a:ea typeface="微软雅黑" panose="020B0503020204020204" pitchFamily="34" charset="-122"/>
              </a:rPr>
              <a:t>dataa</a:t>
            </a:r>
            <a:endParaRPr lang="zh-CN" altLang="en-US" sz="1600" dirty="0">
              <a:solidFill>
                <a:srgbClr val="17B59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413156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8"/>
                                        </p:tgtEl>
                                        <p:attrNameLst>
                                          <p:attrName>ppt_y</p:attrName>
                                        </p:attrNameLst>
                                      </p:cBhvr>
                                      <p:tavLst>
                                        <p:tav tm="0">
                                          <p:val>
                                            <p:strVal val="#ppt_y"/>
                                          </p:val>
                                        </p:tav>
                                        <p:tav tm="100000">
                                          <p:val>
                                            <p:strVal val="#ppt_y"/>
                                          </p:val>
                                        </p:tav>
                                      </p:tavLst>
                                    </p:anim>
                                    <p:anim calcmode="lin" valueType="num">
                                      <p:cBhvr>
                                        <p:cTn id="1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8"/>
                                        </p:tgtEl>
                                      </p:cBhvr>
                                    </p:animEffect>
                                  </p:childTnLst>
                                </p:cTn>
                              </p:par>
                            </p:childTnLst>
                          </p:cTn>
                        </p:par>
                        <p:par>
                          <p:cTn id="18" fill="hold">
                            <p:stCondLst>
                              <p:cond delay="115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 calcmode="lin" valueType="num">
                                      <p:cBhvr>
                                        <p:cTn id="23"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41" name="文本框 40"/>
          <p:cNvSpPr txBox="1"/>
          <p:nvPr/>
        </p:nvSpPr>
        <p:spPr>
          <a:xfrm>
            <a:off x="447590" y="359976"/>
            <a:ext cx="1159292"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哈希函数</a:t>
            </a:r>
          </a:p>
        </p:txBody>
      </p:sp>
      <p:sp>
        <p:nvSpPr>
          <p:cNvPr id="39" name="Freeform 56"/>
          <p:cNvSpPr/>
          <p:nvPr/>
        </p:nvSpPr>
        <p:spPr bwMode="auto">
          <a:xfrm>
            <a:off x="4280004" y="2304138"/>
            <a:ext cx="469862" cy="381759"/>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bg1"/>
          </a:solidFill>
          <a:ln>
            <a:noFill/>
          </a:ln>
        </p:spPr>
        <p:txBody>
          <a:bodyPr vert="horz" wrap="square" lIns="67391" tIns="33696" rIns="67391" bIns="33696" numCol="1" anchor="t" anchorCtr="0" compatLnSpc="1"/>
          <a:lstStyle/>
          <a:p>
            <a:endParaRPr lang="en-US" dirty="0">
              <a:latin typeface="微软雅黑" panose="020B0503020204020204" pitchFamily="34" charset="-122"/>
            </a:endParaRPr>
          </a:p>
        </p:txBody>
      </p:sp>
      <p:pic>
        <p:nvPicPr>
          <p:cNvPr id="34" name="图片 33">
            <a:extLst>
              <a:ext uri="{FF2B5EF4-FFF2-40B4-BE49-F238E27FC236}">
                <a16:creationId xmlns:a16="http://schemas.microsoft.com/office/drawing/2014/main" id="{94DB3A19-350B-43FF-8A37-2D5D837B50E5}"/>
              </a:ext>
            </a:extLst>
          </p:cNvPr>
          <p:cNvPicPr/>
          <p:nvPr/>
        </p:nvPicPr>
        <p:blipFill>
          <a:blip r:embed="rId4"/>
          <a:stretch>
            <a:fillRect/>
          </a:stretch>
        </p:blipFill>
        <p:spPr>
          <a:xfrm>
            <a:off x="177594" y="1191317"/>
            <a:ext cx="4032336" cy="2209800"/>
          </a:xfrm>
          <a:prstGeom prst="rect">
            <a:avLst/>
          </a:prstGeom>
        </p:spPr>
      </p:pic>
      <p:sp>
        <p:nvSpPr>
          <p:cNvPr id="2" name="矩形 1">
            <a:extLst>
              <a:ext uri="{FF2B5EF4-FFF2-40B4-BE49-F238E27FC236}">
                <a16:creationId xmlns:a16="http://schemas.microsoft.com/office/drawing/2014/main" id="{194C2AE3-3D0B-4105-9DA6-F0C2D8589227}"/>
              </a:ext>
            </a:extLst>
          </p:cNvPr>
          <p:cNvSpPr/>
          <p:nvPr/>
        </p:nvSpPr>
        <p:spPr>
          <a:xfrm>
            <a:off x="4175653" y="1095495"/>
            <a:ext cx="4566859" cy="2769989"/>
          </a:xfrm>
          <a:prstGeom prst="rect">
            <a:avLst/>
          </a:prstGeom>
        </p:spPr>
        <p:txBody>
          <a:bodyPr wrap="square">
            <a:spAutoFit/>
          </a:bodyPr>
          <a:lstStyle/>
          <a:p>
            <a:pPr algn="just">
              <a:lnSpc>
                <a:spcPct val="150000"/>
              </a:lnSpc>
              <a:spcAft>
                <a:spcPts val="0"/>
              </a:spcAft>
            </a:pPr>
            <a:r>
              <a:rPr lang="en-US" altLang="zh-CN" sz="1200" dirty="0">
                <a:latin typeface="微软雅黑" panose="020B0503020204020204" pitchFamily="34" charset="-122"/>
                <a:ea typeface="微软雅黑" panose="020B0503020204020204" pitchFamily="34" charset="-122"/>
              </a:rPr>
              <a:t>       </a:t>
            </a:r>
            <a:r>
              <a:rPr lang="zh-CN" altLang="zh-CN" sz="1200" b="1" dirty="0">
                <a:latin typeface="微软雅黑" panose="020B0503020204020204" pitchFamily="34" charset="-122"/>
                <a:ea typeface="微软雅黑" panose="020B0503020204020204" pitchFamily="34" charset="-122"/>
              </a:rPr>
              <a:t>哈希函数</a:t>
            </a:r>
            <a:r>
              <a:rPr lang="en-US" altLang="zh-CN" sz="1200" dirty="0">
                <a:latin typeface="微软雅黑" panose="020B0503020204020204" pitchFamily="34" charset="-122"/>
                <a:ea typeface="微软雅黑" panose="020B0503020204020204" pitchFamily="34" charset="-122"/>
              </a:rPr>
              <a:t>(Hash </a:t>
            </a:r>
            <a:r>
              <a:rPr lang="en-US" altLang="zh-CN" sz="1200" dirty="0" err="1">
                <a:latin typeface="微软雅黑" panose="020B0503020204020204" pitchFamily="34" charset="-122"/>
                <a:ea typeface="微软雅黑" panose="020B0503020204020204" pitchFamily="34" charset="-122"/>
              </a:rPr>
              <a:t>Fuction</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能够把任意长度的输入（又叫做函数前像）映射成固定长度的输出。哈希函数是现代密码学的基本构件之一，最初被用于数字签名。</a:t>
            </a:r>
            <a:endParaRPr lang="en-US" altLang="zh-CN" sz="1200" dirty="0">
              <a:latin typeface="微软雅黑" panose="020B0503020204020204" pitchFamily="34" charset="-122"/>
              <a:ea typeface="微软雅黑" panose="020B0503020204020204" pitchFamily="34" charset="-122"/>
            </a:endParaRPr>
          </a:p>
          <a:p>
            <a:pPr algn="just">
              <a:lnSpc>
                <a:spcPct val="150000"/>
              </a:lnSpc>
              <a:spcAft>
                <a:spcPts val="0"/>
              </a:spcAft>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为了实现对长文件的数字签名，先对消息进行哈希函数运算，然后对消息的哈希值进行签名而不是对原始消息进行签名。</a:t>
            </a:r>
            <a:endParaRPr lang="en-US" altLang="zh-CN" sz="1200" dirty="0">
              <a:latin typeface="微软雅黑" panose="020B0503020204020204" pitchFamily="34" charset="-122"/>
              <a:ea typeface="微软雅黑" panose="020B0503020204020204" pitchFamily="34" charset="-122"/>
            </a:endParaRPr>
          </a:p>
          <a:p>
            <a:pPr algn="just">
              <a:lnSpc>
                <a:spcPct val="150000"/>
              </a:lnSpc>
              <a:spcAft>
                <a:spcPts val="0"/>
              </a:spcAft>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哈希函数具有单向性、抗碰撞性等特点，还可用于承诺方案设计、流媒体认证、公平交易、电子拍卖等领域。在</a:t>
            </a:r>
            <a:r>
              <a:rPr lang="zh-CN" altLang="zh-CN" sz="1200" b="1" dirty="0">
                <a:latin typeface="微软雅黑" panose="020B0503020204020204" pitchFamily="34" charset="-122"/>
                <a:ea typeface="微软雅黑" panose="020B0503020204020204" pitchFamily="34" charset="-122"/>
              </a:rPr>
              <a:t>区块链</a:t>
            </a:r>
            <a:r>
              <a:rPr lang="zh-CN" altLang="zh-CN" sz="1200" dirty="0">
                <a:latin typeface="微软雅黑" panose="020B0503020204020204" pitchFamily="34" charset="-122"/>
                <a:ea typeface="微软雅黑" panose="020B0503020204020204" pitchFamily="34" charset="-122"/>
              </a:rPr>
              <a:t>中，哈希函数主要用于</a:t>
            </a:r>
            <a:r>
              <a:rPr lang="zh-CN" altLang="zh-CN" sz="1200" b="1" dirty="0">
                <a:latin typeface="微软雅黑" panose="020B0503020204020204" pitchFamily="34" charset="-122"/>
                <a:ea typeface="微软雅黑" panose="020B0503020204020204" pitchFamily="34" charset="-122"/>
              </a:rPr>
              <a:t>数据完整性、数据加密、共识计算的工作量证明、区块之间链接</a:t>
            </a:r>
            <a:r>
              <a:rPr lang="zh-CN" altLang="zh-CN" sz="1200" dirty="0">
                <a:latin typeface="微软雅黑" panose="020B0503020204020204" pitchFamily="34" charset="-122"/>
                <a:ea typeface="微软雅黑" panose="020B0503020204020204" pitchFamily="34" charset="-122"/>
              </a:rPr>
              <a:t>等。</a:t>
            </a:r>
          </a:p>
          <a:p>
            <a:pPr algn="just">
              <a:spcAft>
                <a:spcPts val="0"/>
              </a:spcAft>
            </a:pPr>
            <a:endParaRPr lang="zh-CN" altLang="zh-CN" sz="1200" dirty="0">
              <a:latin typeface="新宋体" panose="02010609030101010101" pitchFamily="49" charset="-122"/>
              <a:ea typeface="新宋体" panose="02010609030101010101" pitchFamily="49" charset="-122"/>
            </a:endParaRPr>
          </a:p>
        </p:txBody>
      </p:sp>
      <p:sp>
        <p:nvSpPr>
          <p:cNvPr id="4" name="矩形: 圆角 3">
            <a:extLst>
              <a:ext uri="{FF2B5EF4-FFF2-40B4-BE49-F238E27FC236}">
                <a16:creationId xmlns:a16="http://schemas.microsoft.com/office/drawing/2014/main" id="{1C394C52-A27A-40B7-8BAB-E339105C1B28}"/>
              </a:ext>
            </a:extLst>
          </p:cNvPr>
          <p:cNvSpPr/>
          <p:nvPr/>
        </p:nvSpPr>
        <p:spPr>
          <a:xfrm>
            <a:off x="4087550" y="1008030"/>
            <a:ext cx="4694706" cy="2664222"/>
          </a:xfrm>
          <a:prstGeom prst="round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74F4F5B-B2C2-4DF7-A080-B694E9792D21}"/>
              </a:ext>
            </a:extLst>
          </p:cNvPr>
          <p:cNvSpPr/>
          <p:nvPr/>
        </p:nvSpPr>
        <p:spPr>
          <a:xfrm>
            <a:off x="4631970" y="3913315"/>
            <a:ext cx="3654223" cy="890693"/>
          </a:xfrm>
          <a:prstGeom prst="rect">
            <a:avLst/>
          </a:prstGeom>
        </p:spPr>
        <p:txBody>
          <a:bodyPr wrap="square">
            <a:spAutoFit/>
          </a:bodyPr>
          <a:lstStyle/>
          <a:p>
            <a:pPr algn="ctr">
              <a:lnSpc>
                <a:spcPct val="150000"/>
              </a:lnSpc>
              <a:spcAft>
                <a:spcPts val="0"/>
              </a:spcAft>
            </a:pPr>
            <a:r>
              <a:rPr lang="zh-CN" altLang="zh-CN" sz="1200" dirty="0">
                <a:latin typeface="微软雅黑" panose="020B0503020204020204" pitchFamily="34" charset="-122"/>
                <a:ea typeface="微软雅黑" panose="020B0503020204020204" pitchFamily="34" charset="-122"/>
              </a:rPr>
              <a:t>区块链采用了</a:t>
            </a:r>
            <a:r>
              <a:rPr lang="en-US" altLang="zh-CN" sz="1200" dirty="0">
                <a:latin typeface="微软雅黑" panose="020B0503020204020204" pitchFamily="34" charset="-122"/>
                <a:ea typeface="微软雅黑" panose="020B0503020204020204" pitchFamily="34" charset="-122"/>
              </a:rPr>
              <a:t>SHA256</a:t>
            </a:r>
            <a:r>
              <a:rPr lang="zh-CN" altLang="zh-CN"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RIPEMD160</a:t>
            </a:r>
            <a:r>
              <a:rPr lang="zh-CN" altLang="zh-CN" sz="1200" dirty="0">
                <a:latin typeface="微软雅黑" panose="020B0503020204020204" pitchFamily="34" charset="-122"/>
                <a:ea typeface="微软雅黑" panose="020B0503020204020204" pitchFamily="34" charset="-122"/>
              </a:rPr>
              <a:t>等哈希函数</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algn="ctr">
              <a:lnSpc>
                <a:spcPct val="150000"/>
              </a:lnSpc>
              <a:spcAft>
                <a:spcPts val="0"/>
              </a:spcAft>
            </a:pPr>
            <a:r>
              <a:rPr lang="en-US" altLang="zh-CN" sz="1200" b="1" dirty="0">
                <a:latin typeface="微软雅黑" panose="020B0503020204020204" pitchFamily="34" charset="-122"/>
                <a:ea typeface="微软雅黑" panose="020B0503020204020204" pitchFamily="34" charset="-122"/>
              </a:rPr>
              <a:t>SHA256</a:t>
            </a:r>
            <a:r>
              <a:rPr lang="zh-CN" altLang="zh-CN" sz="1200" dirty="0">
                <a:latin typeface="微软雅黑" panose="020B0503020204020204" pitchFamily="34" charset="-122"/>
                <a:ea typeface="微软雅黑" panose="020B0503020204020204" pitchFamily="34" charset="-122"/>
              </a:rPr>
              <a:t>主要用于加密交易形成区块</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algn="ctr">
              <a:lnSpc>
                <a:spcPct val="150000"/>
              </a:lnSpc>
              <a:spcAft>
                <a:spcPts val="0"/>
              </a:spcAft>
            </a:pPr>
            <a:r>
              <a:rPr lang="en-US" altLang="zh-CN" sz="1200" dirty="0">
                <a:latin typeface="微软雅黑" panose="020B0503020204020204" pitchFamily="34" charset="-122"/>
                <a:ea typeface="微软雅黑" panose="020B0503020204020204" pitchFamily="34" charset="-122"/>
              </a:rPr>
              <a:t>RIPEMD160</a:t>
            </a:r>
            <a:r>
              <a:rPr lang="zh-CN" altLang="zh-CN" sz="1200" dirty="0">
                <a:latin typeface="微软雅黑" panose="020B0503020204020204" pitchFamily="34" charset="-122"/>
                <a:ea typeface="微软雅黑" panose="020B0503020204020204" pitchFamily="34" charset="-122"/>
              </a:rPr>
              <a:t>则用于生成比特币的地址。</a:t>
            </a:r>
          </a:p>
        </p:txBody>
      </p:sp>
      <p:sp>
        <p:nvSpPr>
          <p:cNvPr id="5" name="矩形: 圆角 4">
            <a:extLst>
              <a:ext uri="{FF2B5EF4-FFF2-40B4-BE49-F238E27FC236}">
                <a16:creationId xmlns:a16="http://schemas.microsoft.com/office/drawing/2014/main" id="{A933972C-CC9F-4C12-8B9F-AF1B11642289}"/>
              </a:ext>
            </a:extLst>
          </p:cNvPr>
          <p:cNvSpPr/>
          <p:nvPr/>
        </p:nvSpPr>
        <p:spPr>
          <a:xfrm>
            <a:off x="4536135" y="3962025"/>
            <a:ext cx="3845892" cy="889814"/>
          </a:xfrm>
          <a:prstGeom prst="round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71129142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41" name="文本框 40"/>
          <p:cNvSpPr txBox="1"/>
          <p:nvPr/>
        </p:nvSpPr>
        <p:spPr>
          <a:xfrm>
            <a:off x="447590" y="359976"/>
            <a:ext cx="1197764" cy="338554"/>
          </a:xfrm>
          <a:prstGeom prst="rect">
            <a:avLst/>
          </a:prstGeom>
          <a:noFill/>
        </p:spPr>
        <p:txBody>
          <a:bodyPr wrap="none" rtlCol="0">
            <a:spAutoFit/>
          </a:bodyPr>
          <a:lstStyle/>
          <a:p>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SHA256</a:t>
            </a:r>
            <a:endPar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Freeform 56"/>
          <p:cNvSpPr/>
          <p:nvPr/>
        </p:nvSpPr>
        <p:spPr bwMode="auto">
          <a:xfrm>
            <a:off x="4280004" y="2281893"/>
            <a:ext cx="469862" cy="381759"/>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bg1"/>
          </a:solidFill>
          <a:ln>
            <a:noFill/>
          </a:ln>
        </p:spPr>
        <p:txBody>
          <a:bodyPr vert="horz" wrap="square" lIns="67391" tIns="33696" rIns="67391" bIns="33696" numCol="1" anchor="t" anchorCtr="0" compatLnSpc="1"/>
          <a:lstStyle/>
          <a:p>
            <a:endParaRPr lang="en-US" dirty="0">
              <a:latin typeface="微软雅黑" panose="020B0503020204020204" pitchFamily="34" charset="-122"/>
            </a:endParaRPr>
          </a:p>
        </p:txBody>
      </p:sp>
      <p:sp>
        <p:nvSpPr>
          <p:cNvPr id="5" name="矩形 4">
            <a:extLst>
              <a:ext uri="{FF2B5EF4-FFF2-40B4-BE49-F238E27FC236}">
                <a16:creationId xmlns:a16="http://schemas.microsoft.com/office/drawing/2014/main" id="{F9B8FAC6-6EA7-4327-8B1C-E3040DE12F3C}"/>
              </a:ext>
            </a:extLst>
          </p:cNvPr>
          <p:cNvSpPr/>
          <p:nvPr/>
        </p:nvSpPr>
        <p:spPr>
          <a:xfrm>
            <a:off x="2805259" y="1928350"/>
            <a:ext cx="1303562" cy="523220"/>
          </a:xfrm>
          <a:prstGeom prst="rect">
            <a:avLst/>
          </a:prstGeom>
        </p:spPr>
        <p:txBody>
          <a:bodyPr wrap="square">
            <a:spAutoFit/>
          </a:bodyPr>
          <a:lstStyle/>
          <a:p>
            <a:pPr algn="ctr"/>
            <a:r>
              <a:rPr lang="en-US" altLang="zh-CN" sz="1400" b="1" dirty="0">
                <a:solidFill>
                  <a:srgbClr val="4D4D4D"/>
                </a:solidFill>
                <a:latin typeface="Microsoft YaHei" panose="020B0503020204020204" pitchFamily="34" charset="-122"/>
                <a:ea typeface="Microsoft YaHei" panose="020B0503020204020204" pitchFamily="34" charset="-122"/>
              </a:rPr>
              <a:t>STEP1</a:t>
            </a:r>
          </a:p>
          <a:p>
            <a:pPr algn="ctr"/>
            <a:r>
              <a:rPr lang="zh-CN" altLang="en-US" sz="1400" b="1" dirty="0">
                <a:solidFill>
                  <a:srgbClr val="4D4D4D"/>
                </a:solidFill>
                <a:latin typeface="Microsoft YaHei" panose="020B0503020204020204" pitchFamily="34" charset="-122"/>
                <a:ea typeface="Microsoft YaHei" panose="020B0503020204020204" pitchFamily="34" charset="-122"/>
              </a:rPr>
              <a:t>附加填充比特</a:t>
            </a:r>
            <a:endParaRPr lang="zh-CN" altLang="en-US" sz="1400" dirty="0"/>
          </a:p>
        </p:txBody>
      </p:sp>
      <p:sp>
        <p:nvSpPr>
          <p:cNvPr id="6" name="矩形 5">
            <a:extLst>
              <a:ext uri="{FF2B5EF4-FFF2-40B4-BE49-F238E27FC236}">
                <a16:creationId xmlns:a16="http://schemas.microsoft.com/office/drawing/2014/main" id="{62B2C0B6-A90F-474B-A38E-29FBBC44B32E}"/>
              </a:ext>
            </a:extLst>
          </p:cNvPr>
          <p:cNvSpPr/>
          <p:nvPr/>
        </p:nvSpPr>
        <p:spPr>
          <a:xfrm>
            <a:off x="2900325" y="2789002"/>
            <a:ext cx="1082348" cy="523220"/>
          </a:xfrm>
          <a:prstGeom prst="rect">
            <a:avLst/>
          </a:prstGeom>
        </p:spPr>
        <p:txBody>
          <a:bodyPr wrap="none">
            <a:spAutoFit/>
          </a:bodyPr>
          <a:lstStyle/>
          <a:p>
            <a:pPr algn="ctr"/>
            <a:r>
              <a:rPr lang="en-US" altLang="zh-CN" sz="1400" b="1" dirty="0">
                <a:solidFill>
                  <a:srgbClr val="4D4D4D"/>
                </a:solidFill>
                <a:latin typeface="Microsoft YaHei" panose="020B0503020204020204" pitchFamily="34" charset="-122"/>
                <a:ea typeface="Microsoft YaHei" panose="020B0503020204020204" pitchFamily="34" charset="-122"/>
              </a:rPr>
              <a:t>STEP2</a:t>
            </a:r>
          </a:p>
          <a:p>
            <a:pPr algn="ctr"/>
            <a:r>
              <a:rPr lang="zh-CN" altLang="en-US" sz="1400" b="1" dirty="0">
                <a:solidFill>
                  <a:srgbClr val="4D4D4D"/>
                </a:solidFill>
                <a:latin typeface="Microsoft YaHei" panose="020B0503020204020204" pitchFamily="34" charset="-122"/>
                <a:ea typeface="Microsoft YaHei" panose="020B0503020204020204" pitchFamily="34" charset="-122"/>
              </a:rPr>
              <a:t>附加长度值</a:t>
            </a:r>
          </a:p>
        </p:txBody>
      </p:sp>
      <p:sp>
        <p:nvSpPr>
          <p:cNvPr id="7" name="矩形 6">
            <a:extLst>
              <a:ext uri="{FF2B5EF4-FFF2-40B4-BE49-F238E27FC236}">
                <a16:creationId xmlns:a16="http://schemas.microsoft.com/office/drawing/2014/main" id="{1809E771-5680-45C3-9247-A8687F2A07BE}"/>
              </a:ext>
            </a:extLst>
          </p:cNvPr>
          <p:cNvSpPr/>
          <p:nvPr/>
        </p:nvSpPr>
        <p:spPr>
          <a:xfrm>
            <a:off x="2772085" y="1196876"/>
            <a:ext cx="1338828" cy="369332"/>
          </a:xfrm>
          <a:prstGeom prst="rect">
            <a:avLst/>
          </a:prstGeom>
        </p:spPr>
        <p:txBody>
          <a:bodyPr wrap="none">
            <a:spAutoFit/>
          </a:bodyPr>
          <a:lstStyle/>
          <a:p>
            <a:r>
              <a:rPr lang="zh-CN" altLang="en-US" b="1" dirty="0">
                <a:solidFill>
                  <a:srgbClr val="4F4F4F"/>
                </a:solidFill>
                <a:latin typeface="Microsoft YaHei" panose="020B0503020204020204" pitchFamily="34" charset="-122"/>
                <a:ea typeface="Microsoft YaHei" panose="020B0503020204020204" pitchFamily="34" charset="-122"/>
              </a:rPr>
              <a:t>信息预处理</a:t>
            </a:r>
            <a:endParaRPr lang="en-US" altLang="zh-CN" b="1" i="0" dirty="0">
              <a:solidFill>
                <a:srgbClr val="4F4F4F"/>
              </a:solidFill>
              <a:effectLst/>
              <a:latin typeface="Microsoft YaHei" panose="020B0503020204020204" pitchFamily="34" charset="-122"/>
              <a:ea typeface="Microsoft YaHei" panose="020B0503020204020204" pitchFamily="34" charset="-122"/>
            </a:endParaRPr>
          </a:p>
        </p:txBody>
      </p:sp>
      <p:sp>
        <p:nvSpPr>
          <p:cNvPr id="8" name="矩形 7">
            <a:extLst>
              <a:ext uri="{FF2B5EF4-FFF2-40B4-BE49-F238E27FC236}">
                <a16:creationId xmlns:a16="http://schemas.microsoft.com/office/drawing/2014/main" id="{BC964A23-12F4-4D26-B68C-15EFAC351976}"/>
              </a:ext>
            </a:extLst>
          </p:cNvPr>
          <p:cNvSpPr/>
          <p:nvPr/>
        </p:nvSpPr>
        <p:spPr>
          <a:xfrm>
            <a:off x="4511437" y="1213584"/>
            <a:ext cx="1107996" cy="369332"/>
          </a:xfrm>
          <a:prstGeom prst="rect">
            <a:avLst/>
          </a:prstGeom>
        </p:spPr>
        <p:txBody>
          <a:bodyPr wrap="none">
            <a:spAutoFit/>
          </a:bodyPr>
          <a:lstStyle/>
          <a:p>
            <a:r>
              <a:rPr lang="zh-CN" altLang="en-US" b="1" dirty="0">
                <a:solidFill>
                  <a:srgbClr val="4F4F4F"/>
                </a:solidFill>
                <a:latin typeface="Microsoft YaHei" panose="020B0503020204020204" pitchFamily="34" charset="-122"/>
                <a:ea typeface="Microsoft YaHei" panose="020B0503020204020204" pitchFamily="34" charset="-122"/>
              </a:rPr>
              <a:t>逻辑运算</a:t>
            </a:r>
            <a:endParaRPr lang="zh-CN" altLang="en-US" b="1" i="0" dirty="0">
              <a:solidFill>
                <a:srgbClr val="4F4F4F"/>
              </a:solidFill>
              <a:effectLst/>
              <a:latin typeface="Microsoft YaHei" panose="020B0503020204020204" pitchFamily="34" charset="-122"/>
              <a:ea typeface="Microsoft YaHei" panose="020B0503020204020204" pitchFamily="34" charset="-122"/>
            </a:endParaRPr>
          </a:p>
        </p:txBody>
      </p:sp>
      <p:sp>
        <p:nvSpPr>
          <p:cNvPr id="9" name="矩形 8">
            <a:extLst>
              <a:ext uri="{FF2B5EF4-FFF2-40B4-BE49-F238E27FC236}">
                <a16:creationId xmlns:a16="http://schemas.microsoft.com/office/drawing/2014/main" id="{9170C56F-0B5B-4FC4-9D19-46AD2BF9B4A1}"/>
              </a:ext>
            </a:extLst>
          </p:cNvPr>
          <p:cNvSpPr/>
          <p:nvPr/>
        </p:nvSpPr>
        <p:spPr>
          <a:xfrm>
            <a:off x="6064057" y="1208775"/>
            <a:ext cx="1569660" cy="369332"/>
          </a:xfrm>
          <a:prstGeom prst="rect">
            <a:avLst/>
          </a:prstGeom>
        </p:spPr>
        <p:txBody>
          <a:bodyPr wrap="none">
            <a:spAutoFit/>
          </a:bodyPr>
          <a:lstStyle/>
          <a:p>
            <a:r>
              <a:rPr lang="zh-CN" altLang="en-US" b="1" dirty="0">
                <a:solidFill>
                  <a:srgbClr val="4F4F4F"/>
                </a:solidFill>
                <a:latin typeface="Microsoft YaHei" panose="020B0503020204020204" pitchFamily="34" charset="-122"/>
                <a:ea typeface="Microsoft YaHei" panose="020B0503020204020204" pitchFamily="34" charset="-122"/>
              </a:rPr>
              <a:t>计算消息摘要</a:t>
            </a:r>
            <a:endParaRPr lang="zh-CN" altLang="en-US" b="1" i="0" dirty="0">
              <a:solidFill>
                <a:srgbClr val="4F4F4F"/>
              </a:solidFill>
              <a:effectLst/>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4E9FCFCD-0018-4764-AFC2-B39DD46F4AA3}"/>
              </a:ext>
            </a:extLst>
          </p:cNvPr>
          <p:cNvSpPr/>
          <p:nvPr/>
        </p:nvSpPr>
        <p:spPr>
          <a:xfrm>
            <a:off x="6286874" y="1928350"/>
            <a:ext cx="1124026" cy="523220"/>
          </a:xfrm>
          <a:prstGeom prst="rect">
            <a:avLst/>
          </a:prstGeom>
        </p:spPr>
        <p:txBody>
          <a:bodyPr wrap="none">
            <a:spAutoFit/>
          </a:bodyPr>
          <a:lstStyle/>
          <a:p>
            <a:pPr algn="ctr"/>
            <a:r>
              <a:rPr lang="en-US" altLang="zh-CN" sz="1400" b="1" dirty="0">
                <a:solidFill>
                  <a:srgbClr val="4D4D4D"/>
                </a:solidFill>
                <a:latin typeface="Microsoft YaHei" panose="020B0503020204020204" pitchFamily="34" charset="-122"/>
                <a:ea typeface="Microsoft YaHei" panose="020B0503020204020204" pitchFamily="34" charset="-122"/>
              </a:rPr>
              <a:t>STEP1</a:t>
            </a:r>
          </a:p>
          <a:p>
            <a:pPr algn="ctr"/>
            <a:r>
              <a:rPr lang="zh-CN" altLang="en-US" sz="1400" b="1" dirty="0">
                <a:solidFill>
                  <a:srgbClr val="4D4D4D"/>
                </a:solidFill>
                <a:latin typeface="Microsoft YaHei" panose="020B0503020204020204" pitchFamily="34" charset="-122"/>
                <a:ea typeface="Microsoft YaHei" panose="020B0503020204020204" pitchFamily="34" charset="-122"/>
              </a:rPr>
              <a:t>构造</a:t>
            </a:r>
            <a:r>
              <a:rPr lang="en-US" altLang="zh-CN" sz="1400" b="1" dirty="0">
                <a:solidFill>
                  <a:srgbClr val="4D4D4D"/>
                </a:solidFill>
                <a:latin typeface="Microsoft YaHei" panose="020B0503020204020204" pitchFamily="34" charset="-122"/>
                <a:ea typeface="Microsoft YaHei" panose="020B0503020204020204" pitchFamily="34" charset="-122"/>
              </a:rPr>
              <a:t>64</a:t>
            </a:r>
            <a:r>
              <a:rPr lang="zh-CN" altLang="en-US" sz="1400" b="1" dirty="0">
                <a:solidFill>
                  <a:srgbClr val="4D4D4D"/>
                </a:solidFill>
                <a:latin typeface="Microsoft YaHei" panose="020B0503020204020204" pitchFamily="34" charset="-122"/>
                <a:ea typeface="Microsoft YaHei" panose="020B0503020204020204" pitchFamily="34" charset="-122"/>
              </a:rPr>
              <a:t>个字</a:t>
            </a:r>
          </a:p>
        </p:txBody>
      </p:sp>
      <p:sp>
        <p:nvSpPr>
          <p:cNvPr id="11" name="矩形 10">
            <a:extLst>
              <a:ext uri="{FF2B5EF4-FFF2-40B4-BE49-F238E27FC236}">
                <a16:creationId xmlns:a16="http://schemas.microsoft.com/office/drawing/2014/main" id="{5D593071-EFC2-474A-8EF9-501794F146B2}"/>
              </a:ext>
            </a:extLst>
          </p:cNvPr>
          <p:cNvSpPr/>
          <p:nvPr/>
        </p:nvSpPr>
        <p:spPr>
          <a:xfrm>
            <a:off x="6197106" y="2789002"/>
            <a:ext cx="1303562" cy="523220"/>
          </a:xfrm>
          <a:prstGeom prst="rect">
            <a:avLst/>
          </a:prstGeom>
        </p:spPr>
        <p:txBody>
          <a:bodyPr wrap="none">
            <a:spAutoFit/>
          </a:bodyPr>
          <a:lstStyle/>
          <a:p>
            <a:pPr algn="ctr"/>
            <a:r>
              <a:rPr lang="en-US" altLang="zh-CN" sz="1400" b="1" dirty="0">
                <a:solidFill>
                  <a:srgbClr val="4D4D4D"/>
                </a:solidFill>
                <a:latin typeface="Microsoft YaHei" panose="020B0503020204020204" pitchFamily="34" charset="-122"/>
                <a:ea typeface="Microsoft YaHei" panose="020B0503020204020204" pitchFamily="34" charset="-122"/>
              </a:rPr>
              <a:t>STEP2</a:t>
            </a:r>
          </a:p>
          <a:p>
            <a:pPr algn="ctr"/>
            <a:r>
              <a:rPr lang="zh-CN" altLang="en-US" sz="1400" b="1" dirty="0">
                <a:solidFill>
                  <a:srgbClr val="4D4D4D"/>
                </a:solidFill>
                <a:latin typeface="Microsoft YaHei" panose="020B0503020204020204" pitchFamily="34" charset="-122"/>
                <a:ea typeface="Microsoft YaHei" panose="020B0503020204020204" pitchFamily="34" charset="-122"/>
              </a:rPr>
              <a:t>进行</a:t>
            </a:r>
            <a:r>
              <a:rPr lang="en-US" altLang="zh-CN" sz="1400" b="1" dirty="0">
                <a:solidFill>
                  <a:srgbClr val="4D4D4D"/>
                </a:solidFill>
                <a:latin typeface="Microsoft YaHei" panose="020B0503020204020204" pitchFamily="34" charset="-122"/>
                <a:ea typeface="Microsoft YaHei" panose="020B0503020204020204" pitchFamily="34" charset="-122"/>
              </a:rPr>
              <a:t>64</a:t>
            </a:r>
            <a:r>
              <a:rPr lang="zh-CN" altLang="en-US" sz="1400" b="1" dirty="0">
                <a:solidFill>
                  <a:srgbClr val="4D4D4D"/>
                </a:solidFill>
                <a:latin typeface="Microsoft YaHei" panose="020B0503020204020204" pitchFamily="34" charset="-122"/>
                <a:ea typeface="Microsoft YaHei" panose="020B0503020204020204" pitchFamily="34" charset="-122"/>
              </a:rPr>
              <a:t>次循环</a:t>
            </a:r>
          </a:p>
        </p:txBody>
      </p:sp>
      <p:cxnSp>
        <p:nvCxnSpPr>
          <p:cNvPr id="13" name="直接箭头连接符 12">
            <a:extLst>
              <a:ext uri="{FF2B5EF4-FFF2-40B4-BE49-F238E27FC236}">
                <a16:creationId xmlns:a16="http://schemas.microsoft.com/office/drawing/2014/main" id="{009E32E4-D805-4132-8003-EA30C7FBA0B4}"/>
              </a:ext>
            </a:extLst>
          </p:cNvPr>
          <p:cNvCxnSpPr>
            <a:endCxn id="8" idx="1"/>
          </p:cNvCxnSpPr>
          <p:nvPr/>
        </p:nvCxnSpPr>
        <p:spPr>
          <a:xfrm>
            <a:off x="4223413" y="1398250"/>
            <a:ext cx="288024" cy="0"/>
          </a:xfrm>
          <a:prstGeom prst="straightConnector1">
            <a:avLst/>
          </a:prstGeom>
          <a:ln w="38100">
            <a:solidFill>
              <a:schemeClr val="tx1"/>
            </a:solidFill>
            <a:tailEnd type="triangle"/>
          </a:ln>
          <a:effectLst>
            <a:outerShdw blurRad="225425" dist="50800" dir="5220000" algn="ctr">
              <a:srgbClr val="000000">
                <a:alpha val="33000"/>
              </a:srgbClr>
            </a:outerShdw>
          </a:effectLst>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23C41470-FD94-49B6-B4EA-80DC10656146}"/>
              </a:ext>
            </a:extLst>
          </p:cNvPr>
          <p:cNvCxnSpPr>
            <a:cxnSpLocks/>
          </p:cNvCxnSpPr>
          <p:nvPr/>
        </p:nvCxnSpPr>
        <p:spPr>
          <a:xfrm>
            <a:off x="5731933" y="1410196"/>
            <a:ext cx="332124" cy="0"/>
          </a:xfrm>
          <a:prstGeom prst="straightConnector1">
            <a:avLst/>
          </a:prstGeom>
          <a:ln w="38100">
            <a:solidFill>
              <a:schemeClr val="tx1"/>
            </a:solidFill>
            <a:tailEnd type="triangle"/>
          </a:ln>
          <a:effectLst>
            <a:outerShdw blurRad="225425" dist="50800" dir="5220000" algn="ctr">
              <a:srgbClr val="000000">
                <a:alpha val="33000"/>
              </a:srgbClr>
            </a:outerShdw>
          </a:effectLst>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38F42FF2-7294-4A84-82A9-A6BB5C712AF9}"/>
              </a:ext>
            </a:extLst>
          </p:cNvPr>
          <p:cNvSpPr/>
          <p:nvPr/>
        </p:nvSpPr>
        <p:spPr>
          <a:xfrm>
            <a:off x="1046472" y="1196876"/>
            <a:ext cx="1338828" cy="369332"/>
          </a:xfrm>
          <a:prstGeom prst="rect">
            <a:avLst/>
          </a:prstGeom>
        </p:spPr>
        <p:txBody>
          <a:bodyPr wrap="none">
            <a:spAutoFit/>
          </a:bodyPr>
          <a:lstStyle/>
          <a:p>
            <a:r>
              <a:rPr lang="zh-CN" altLang="en-US" b="1" dirty="0">
                <a:solidFill>
                  <a:srgbClr val="4F4F4F"/>
                </a:solidFill>
                <a:latin typeface="Microsoft YaHei" panose="020B0503020204020204" pitchFamily="34" charset="-122"/>
                <a:ea typeface="Microsoft YaHei" panose="020B0503020204020204" pitchFamily="34" charset="-122"/>
              </a:rPr>
              <a:t>常量初始化</a:t>
            </a:r>
            <a:endParaRPr lang="zh-CN" altLang="en-US" b="1" i="0" dirty="0">
              <a:solidFill>
                <a:srgbClr val="4F4F4F"/>
              </a:solidFill>
              <a:effectLst/>
              <a:latin typeface="Microsoft YaHei" panose="020B0503020204020204" pitchFamily="34" charset="-122"/>
              <a:ea typeface="Microsoft YaHei" panose="020B0503020204020204" pitchFamily="34" charset="-122"/>
            </a:endParaRPr>
          </a:p>
        </p:txBody>
      </p:sp>
      <p:cxnSp>
        <p:nvCxnSpPr>
          <p:cNvPr id="21" name="直接箭头连接符 20">
            <a:extLst>
              <a:ext uri="{FF2B5EF4-FFF2-40B4-BE49-F238E27FC236}">
                <a16:creationId xmlns:a16="http://schemas.microsoft.com/office/drawing/2014/main" id="{2EAAFD75-1911-4491-80D8-85AA34535902}"/>
              </a:ext>
            </a:extLst>
          </p:cNvPr>
          <p:cNvCxnSpPr/>
          <p:nvPr/>
        </p:nvCxnSpPr>
        <p:spPr>
          <a:xfrm>
            <a:off x="2484061" y="1410196"/>
            <a:ext cx="288024" cy="0"/>
          </a:xfrm>
          <a:prstGeom prst="straightConnector1">
            <a:avLst/>
          </a:prstGeom>
          <a:ln w="38100">
            <a:solidFill>
              <a:schemeClr val="tx1"/>
            </a:solidFill>
            <a:tailEnd type="triangle"/>
          </a:ln>
          <a:effectLst>
            <a:outerShdw blurRad="225425" dist="50800" dir="5220000" algn="ctr">
              <a:srgbClr val="000000">
                <a:alpha val="33000"/>
              </a:srgbClr>
            </a:outerShdw>
          </a:effectLst>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6C0A5DE7-485F-4C2B-9314-70EC0C652390}"/>
              </a:ext>
            </a:extLst>
          </p:cNvPr>
          <p:cNvSpPr/>
          <p:nvPr/>
        </p:nvSpPr>
        <p:spPr>
          <a:xfrm>
            <a:off x="993573" y="2261316"/>
            <a:ext cx="1303562" cy="523220"/>
          </a:xfrm>
          <a:prstGeom prst="rect">
            <a:avLst/>
          </a:prstGeom>
        </p:spPr>
        <p:txBody>
          <a:bodyPr wrap="none">
            <a:spAutoFit/>
          </a:bodyPr>
          <a:lstStyle/>
          <a:p>
            <a:pPr algn="ctr"/>
            <a:r>
              <a:rPr lang="en-US" altLang="zh-CN" sz="1400" b="1" dirty="0">
                <a:solidFill>
                  <a:srgbClr val="4D4D4D"/>
                </a:solidFill>
                <a:latin typeface="Microsoft YaHei" panose="020B0503020204020204" pitchFamily="34" charset="-122"/>
                <a:ea typeface="Microsoft YaHei" panose="020B0503020204020204" pitchFamily="34" charset="-122"/>
              </a:rPr>
              <a:t>8</a:t>
            </a:r>
            <a:r>
              <a:rPr lang="zh-CN" altLang="en-US" sz="1400" b="1" dirty="0">
                <a:solidFill>
                  <a:srgbClr val="4D4D4D"/>
                </a:solidFill>
                <a:latin typeface="Microsoft YaHei" panose="020B0503020204020204" pitchFamily="34" charset="-122"/>
                <a:ea typeface="Microsoft YaHei" panose="020B0503020204020204" pitchFamily="34" charset="-122"/>
              </a:rPr>
              <a:t>个哈希初值</a:t>
            </a:r>
            <a:endParaRPr lang="en-US" altLang="zh-CN" sz="1400" b="1" dirty="0">
              <a:solidFill>
                <a:srgbClr val="4D4D4D"/>
              </a:solidFill>
              <a:latin typeface="Microsoft YaHei" panose="020B0503020204020204" pitchFamily="34" charset="-122"/>
              <a:ea typeface="Microsoft YaHei" panose="020B0503020204020204" pitchFamily="34" charset="-122"/>
            </a:endParaRPr>
          </a:p>
          <a:p>
            <a:pPr algn="ctr"/>
            <a:r>
              <a:rPr lang="en-US" altLang="zh-CN" sz="1400" b="1" dirty="0">
                <a:solidFill>
                  <a:srgbClr val="4D4D4D"/>
                </a:solidFill>
                <a:latin typeface="Microsoft YaHei" panose="020B0503020204020204" pitchFamily="34" charset="-122"/>
                <a:ea typeface="Microsoft YaHei" panose="020B0503020204020204" pitchFamily="34" charset="-122"/>
              </a:rPr>
              <a:t>64</a:t>
            </a:r>
            <a:r>
              <a:rPr lang="zh-CN" altLang="en-US" sz="1400" b="1" dirty="0">
                <a:solidFill>
                  <a:srgbClr val="4D4D4D"/>
                </a:solidFill>
                <a:latin typeface="Microsoft YaHei" panose="020B0503020204020204" pitchFamily="34" charset="-122"/>
                <a:ea typeface="Microsoft YaHei" panose="020B0503020204020204" pitchFamily="34" charset="-122"/>
              </a:rPr>
              <a:t>个哈希常量</a:t>
            </a:r>
          </a:p>
        </p:txBody>
      </p:sp>
    </p:spTree>
    <p:extLst>
      <p:ext uri="{BB962C8B-B14F-4D97-AF65-F5344CB8AC3E}">
        <p14:creationId xmlns:p14="http://schemas.microsoft.com/office/powerpoint/2010/main" val="288999572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41" name="文本框 40"/>
          <p:cNvSpPr txBox="1"/>
          <p:nvPr/>
        </p:nvSpPr>
        <p:spPr>
          <a:xfrm>
            <a:off x="447590" y="359976"/>
            <a:ext cx="2645276" cy="338554"/>
          </a:xfrm>
          <a:prstGeom prst="rect">
            <a:avLst/>
          </a:prstGeom>
          <a:noFill/>
        </p:spPr>
        <p:txBody>
          <a:bodyPr wrap="none" rtlCol="0">
            <a:spAutoFit/>
          </a:bodyPr>
          <a:lstStyle/>
          <a:p>
            <a:r>
              <a:rPr lang="pt-BR"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Map(H{i-1}) = H{i}</a:t>
            </a:r>
            <a:endPar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Freeform 56"/>
          <p:cNvSpPr/>
          <p:nvPr/>
        </p:nvSpPr>
        <p:spPr bwMode="auto">
          <a:xfrm>
            <a:off x="4280004" y="1911047"/>
            <a:ext cx="469862" cy="381759"/>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bg1"/>
          </a:solidFill>
          <a:ln>
            <a:noFill/>
          </a:ln>
        </p:spPr>
        <p:txBody>
          <a:bodyPr vert="horz" wrap="square" lIns="67391" tIns="33696" rIns="67391" bIns="33696" numCol="1" anchor="t" anchorCtr="0" compatLnSpc="1"/>
          <a:lstStyle/>
          <a:p>
            <a:endParaRPr lang="en-US" dirty="0">
              <a:latin typeface="微软雅黑" panose="020B0503020204020204" pitchFamily="34" charset="-122"/>
            </a:endParaRPr>
          </a:p>
        </p:txBody>
      </p:sp>
      <p:sp>
        <p:nvSpPr>
          <p:cNvPr id="5" name="矩形 4">
            <a:extLst>
              <a:ext uri="{FF2B5EF4-FFF2-40B4-BE49-F238E27FC236}">
                <a16:creationId xmlns:a16="http://schemas.microsoft.com/office/drawing/2014/main" id="{655D3464-D4DA-4983-9781-2EEAC8CC114B}"/>
              </a:ext>
            </a:extLst>
          </p:cNvPr>
          <p:cNvSpPr/>
          <p:nvPr/>
        </p:nvSpPr>
        <p:spPr>
          <a:xfrm>
            <a:off x="447590" y="1071691"/>
            <a:ext cx="4479925" cy="1321580"/>
          </a:xfrm>
          <a:prstGeom prst="rect">
            <a:avLst/>
          </a:prstGeom>
        </p:spPr>
        <p:txBody>
          <a:bodyPr>
            <a:spAutoFit/>
          </a:bodyPr>
          <a:lstStyle/>
          <a:p>
            <a:r>
              <a:rPr lang="zh-CN" altLang="en-US" sz="1400" b="1" dirty="0">
                <a:solidFill>
                  <a:srgbClr val="4D4D4D"/>
                </a:solidFill>
                <a:latin typeface="Microsoft YaHei" panose="020B0503020204020204" pitchFamily="34" charset="-122"/>
                <a:ea typeface="Microsoft YaHei" panose="020B0503020204020204" pitchFamily="34" charset="-122"/>
              </a:rPr>
              <a:t>STEP1：构造64个字</a:t>
            </a:r>
            <a:endParaRPr lang="en-US" altLang="zh-CN" sz="1400" b="1" dirty="0">
              <a:solidFill>
                <a:srgbClr val="4D4D4D"/>
              </a:solidFill>
              <a:latin typeface="Microsoft YaHei" panose="020B0503020204020204" pitchFamily="34" charset="-122"/>
              <a:ea typeface="Microsoft YaHei" panose="020B0503020204020204" pitchFamily="34" charset="-122"/>
            </a:endParaRPr>
          </a:p>
          <a:p>
            <a:endParaRPr lang="en-US" altLang="zh-CN" sz="1400" b="1" dirty="0">
              <a:solidFill>
                <a:srgbClr val="4D4D4D"/>
              </a:solidFill>
              <a:latin typeface="Microsoft YaHei" panose="020B0503020204020204" pitchFamily="34" charset="-122"/>
              <a:ea typeface="Microsoft YaHei" panose="020B0503020204020204" pitchFamily="34" charset="-122"/>
            </a:endParaRPr>
          </a:p>
          <a:p>
            <a:pPr>
              <a:lnSpc>
                <a:spcPct val="150000"/>
              </a:lnSpc>
            </a:pPr>
            <a:r>
              <a:rPr lang="zh-CN" altLang="en-US" sz="1200" dirty="0">
                <a:latin typeface="微软雅黑" panose="020B0503020204020204" pitchFamily="34" charset="-122"/>
                <a:ea typeface="微软雅黑" panose="020B0503020204020204" pitchFamily="34" charset="-122"/>
              </a:rPr>
              <a:t>      对于每一块，将块分解为16个32-bit的big-endian的字，记为w[0], …, w[15]也就是说，前16个字直接由消息的第i个块分解得到其余的字由如下迭代公式得到：</a:t>
            </a:r>
          </a:p>
        </p:txBody>
      </p:sp>
      <p:pic>
        <p:nvPicPr>
          <p:cNvPr id="7" name="图片 6">
            <a:extLst>
              <a:ext uri="{FF2B5EF4-FFF2-40B4-BE49-F238E27FC236}">
                <a16:creationId xmlns:a16="http://schemas.microsoft.com/office/drawing/2014/main" id="{9A6CEAC3-F33E-4EBB-A6C1-B22EC971A909}"/>
              </a:ext>
            </a:extLst>
          </p:cNvPr>
          <p:cNvPicPr>
            <a:picLocks noChangeAspect="1"/>
          </p:cNvPicPr>
          <p:nvPr/>
        </p:nvPicPr>
        <p:blipFill>
          <a:blip r:embed="rId4"/>
          <a:stretch>
            <a:fillRect/>
          </a:stretch>
        </p:blipFill>
        <p:spPr>
          <a:xfrm>
            <a:off x="798247" y="2363366"/>
            <a:ext cx="3481757" cy="417528"/>
          </a:xfrm>
          <a:prstGeom prst="rect">
            <a:avLst/>
          </a:prstGeom>
        </p:spPr>
      </p:pic>
      <p:sp>
        <p:nvSpPr>
          <p:cNvPr id="8" name="矩形 7">
            <a:extLst>
              <a:ext uri="{FF2B5EF4-FFF2-40B4-BE49-F238E27FC236}">
                <a16:creationId xmlns:a16="http://schemas.microsoft.com/office/drawing/2014/main" id="{87F5E2F0-492F-4394-9DC4-45ACE5A7290A}"/>
              </a:ext>
            </a:extLst>
          </p:cNvPr>
          <p:cNvSpPr/>
          <p:nvPr/>
        </p:nvSpPr>
        <p:spPr>
          <a:xfrm>
            <a:off x="446221" y="2849706"/>
            <a:ext cx="2034531" cy="307777"/>
          </a:xfrm>
          <a:prstGeom prst="rect">
            <a:avLst/>
          </a:prstGeom>
        </p:spPr>
        <p:txBody>
          <a:bodyPr wrap="none">
            <a:spAutoFit/>
          </a:bodyPr>
          <a:lstStyle/>
          <a:p>
            <a:r>
              <a:rPr lang="en-US" altLang="zh-CN" sz="1400" b="1" dirty="0">
                <a:solidFill>
                  <a:srgbClr val="4D4D4D"/>
                </a:solidFill>
                <a:latin typeface="Microsoft YaHei" panose="020B0503020204020204" pitchFamily="34" charset="-122"/>
                <a:ea typeface="Microsoft YaHei" panose="020B0503020204020204" pitchFamily="34" charset="-122"/>
              </a:rPr>
              <a:t>STEP2</a:t>
            </a:r>
            <a:r>
              <a:rPr lang="zh-CN" altLang="en-US" sz="1400" b="1" dirty="0">
                <a:solidFill>
                  <a:srgbClr val="4D4D4D"/>
                </a:solidFill>
                <a:latin typeface="Microsoft YaHei" panose="020B0503020204020204" pitchFamily="34" charset="-122"/>
                <a:ea typeface="Microsoft YaHei" panose="020B0503020204020204" pitchFamily="34" charset="-122"/>
              </a:rPr>
              <a:t>：进行</a:t>
            </a:r>
            <a:r>
              <a:rPr lang="en-US" altLang="zh-CN" sz="1400" b="1" dirty="0">
                <a:solidFill>
                  <a:srgbClr val="4D4D4D"/>
                </a:solidFill>
                <a:latin typeface="Microsoft YaHei" panose="020B0503020204020204" pitchFamily="34" charset="-122"/>
                <a:ea typeface="Microsoft YaHei" panose="020B0503020204020204" pitchFamily="34" charset="-122"/>
              </a:rPr>
              <a:t>64</a:t>
            </a:r>
            <a:r>
              <a:rPr lang="zh-CN" altLang="en-US" sz="1400" b="1" dirty="0">
                <a:solidFill>
                  <a:srgbClr val="4D4D4D"/>
                </a:solidFill>
                <a:latin typeface="Microsoft YaHei" panose="020B0503020204020204" pitchFamily="34" charset="-122"/>
                <a:ea typeface="Microsoft YaHei" panose="020B0503020204020204" pitchFamily="34" charset="-122"/>
              </a:rPr>
              <a:t>次循环</a:t>
            </a:r>
          </a:p>
        </p:txBody>
      </p:sp>
      <p:pic>
        <p:nvPicPr>
          <p:cNvPr id="9" name="图片 8">
            <a:extLst>
              <a:ext uri="{FF2B5EF4-FFF2-40B4-BE49-F238E27FC236}">
                <a16:creationId xmlns:a16="http://schemas.microsoft.com/office/drawing/2014/main" id="{52EBF590-AA41-47ED-9C7A-2F92050C1982}"/>
              </a:ext>
            </a:extLst>
          </p:cNvPr>
          <p:cNvPicPr>
            <a:picLocks noChangeAspect="1"/>
          </p:cNvPicPr>
          <p:nvPr/>
        </p:nvPicPr>
        <p:blipFill>
          <a:blip r:embed="rId5"/>
          <a:stretch>
            <a:fillRect/>
          </a:stretch>
        </p:blipFill>
        <p:spPr>
          <a:xfrm>
            <a:off x="4927515" y="1399842"/>
            <a:ext cx="3804041" cy="2568780"/>
          </a:xfrm>
          <a:prstGeom prst="rect">
            <a:avLst/>
          </a:prstGeom>
        </p:spPr>
      </p:pic>
      <p:sp>
        <p:nvSpPr>
          <p:cNvPr id="10" name="矩形 9">
            <a:extLst>
              <a:ext uri="{FF2B5EF4-FFF2-40B4-BE49-F238E27FC236}">
                <a16:creationId xmlns:a16="http://schemas.microsoft.com/office/drawing/2014/main" id="{55B7A055-DA79-43E8-A3E0-126FDC47399C}"/>
              </a:ext>
            </a:extLst>
          </p:cNvPr>
          <p:cNvSpPr/>
          <p:nvPr/>
        </p:nvSpPr>
        <p:spPr>
          <a:xfrm>
            <a:off x="446221" y="3209701"/>
            <a:ext cx="4479925" cy="613694"/>
          </a:xfrm>
          <a:prstGeom prst="rect">
            <a:avLst/>
          </a:prstGeom>
        </p:spPr>
        <p:txBody>
          <a:bodyPr>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       映射 </a:t>
            </a:r>
            <a:r>
              <a:rPr lang="pt-BR" altLang="zh-CN" sz="1200" dirty="0">
                <a:latin typeface="微软雅黑" panose="020B0503020204020204" pitchFamily="34" charset="-122"/>
                <a:ea typeface="微软雅黑" panose="020B0503020204020204" pitchFamily="34" charset="-122"/>
              </a:rPr>
              <a:t>Map(H{i-1}) = H{i} </a:t>
            </a:r>
            <a:r>
              <a:rPr lang="zh-CN" altLang="en-US" sz="1200" dirty="0">
                <a:latin typeface="微软雅黑" panose="020B0503020204020204" pitchFamily="34" charset="-122"/>
                <a:ea typeface="微软雅黑" panose="020B0503020204020204" pitchFamily="34" charset="-122"/>
              </a:rPr>
              <a:t>包含了</a:t>
            </a:r>
            <a:r>
              <a:rPr lang="en-US" altLang="zh-CN" sz="1200" dirty="0">
                <a:latin typeface="微软雅黑" panose="020B0503020204020204" pitchFamily="34" charset="-122"/>
                <a:ea typeface="微软雅黑" panose="020B0503020204020204" pitchFamily="34" charset="-122"/>
              </a:rPr>
              <a:t>64</a:t>
            </a:r>
            <a:r>
              <a:rPr lang="zh-CN" altLang="en-US" sz="1200" dirty="0">
                <a:latin typeface="微软雅黑" panose="020B0503020204020204" pitchFamily="34" charset="-122"/>
                <a:ea typeface="微软雅黑" panose="020B0503020204020204" pitchFamily="34" charset="-122"/>
              </a:rPr>
              <a:t>次加密循环，即进行</a:t>
            </a:r>
            <a:r>
              <a:rPr lang="en-US" altLang="zh-CN" sz="1200" dirty="0">
                <a:latin typeface="微软雅黑" panose="020B0503020204020204" pitchFamily="34" charset="-122"/>
                <a:ea typeface="微软雅黑" panose="020B0503020204020204" pitchFamily="34" charset="-122"/>
              </a:rPr>
              <a:t>64</a:t>
            </a:r>
            <a:r>
              <a:rPr lang="zh-CN" altLang="en-US" sz="1200" dirty="0">
                <a:latin typeface="微软雅黑" panose="020B0503020204020204" pitchFamily="34" charset="-122"/>
                <a:ea typeface="微软雅黑" panose="020B0503020204020204" pitchFamily="34" charset="-122"/>
              </a:rPr>
              <a:t>次加密循环即可完成一次迭代，每次加密循环可以由右图描述：</a:t>
            </a:r>
          </a:p>
        </p:txBody>
      </p:sp>
    </p:spTree>
    <p:extLst>
      <p:ext uri="{BB962C8B-B14F-4D97-AF65-F5344CB8AC3E}">
        <p14:creationId xmlns:p14="http://schemas.microsoft.com/office/powerpoint/2010/main" val="48956610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Pages>0</Pages>
  <Words>3548</Words>
  <Characters>0</Characters>
  <Application>Microsoft Office PowerPoint</Application>
  <DocSecurity>0</DocSecurity>
  <PresentationFormat>自定义</PresentationFormat>
  <Lines>0</Lines>
  <Paragraphs>290</Paragraphs>
  <Slides>34</Slides>
  <Notes>33</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34</vt:i4>
      </vt:variant>
    </vt:vector>
  </HeadingPairs>
  <TitlesOfParts>
    <vt:vector size="48" baseType="lpstr">
      <vt:lpstr>Adobe Arabic</vt:lpstr>
      <vt:lpstr>Bebas Neue</vt:lpstr>
      <vt:lpstr>Gill Sans</vt:lpstr>
      <vt:lpstr>黑体</vt:lpstr>
      <vt:lpstr>华文细黑</vt:lpstr>
      <vt:lpstr>Microsoft YaHei</vt:lpstr>
      <vt:lpstr>Microsoft YaHei</vt:lpstr>
      <vt:lpstr>新宋体</vt:lpstr>
      <vt:lpstr>Arial</vt:lpstr>
      <vt:lpstr>Calibri</vt:lpstr>
      <vt:lpstr>Calibri Light</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
  <cp:revision>1</cp:revision>
  <dcterms:created xsi:type="dcterms:W3CDTF">2017-05-18T11:30:35Z</dcterms:created>
  <dcterms:modified xsi:type="dcterms:W3CDTF">2019-10-26T02:54:10Z</dcterms:modified>
</cp:coreProperties>
</file>