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Rf1 </a:t>
            </a:r>
            <a:r>
              <a:rPr lang="en-US" dirty="0" err="1" smtClean="0"/>
              <a:t>gyak</a:t>
            </a:r>
            <a:r>
              <a:rPr lang="en-US" dirty="0" smtClean="0"/>
              <a:t> 5. </a:t>
            </a:r>
            <a:r>
              <a:rPr lang="en-US" dirty="0" err="1" smtClean="0"/>
              <a:t>csoport</a:t>
            </a:r>
            <a:r>
              <a:rPr lang="en-US" dirty="0" smtClean="0"/>
              <a:t>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1. m</a:t>
            </a:r>
            <a:r>
              <a:rPr lang="hu-HU" dirty="0" smtClean="0"/>
              <a:t>érföldkő bemutató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GANTT-DIAGRAM, </a:t>
            </a:r>
            <a:r>
              <a:rPr lang="hu-HU" dirty="0" smtClean="0"/>
              <a:t>M3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23" y="1840385"/>
            <a:ext cx="6378615" cy="4660616"/>
          </a:xfrm>
        </p:spPr>
      </p:pic>
    </p:spTree>
    <p:extLst>
      <p:ext uri="{BB962C8B-B14F-4D97-AF65-F5344CB8AC3E}">
        <p14:creationId xmlns:p14="http://schemas.microsoft.com/office/powerpoint/2010/main" val="33283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GANTT-DIAGRAM, </a:t>
            </a:r>
            <a:r>
              <a:rPr lang="hu-HU" dirty="0" smtClean="0"/>
              <a:t>M4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62" y="2057401"/>
            <a:ext cx="9584327" cy="3359330"/>
          </a:xfrm>
        </p:spPr>
      </p:pic>
    </p:spTree>
    <p:extLst>
      <p:ext uri="{BB962C8B-B14F-4D97-AF65-F5344CB8AC3E}">
        <p14:creationId xmlns:p14="http://schemas.microsoft.com/office/powerpoint/2010/main" val="36109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Gantt</a:t>
            </a:r>
            <a:r>
              <a:rPr lang="hu-HU" dirty="0" smtClean="0"/>
              <a:t>-diagram teljes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60" y="2193925"/>
            <a:ext cx="8661680" cy="4024313"/>
          </a:xfrm>
        </p:spPr>
      </p:pic>
    </p:spTree>
    <p:extLst>
      <p:ext uri="{BB962C8B-B14F-4D97-AF65-F5344CB8AC3E}">
        <p14:creationId xmlns:p14="http://schemas.microsoft.com/office/powerpoint/2010/main" val="256849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73530" y="2741218"/>
            <a:ext cx="6524897" cy="1293028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19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Választott téma: webshop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Célja: fogyasztó mindennapi életét megkönnyítse úgy, hogy otthona kényelméből intézze a bevásárlást.</a:t>
            </a:r>
          </a:p>
          <a:p>
            <a:r>
              <a:rPr lang="hu-HU" sz="3200" dirty="0"/>
              <a:t>Ehhez természetesen szükséges egy letisztult és egy mindenki számára </a:t>
            </a:r>
            <a:r>
              <a:rPr lang="hu-HU" sz="3200" dirty="0" smtClean="0"/>
              <a:t>könnyen </a:t>
            </a:r>
            <a:r>
              <a:rPr lang="hu-HU" sz="3200" dirty="0"/>
              <a:t>értelmezhető és </a:t>
            </a:r>
            <a:r>
              <a:rPr lang="hu-HU" sz="3200" dirty="0" smtClean="0"/>
              <a:t>használható </a:t>
            </a:r>
            <a:r>
              <a:rPr lang="hu-HU" sz="3200" dirty="0"/>
              <a:t>weboldal.</a:t>
            </a:r>
          </a:p>
        </p:txBody>
      </p:sp>
    </p:spTree>
    <p:extLst>
      <p:ext uri="{BB962C8B-B14F-4D97-AF65-F5344CB8AC3E}">
        <p14:creationId xmlns:p14="http://schemas.microsoft.com/office/powerpoint/2010/main" val="21129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Funkcionális követelmények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400" dirty="0"/>
              <a:t>Munkamenet </a:t>
            </a:r>
            <a:r>
              <a:rPr lang="hu-HU" sz="2400" dirty="0" smtClean="0"/>
              <a:t>megvalósítás </a:t>
            </a:r>
            <a:r>
              <a:rPr lang="hu-HU" sz="2400" dirty="0"/>
              <a:t>több szinten </a:t>
            </a:r>
            <a:r>
              <a:rPr lang="hu-HU" sz="2400" dirty="0" err="1"/>
              <a:t>pl</a:t>
            </a:r>
            <a:r>
              <a:rPr lang="hu-HU" sz="2400" dirty="0"/>
              <a:t>: </a:t>
            </a:r>
            <a:r>
              <a:rPr lang="hu-HU" sz="2400" dirty="0" err="1"/>
              <a:t>admin</a:t>
            </a:r>
            <a:r>
              <a:rPr lang="hu-HU" sz="2400" dirty="0"/>
              <a:t>, felhasználó, stb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Árukészletek </a:t>
            </a:r>
            <a:r>
              <a:rPr lang="hu-HU" sz="2400" dirty="0"/>
              <a:t>kezelése: hány darab maradt az adott </a:t>
            </a:r>
            <a:r>
              <a:rPr lang="hu-HU" sz="2400" dirty="0" smtClean="0"/>
              <a:t>termékből</a:t>
            </a:r>
          </a:p>
          <a:p>
            <a:r>
              <a:rPr lang="hu-HU" sz="2400" dirty="0" smtClean="0"/>
              <a:t>Felhasználók kezelése</a:t>
            </a:r>
          </a:p>
          <a:p>
            <a:r>
              <a:rPr lang="hu-HU" sz="2400" dirty="0" smtClean="0"/>
              <a:t>Egy </a:t>
            </a:r>
            <a:r>
              <a:rPr lang="hu-HU" sz="2400" dirty="0"/>
              <a:t>regisztrációs felület új felhasználók </a:t>
            </a:r>
            <a:r>
              <a:rPr lang="hu-HU" sz="2400" dirty="0" smtClean="0"/>
              <a:t>számára</a:t>
            </a:r>
          </a:p>
          <a:p>
            <a:r>
              <a:rPr lang="hu-HU" sz="2400" dirty="0" smtClean="0"/>
              <a:t>Egy </a:t>
            </a:r>
            <a:r>
              <a:rPr lang="hu-HU" sz="2400" dirty="0"/>
              <a:t>belépési felület visszatérő felhasználók </a:t>
            </a:r>
            <a:r>
              <a:rPr lang="hu-HU" sz="2400" dirty="0" smtClean="0"/>
              <a:t>számára</a:t>
            </a:r>
          </a:p>
          <a:p>
            <a:r>
              <a:rPr lang="hu-HU" sz="2400" dirty="0" smtClean="0"/>
              <a:t>Hűségpont rendszer</a:t>
            </a:r>
          </a:p>
          <a:p>
            <a:r>
              <a:rPr lang="hu-HU" sz="2400" dirty="0" smtClean="0"/>
              <a:t>Szállítások kezelése</a:t>
            </a:r>
          </a:p>
          <a:p>
            <a:r>
              <a:rPr lang="hu-HU" sz="2400" dirty="0" smtClean="0"/>
              <a:t>Kosár funkció</a:t>
            </a:r>
          </a:p>
          <a:p>
            <a:r>
              <a:rPr lang="hu-HU" sz="2400" dirty="0" smtClean="0"/>
              <a:t>Kapcsolatfelvételi </a:t>
            </a:r>
            <a:r>
              <a:rPr lang="hu-HU" sz="2400" dirty="0"/>
              <a:t>űrlap</a:t>
            </a:r>
          </a:p>
        </p:txBody>
      </p:sp>
    </p:spTree>
    <p:extLst>
      <p:ext uri="{BB962C8B-B14F-4D97-AF65-F5344CB8AC3E}">
        <p14:creationId xmlns:p14="http://schemas.microsoft.com/office/powerpoint/2010/main" val="30309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Nem funkcionális követelmények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Böngészőfüggetlenség</a:t>
            </a:r>
          </a:p>
          <a:p>
            <a:r>
              <a:rPr lang="hu-HU" sz="2800" dirty="0" err="1" smtClean="0"/>
              <a:t>Reszponzív</a:t>
            </a:r>
            <a:r>
              <a:rPr lang="hu-HU" sz="2800" dirty="0" smtClean="0"/>
              <a:t> design</a:t>
            </a:r>
          </a:p>
          <a:p>
            <a:r>
              <a:rPr lang="hu-HU" sz="2800" dirty="0" smtClean="0"/>
              <a:t>A </a:t>
            </a:r>
            <a:r>
              <a:rPr lang="hu-HU" sz="2800" dirty="0"/>
              <a:t>privát adatok megfelelő tárolása és továbbadása</a:t>
            </a:r>
          </a:p>
        </p:txBody>
      </p:sp>
    </p:spTree>
    <p:extLst>
      <p:ext uri="{BB962C8B-B14F-4D97-AF65-F5344CB8AC3E}">
        <p14:creationId xmlns:p14="http://schemas.microsoft.com/office/powerpoint/2010/main" val="13313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CSAPATTAGOK: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Szécsényi Szabolcs (2.5 év tapasztalat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Keresztúri </a:t>
            </a:r>
            <a:r>
              <a:rPr lang="hu-HU" sz="2800" dirty="0"/>
              <a:t>Márk (1 év tapasztalat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Sándor </a:t>
            </a:r>
            <a:r>
              <a:rPr lang="hu-HU" sz="2800" dirty="0"/>
              <a:t>Márk (1 év tapasztalat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Sprok </a:t>
            </a:r>
            <a:r>
              <a:rPr lang="hu-HU" sz="2800" dirty="0"/>
              <a:t>Dániel (&lt;1 év tapasztalat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Kasza </a:t>
            </a:r>
            <a:r>
              <a:rPr lang="hu-HU" sz="2800" dirty="0"/>
              <a:t>Dominik Árpád (&lt;1 év tapasztalat</a:t>
            </a:r>
            <a:r>
              <a:rPr lang="hu-HU" sz="2800" dirty="0" smtClean="0"/>
              <a:t>)</a:t>
            </a:r>
          </a:p>
          <a:p>
            <a:r>
              <a:rPr lang="hu-HU" sz="2800" dirty="0" err="1" smtClean="0"/>
              <a:t>Zsofenszki</a:t>
            </a:r>
            <a:r>
              <a:rPr lang="hu-HU" sz="2800" dirty="0" smtClean="0"/>
              <a:t> </a:t>
            </a:r>
            <a:r>
              <a:rPr lang="hu-HU" sz="2800" dirty="0"/>
              <a:t>Kristóf (&lt;1 év tapasztalat)</a:t>
            </a:r>
          </a:p>
        </p:txBody>
      </p:sp>
    </p:spTree>
    <p:extLst>
      <p:ext uri="{BB962C8B-B14F-4D97-AF65-F5344CB8AC3E}">
        <p14:creationId xmlns:p14="http://schemas.microsoft.com/office/powerpoint/2010/main" val="2708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technológiák/szoftverek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Heroku</a:t>
            </a:r>
            <a:r>
              <a:rPr lang="hu-HU" sz="2400" dirty="0"/>
              <a:t> </a:t>
            </a:r>
            <a:r>
              <a:rPr lang="hu-HU" sz="2400" dirty="0" smtClean="0"/>
              <a:t>platformszolgáltatás</a:t>
            </a:r>
          </a:p>
          <a:p>
            <a:r>
              <a:rPr lang="hu-HU" sz="2400" dirty="0" err="1" smtClean="0"/>
              <a:t>Heroku</a:t>
            </a:r>
            <a:r>
              <a:rPr lang="hu-HU" sz="2400" dirty="0" smtClean="0"/>
              <a:t> </a:t>
            </a:r>
            <a:r>
              <a:rPr lang="hu-HU" sz="2400" dirty="0"/>
              <a:t>által biztosított </a:t>
            </a:r>
            <a:r>
              <a:rPr lang="hu-HU" sz="2400" dirty="0" err="1"/>
              <a:t>PostgreSQL</a:t>
            </a:r>
            <a:r>
              <a:rPr lang="hu-HU" sz="2400" dirty="0"/>
              <a:t> </a:t>
            </a:r>
            <a:r>
              <a:rPr lang="hu-HU" sz="2400" dirty="0" smtClean="0"/>
              <a:t>adatbázisszerver</a:t>
            </a:r>
          </a:p>
          <a:p>
            <a:r>
              <a:rPr lang="hu-HU" sz="2400" dirty="0" smtClean="0"/>
              <a:t>DIA </a:t>
            </a:r>
            <a:r>
              <a:rPr lang="hu-HU" sz="2400" dirty="0"/>
              <a:t>(tervezéshez</a:t>
            </a:r>
            <a:r>
              <a:rPr lang="hu-HU" sz="2400" dirty="0" smtClean="0"/>
              <a:t>)</a:t>
            </a:r>
          </a:p>
          <a:p>
            <a:r>
              <a:rPr lang="hu-HU" sz="2400" dirty="0" smtClean="0"/>
              <a:t>Spring </a:t>
            </a:r>
            <a:r>
              <a:rPr lang="hu-HU" sz="2400" dirty="0"/>
              <a:t>Boot (backend fejlesztéshez</a:t>
            </a:r>
            <a:r>
              <a:rPr lang="hu-HU" sz="2400" dirty="0" smtClean="0"/>
              <a:t>)</a:t>
            </a:r>
          </a:p>
          <a:p>
            <a:r>
              <a:rPr lang="hu-HU" sz="2400" dirty="0" smtClean="0"/>
              <a:t>React.js, HTML, CSS </a:t>
            </a:r>
            <a:r>
              <a:rPr lang="hu-HU" sz="2400" dirty="0"/>
              <a:t>(frontend fejlesztéshez</a:t>
            </a:r>
            <a:r>
              <a:rPr lang="hu-HU" sz="2400" dirty="0" smtClean="0"/>
              <a:t>)</a:t>
            </a:r>
          </a:p>
          <a:p>
            <a:r>
              <a:rPr lang="hu-HU" sz="2400" dirty="0" err="1" smtClean="0"/>
              <a:t>IntelliJ</a:t>
            </a:r>
            <a:r>
              <a:rPr lang="hu-HU" sz="2400" dirty="0" smtClean="0"/>
              <a:t> IDEA</a:t>
            </a:r>
          </a:p>
          <a:p>
            <a:r>
              <a:rPr lang="hu-HU" sz="2400" dirty="0" err="1" smtClean="0"/>
              <a:t>Webstorm</a:t>
            </a:r>
            <a:r>
              <a:rPr lang="hu-HU" sz="2400" dirty="0" smtClean="0"/>
              <a:t> IDE</a:t>
            </a:r>
          </a:p>
          <a:p>
            <a:r>
              <a:rPr lang="hu-HU" sz="2400" dirty="0" err="1" smtClean="0"/>
              <a:t>Git</a:t>
            </a:r>
            <a:r>
              <a:rPr lang="hu-HU" sz="2400" dirty="0" smtClean="0"/>
              <a:t> </a:t>
            </a:r>
            <a:r>
              <a:rPr lang="hu-HU" sz="2400" dirty="0"/>
              <a:t>verziókövető (</a:t>
            </a:r>
            <a:r>
              <a:rPr lang="hu-HU" sz="2400" dirty="0" err="1"/>
              <a:t>GitLab</a:t>
            </a:r>
            <a:r>
              <a:rPr lang="hu-H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36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SZOFTVERFOLYAMAT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 szoftver fejlesztése során az SCRUM fejlesztési modellt </a:t>
            </a:r>
            <a:r>
              <a:rPr lang="hu-HU" sz="3200" dirty="0" smtClean="0"/>
              <a:t>alkalmazzuk</a:t>
            </a:r>
            <a:r>
              <a:rPr lang="hu-HU" sz="3200" dirty="0"/>
              <a:t>:</a:t>
            </a:r>
            <a:endParaRPr lang="hu-HU" sz="3200" dirty="0" smtClean="0"/>
          </a:p>
          <a:p>
            <a:pPr lvl="1"/>
            <a:r>
              <a:rPr lang="hu-HU" sz="3200" dirty="0" smtClean="0"/>
              <a:t>Változásokhoz könnyen igazodó</a:t>
            </a:r>
          </a:p>
          <a:p>
            <a:pPr lvl="1"/>
            <a:r>
              <a:rPr lang="hu-HU" sz="3200" dirty="0" smtClean="0"/>
              <a:t>Napi megbeszélések</a:t>
            </a:r>
          </a:p>
          <a:p>
            <a:pPr lvl="1"/>
            <a:r>
              <a:rPr lang="hu-HU" sz="3200" dirty="0" smtClean="0"/>
              <a:t>Sprint fejlesztés (1-4 hét)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0385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GANTT-DIAGRAM, M1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6" y="2931459"/>
            <a:ext cx="11054837" cy="865404"/>
          </a:xfrm>
        </p:spPr>
      </p:pic>
    </p:spTree>
    <p:extLst>
      <p:ext uri="{BB962C8B-B14F-4D97-AF65-F5344CB8AC3E}">
        <p14:creationId xmlns:p14="http://schemas.microsoft.com/office/powerpoint/2010/main" val="24279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GANTT-DIAGRAM, </a:t>
            </a:r>
            <a:r>
              <a:rPr lang="hu-HU" dirty="0" smtClean="0"/>
              <a:t>M2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9" y="2348494"/>
            <a:ext cx="10276801" cy="2895602"/>
          </a:xfrm>
        </p:spPr>
      </p:pic>
    </p:spTree>
    <p:extLst>
      <p:ext uri="{BB962C8B-B14F-4D97-AF65-F5344CB8AC3E}">
        <p14:creationId xmlns:p14="http://schemas.microsoft.com/office/powerpoint/2010/main" val="823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53</TotalTime>
  <Words>224</Words>
  <Application>Microsoft Office PowerPoint</Application>
  <PresentationFormat>Szélesvásznú</PresentationFormat>
  <Paragraphs>45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Kondenzcsík</vt:lpstr>
      <vt:lpstr>Rf1 gyak 5. csoport  1. mérföldkő bemutató</vt:lpstr>
      <vt:lpstr>Választott téma: webshop</vt:lpstr>
      <vt:lpstr>Funkcionális követelmények</vt:lpstr>
      <vt:lpstr>Nem funkcionális követelmények</vt:lpstr>
      <vt:lpstr>CSAPATTAGOK:</vt:lpstr>
      <vt:lpstr>technológiák/szoftverek</vt:lpstr>
      <vt:lpstr>SZOFTVERFOLYAMAT</vt:lpstr>
      <vt:lpstr>GANTT-DIAGRAM, M1</vt:lpstr>
      <vt:lpstr>GANTT-DIAGRAM, M2</vt:lpstr>
      <vt:lpstr>GANTT-DIAGRAM, M3</vt:lpstr>
      <vt:lpstr>GANTT-DIAGRAM, M4</vt:lpstr>
      <vt:lpstr>Gantt-diagram teljes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Rf1 gyak 5. csoport 1. mérföldkő bemutató</dc:title>
  <dc:creator>Dániel Sprok</dc:creator>
  <cp:lastModifiedBy>Dániel Sprok</cp:lastModifiedBy>
  <cp:revision>18</cp:revision>
  <dcterms:created xsi:type="dcterms:W3CDTF">2022-10-02T19:42:13Z</dcterms:created>
  <dcterms:modified xsi:type="dcterms:W3CDTF">2022-10-09T18:50:32Z</dcterms:modified>
</cp:coreProperties>
</file>