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38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49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67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264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752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366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086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99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338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4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4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1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48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03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9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2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66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4887-3BD1-4454-AB0E-D70079394914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B2C1-B330-45C5-BD9A-81F6E3FCB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97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Rf1 </a:t>
            </a:r>
            <a:r>
              <a:rPr lang="en-US" dirty="0" err="1"/>
              <a:t>gyak</a:t>
            </a:r>
            <a:r>
              <a:rPr lang="en-US" dirty="0"/>
              <a:t> 5. </a:t>
            </a:r>
            <a:r>
              <a:rPr lang="en-US" dirty="0" err="1"/>
              <a:t>csoport</a:t>
            </a:r>
            <a:r>
              <a:rPr lang="en-US" dirty="0"/>
              <a:t> 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2</a:t>
            </a:r>
            <a:r>
              <a:rPr lang="en-US" dirty="0" smtClean="0"/>
              <a:t>. </a:t>
            </a:r>
            <a:r>
              <a:rPr lang="en-US" dirty="0"/>
              <a:t>m</a:t>
            </a:r>
            <a:r>
              <a:rPr lang="hu-HU" dirty="0"/>
              <a:t>érföldkő bemutató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KÉPERNYŐTERVEK: </a:t>
            </a:r>
            <a:r>
              <a:rPr lang="hu-HU" dirty="0" smtClean="0"/>
              <a:t>Kapcsolat felvétel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11" y="2159075"/>
            <a:ext cx="7023333" cy="3950624"/>
          </a:xfrm>
        </p:spPr>
      </p:pic>
    </p:spTree>
    <p:extLst>
      <p:ext uri="{BB962C8B-B14F-4D97-AF65-F5344CB8AC3E}">
        <p14:creationId xmlns:p14="http://schemas.microsoft.com/office/powerpoint/2010/main" val="25425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67891" y="80883"/>
            <a:ext cx="8610600" cy="1293028"/>
          </a:xfrm>
        </p:spPr>
        <p:txBody>
          <a:bodyPr/>
          <a:lstStyle/>
          <a:p>
            <a:r>
              <a:rPr lang="hu-HU" dirty="0" smtClean="0"/>
              <a:t>CLASS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0" y="1155421"/>
            <a:ext cx="7425428" cy="5339910"/>
          </a:xfrm>
        </p:spPr>
      </p:pic>
    </p:spTree>
    <p:extLst>
      <p:ext uri="{BB962C8B-B14F-4D97-AF65-F5344CB8AC3E}">
        <p14:creationId xmlns:p14="http://schemas.microsoft.com/office/powerpoint/2010/main" val="38538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04837" y="0"/>
            <a:ext cx="8610600" cy="1293028"/>
          </a:xfrm>
        </p:spPr>
        <p:txBody>
          <a:bodyPr/>
          <a:lstStyle/>
          <a:p>
            <a:r>
              <a:rPr lang="hu-HU" dirty="0" smtClean="0"/>
              <a:t>PACKAGE DIAGRAM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209964" y="1121802"/>
            <a:ext cx="9254836" cy="5288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82" y="1121802"/>
            <a:ext cx="4185336" cy="6465454"/>
          </a:xfrm>
        </p:spPr>
      </p:pic>
    </p:spTree>
    <p:extLst>
      <p:ext uri="{BB962C8B-B14F-4D97-AF65-F5344CB8AC3E}">
        <p14:creationId xmlns:p14="http://schemas.microsoft.com/office/powerpoint/2010/main" val="75243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77128" y="0"/>
            <a:ext cx="8610600" cy="1293028"/>
          </a:xfrm>
        </p:spPr>
        <p:txBody>
          <a:bodyPr/>
          <a:lstStyle/>
          <a:p>
            <a:r>
              <a:rPr lang="hu-HU" dirty="0" smtClean="0"/>
              <a:t>USE CASE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90" y="1108080"/>
            <a:ext cx="5798364" cy="5553505"/>
          </a:xfrm>
        </p:spPr>
      </p:pic>
    </p:spTree>
    <p:extLst>
      <p:ext uri="{BB962C8B-B14F-4D97-AF65-F5344CB8AC3E}">
        <p14:creationId xmlns:p14="http://schemas.microsoft.com/office/powerpoint/2010/main" val="34508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23309" y="0"/>
            <a:ext cx="8610600" cy="1293028"/>
          </a:xfrm>
        </p:spPr>
        <p:txBody>
          <a:bodyPr/>
          <a:lstStyle/>
          <a:p>
            <a:r>
              <a:rPr lang="hu-HU" dirty="0" smtClean="0"/>
              <a:t>SEQUENCE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4" y="1293028"/>
            <a:ext cx="7985078" cy="4825064"/>
          </a:xfrm>
        </p:spPr>
      </p:pic>
    </p:spTree>
    <p:extLst>
      <p:ext uri="{BB962C8B-B14F-4D97-AF65-F5344CB8AC3E}">
        <p14:creationId xmlns:p14="http://schemas.microsoft.com/office/powerpoint/2010/main" val="311275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hu-HU" dirty="0" smtClean="0"/>
              <a:t>EK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40" y="1293028"/>
            <a:ext cx="8271369" cy="5200045"/>
          </a:xfrm>
        </p:spPr>
      </p:pic>
    </p:spTree>
    <p:extLst>
      <p:ext uri="{BB962C8B-B14F-4D97-AF65-F5344CB8AC3E}">
        <p14:creationId xmlns:p14="http://schemas.microsoft.com/office/powerpoint/2010/main" val="148399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KÉPERNYŐTERVEK: </a:t>
            </a:r>
            <a:r>
              <a:rPr lang="hu-HU" dirty="0" err="1" smtClean="0"/>
              <a:t>home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28" y="2057401"/>
            <a:ext cx="7622950" cy="4287909"/>
          </a:xfrm>
        </p:spPr>
      </p:pic>
    </p:spTree>
    <p:extLst>
      <p:ext uri="{BB962C8B-B14F-4D97-AF65-F5344CB8AC3E}">
        <p14:creationId xmlns:p14="http://schemas.microsoft.com/office/powerpoint/2010/main" val="22535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KÉPERNYŐTERVEK: </a:t>
            </a:r>
            <a:r>
              <a:rPr lang="hu-HU" dirty="0" smtClean="0"/>
              <a:t>hűségpontok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11" y="2138870"/>
            <a:ext cx="7124934" cy="4007774"/>
          </a:xfrm>
        </p:spPr>
      </p:pic>
    </p:spTree>
    <p:extLst>
      <p:ext uri="{BB962C8B-B14F-4D97-AF65-F5344CB8AC3E}">
        <p14:creationId xmlns:p14="http://schemas.microsoft.com/office/powerpoint/2010/main" val="242711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</a:t>
            </a:r>
            <a:r>
              <a:rPr lang="hu-HU" dirty="0" smtClean="0"/>
              <a:t>: </a:t>
            </a:r>
            <a:r>
              <a:rPr lang="hu-HU" dirty="0" err="1" smtClean="0"/>
              <a:t>KOSáR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21" y="2057401"/>
            <a:ext cx="7235770" cy="4070120"/>
          </a:xfrm>
        </p:spPr>
      </p:pic>
    </p:spTree>
    <p:extLst>
      <p:ext uri="{BB962C8B-B14F-4D97-AF65-F5344CB8AC3E}">
        <p14:creationId xmlns:p14="http://schemas.microsoft.com/office/powerpoint/2010/main" val="207433909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40</TotalTime>
  <Words>36</Words>
  <Application>Microsoft Office PowerPoint</Application>
  <PresentationFormat>Szélesvásznú</PresentationFormat>
  <Paragraphs>10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Kondenzcsík</vt:lpstr>
      <vt:lpstr>Rf1 gyak 5. csoport  2. mérföldkő bemutató</vt:lpstr>
      <vt:lpstr>CLASS DIAGRAM</vt:lpstr>
      <vt:lpstr>PACKAGE DIAGRAM</vt:lpstr>
      <vt:lpstr>USE CASE DIAGRAM</vt:lpstr>
      <vt:lpstr>SEQUENCE DIAGRAM</vt:lpstr>
      <vt:lpstr>EK DIAGRAM</vt:lpstr>
      <vt:lpstr>KÉPERNYŐTERVEK: home page</vt:lpstr>
      <vt:lpstr>KÉPERNYŐTERVEK: hűségpontok</vt:lpstr>
      <vt:lpstr>KÉPERNYŐTERVEK: KOSáR </vt:lpstr>
      <vt:lpstr>KÉPERNYŐTERVEK: Kapcsolat felvétel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Rf1 gyak 5. csoport  2. mérföldkő bemutató</dc:title>
  <dc:creator>Dániel Sprok</dc:creator>
  <cp:lastModifiedBy>Dániel Sprok</cp:lastModifiedBy>
  <cp:revision>10</cp:revision>
  <dcterms:created xsi:type="dcterms:W3CDTF">2022-10-15T14:54:41Z</dcterms:created>
  <dcterms:modified xsi:type="dcterms:W3CDTF">2022-10-16T21:17:00Z</dcterms:modified>
</cp:coreProperties>
</file>