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90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435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27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639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99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951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6505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0210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17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376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53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625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76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370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30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306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744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851E-B232-4B32-B7C1-7EA811D8A2C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D69B6-4D01-4696-B3EE-C89E75B177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992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Rf1 </a:t>
            </a:r>
            <a:r>
              <a:rPr lang="en-US" dirty="0" err="1"/>
              <a:t>gyak</a:t>
            </a:r>
            <a:r>
              <a:rPr lang="en-US" dirty="0"/>
              <a:t> 5. </a:t>
            </a:r>
            <a:r>
              <a:rPr lang="en-US" dirty="0" err="1"/>
              <a:t>csoport</a:t>
            </a:r>
            <a:r>
              <a:rPr lang="en-US" dirty="0"/>
              <a:t> 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3</a:t>
            </a:r>
            <a:r>
              <a:rPr lang="en-US" dirty="0" smtClean="0"/>
              <a:t>.</a:t>
            </a:r>
            <a:r>
              <a:rPr lang="hu-HU" dirty="0" smtClean="0"/>
              <a:t> és 4.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hu-HU" dirty="0"/>
              <a:t>érföldkő bemutató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4001655"/>
            <a:ext cx="9448800" cy="685800"/>
          </a:xfrm>
        </p:spPr>
        <p:txBody>
          <a:bodyPr/>
          <a:lstStyle/>
          <a:p>
            <a:r>
              <a:rPr lang="hu-HU" dirty="0" smtClean="0"/>
              <a:t>Munka megosztások, ki </a:t>
            </a:r>
            <a:r>
              <a:rPr lang="hu-HU" dirty="0" smtClean="0"/>
              <a:t>miken dolgozott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849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Kasza </a:t>
            </a:r>
            <a:r>
              <a:rPr lang="hu-HU" dirty="0" err="1" smtClean="0"/>
              <a:t>dominik</a:t>
            </a:r>
            <a:r>
              <a:rPr lang="hu-HU" dirty="0" smtClean="0"/>
              <a:t> ÁRPÁD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Főoldal GUI </a:t>
            </a:r>
            <a:endParaRPr lang="hu-HU" sz="3200" dirty="0"/>
          </a:p>
          <a:p>
            <a:r>
              <a:rPr lang="hu-HU" sz="3200" dirty="0" smtClean="0"/>
              <a:t>Hűségpont GUI</a:t>
            </a:r>
          </a:p>
          <a:p>
            <a:r>
              <a:rPr lang="hu-HU" sz="3200" dirty="0" smtClean="0"/>
              <a:t>Kosár GUI</a:t>
            </a:r>
          </a:p>
          <a:p>
            <a:r>
              <a:rPr lang="hu-HU" sz="3200" dirty="0" smtClean="0"/>
              <a:t>Belépés </a:t>
            </a:r>
            <a:r>
              <a:rPr lang="hu-HU" sz="3200" dirty="0" smtClean="0"/>
              <a:t>GUI</a:t>
            </a:r>
          </a:p>
          <a:p>
            <a:r>
              <a:rPr lang="hu-HU" sz="3200" dirty="0" smtClean="0"/>
              <a:t>Felhasználói szintek tesztelése</a:t>
            </a:r>
          </a:p>
          <a:p>
            <a:r>
              <a:rPr lang="hu-HU" sz="3200" dirty="0" smtClean="0"/>
              <a:t>Panaszbenyújtási űrlap tesztelése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179828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Keresztúri László Márk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 smtClean="0"/>
              <a:t>Regisztráció GUI</a:t>
            </a:r>
          </a:p>
          <a:p>
            <a:r>
              <a:rPr lang="hu-HU" sz="3200" dirty="0" smtClean="0"/>
              <a:t>Kapcsolatfelvételi űrlap GUI</a:t>
            </a:r>
          </a:p>
          <a:p>
            <a:r>
              <a:rPr lang="hu-HU" sz="3200" dirty="0" smtClean="0"/>
              <a:t>Felhasználó kezelő GUI</a:t>
            </a:r>
          </a:p>
          <a:p>
            <a:r>
              <a:rPr lang="hu-HU" sz="3200" dirty="0" smtClean="0"/>
              <a:t>Prémium felhasználók GUI</a:t>
            </a:r>
          </a:p>
          <a:p>
            <a:r>
              <a:rPr lang="hu-HU" sz="3200" dirty="0" smtClean="0"/>
              <a:t>Szállítás kezelés tesztelése</a:t>
            </a:r>
          </a:p>
          <a:p>
            <a:r>
              <a:rPr lang="hu-HU" sz="3200" dirty="0" smtClean="0"/>
              <a:t>Belépés és hűségpont tesztelése</a:t>
            </a:r>
          </a:p>
          <a:p>
            <a:r>
              <a:rPr lang="hu-HU" sz="3200" dirty="0" smtClean="0"/>
              <a:t>GUI javítások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01588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SPROK DÁNIEL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Készlet kezelő GUI</a:t>
            </a:r>
          </a:p>
          <a:p>
            <a:r>
              <a:rPr lang="hu-HU" sz="3200" dirty="0" smtClean="0"/>
              <a:t>Szállítás kezelő GUI</a:t>
            </a:r>
          </a:p>
          <a:p>
            <a:r>
              <a:rPr lang="hu-HU" sz="3200" dirty="0" smtClean="0"/>
              <a:t>Felhasználói munkamenet tesztelése</a:t>
            </a:r>
          </a:p>
          <a:p>
            <a:r>
              <a:rPr lang="hu-HU" sz="3200" dirty="0" smtClean="0"/>
              <a:t>Prémium felhasználók tesztelése</a:t>
            </a:r>
          </a:p>
          <a:p>
            <a:r>
              <a:rPr lang="hu-HU" sz="3200" dirty="0" smtClean="0"/>
              <a:t>Bemutató készítése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3889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Szécsényi Szabolcs Viktor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Kosár </a:t>
            </a:r>
            <a:r>
              <a:rPr lang="hu-HU" sz="3200" dirty="0" err="1"/>
              <a:t>C</a:t>
            </a:r>
            <a:r>
              <a:rPr lang="hu-HU" sz="3200" dirty="0" err="1" smtClean="0"/>
              <a:t>ontroller</a:t>
            </a:r>
            <a:endParaRPr lang="hu-HU" sz="3200" dirty="0" smtClean="0"/>
          </a:p>
          <a:p>
            <a:r>
              <a:rPr lang="hu-HU" sz="3200" dirty="0" smtClean="0"/>
              <a:t>Kosát logikájának megvalósítása</a:t>
            </a:r>
          </a:p>
          <a:p>
            <a:r>
              <a:rPr lang="hu-HU" sz="3200" dirty="0" smtClean="0"/>
              <a:t>Kosár </a:t>
            </a:r>
            <a:r>
              <a:rPr lang="hu-HU" sz="3200" dirty="0" err="1"/>
              <a:t>C</a:t>
            </a:r>
            <a:r>
              <a:rPr lang="hu-HU" sz="3200" dirty="0" err="1" smtClean="0"/>
              <a:t>lass</a:t>
            </a:r>
            <a:endParaRPr lang="hu-HU" sz="3200" dirty="0" smtClean="0"/>
          </a:p>
          <a:p>
            <a:r>
              <a:rPr lang="hu-HU" sz="3200" dirty="0" smtClean="0"/>
              <a:t>Kosár DAO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26439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SÁNDOR MÁRK </a:t>
            </a:r>
            <a:r>
              <a:rPr lang="hu-HU" dirty="0" err="1" smtClean="0"/>
              <a:t>lászló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Regisztrációs felület logikája</a:t>
            </a:r>
          </a:p>
          <a:p>
            <a:r>
              <a:rPr lang="hu-HU" sz="3200" dirty="0" err="1" smtClean="0"/>
              <a:t>User</a:t>
            </a:r>
            <a:r>
              <a:rPr lang="hu-HU" sz="3200" dirty="0" smtClean="0"/>
              <a:t> DAO</a:t>
            </a:r>
          </a:p>
          <a:p>
            <a:r>
              <a:rPr lang="hu-HU" sz="3200" dirty="0" err="1" smtClean="0"/>
              <a:t>User</a:t>
            </a:r>
            <a:r>
              <a:rPr lang="hu-HU" sz="3200" dirty="0" smtClean="0"/>
              <a:t> session hozzáadása, felhasználói munkamenet</a:t>
            </a:r>
          </a:p>
          <a:p>
            <a:r>
              <a:rPr lang="hu-HU" sz="3200" dirty="0" err="1" smtClean="0"/>
              <a:t>User</a:t>
            </a:r>
            <a:r>
              <a:rPr lang="hu-HU" sz="3200" dirty="0" smtClean="0"/>
              <a:t> </a:t>
            </a:r>
            <a:r>
              <a:rPr lang="hu-HU" sz="3200" dirty="0" err="1" smtClean="0"/>
              <a:t>Controller</a:t>
            </a:r>
            <a:endParaRPr lang="hu-HU" sz="3200" dirty="0" smtClean="0"/>
          </a:p>
          <a:p>
            <a:r>
              <a:rPr lang="hu-HU" sz="3200" dirty="0" smtClean="0"/>
              <a:t>Szállítás logika</a:t>
            </a:r>
          </a:p>
          <a:p>
            <a:r>
              <a:rPr lang="hu-HU" sz="3200" dirty="0" err="1" smtClean="0"/>
              <a:t>Controllerek</a:t>
            </a:r>
            <a:r>
              <a:rPr lang="hu-HU" sz="3200" dirty="0" smtClean="0"/>
              <a:t> és DAO-k javítása, módosítása</a:t>
            </a:r>
          </a:p>
          <a:p>
            <a:r>
              <a:rPr lang="hu-HU" sz="3200" dirty="0" smtClean="0"/>
              <a:t>Regisztráció tesztelése</a:t>
            </a:r>
          </a:p>
        </p:txBody>
      </p:sp>
    </p:spTree>
    <p:extLst>
      <p:ext uri="{BB962C8B-B14F-4D97-AF65-F5344CB8AC3E}">
        <p14:creationId xmlns:p14="http://schemas.microsoft.com/office/powerpoint/2010/main" val="29055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ZSOFENSZKI KIRSTÓF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err="1" smtClean="0"/>
              <a:t>Arucikk</a:t>
            </a:r>
            <a:r>
              <a:rPr lang="hu-HU" sz="3200" dirty="0" smtClean="0"/>
              <a:t> </a:t>
            </a:r>
            <a:r>
              <a:rPr lang="hu-HU" sz="3200" dirty="0" err="1" smtClean="0"/>
              <a:t>Class</a:t>
            </a:r>
            <a:endParaRPr lang="hu-HU" sz="3200" dirty="0" smtClean="0"/>
          </a:p>
          <a:p>
            <a:r>
              <a:rPr lang="hu-HU" sz="3200" dirty="0" err="1" smtClean="0"/>
              <a:t>Arucikk</a:t>
            </a:r>
            <a:r>
              <a:rPr lang="hu-HU" sz="3200" dirty="0" smtClean="0"/>
              <a:t> DAO</a:t>
            </a:r>
          </a:p>
          <a:p>
            <a:r>
              <a:rPr lang="hu-HU" sz="3200" dirty="0" err="1" smtClean="0"/>
              <a:t>User</a:t>
            </a:r>
            <a:r>
              <a:rPr lang="hu-HU" sz="3200" dirty="0" smtClean="0"/>
              <a:t> </a:t>
            </a:r>
            <a:r>
              <a:rPr lang="hu-HU" sz="3200" dirty="0" err="1" smtClean="0"/>
              <a:t>Controller</a:t>
            </a:r>
            <a:endParaRPr lang="hu-HU" sz="3200" dirty="0" smtClean="0"/>
          </a:p>
          <a:p>
            <a:r>
              <a:rPr lang="hu-HU" sz="3200" dirty="0" smtClean="0"/>
              <a:t>Panasz </a:t>
            </a:r>
            <a:r>
              <a:rPr lang="hu-HU" sz="3200" dirty="0" err="1" smtClean="0"/>
              <a:t>Class</a:t>
            </a:r>
            <a:r>
              <a:rPr lang="hu-HU" sz="3200" dirty="0" smtClean="0"/>
              <a:t> és </a:t>
            </a:r>
            <a:r>
              <a:rPr lang="hu-HU" sz="3200" dirty="0" err="1" smtClean="0"/>
              <a:t>Controller</a:t>
            </a:r>
            <a:endParaRPr lang="hu-HU" sz="3200" dirty="0" smtClean="0"/>
          </a:p>
          <a:p>
            <a:r>
              <a:rPr lang="hu-HU" sz="3200" dirty="0" err="1" smtClean="0"/>
              <a:t>Controllerek</a:t>
            </a:r>
            <a:r>
              <a:rPr lang="hu-HU" sz="3200" dirty="0" smtClean="0"/>
              <a:t> és DAO-k javítása, hibakezelés</a:t>
            </a:r>
          </a:p>
          <a:p>
            <a:r>
              <a:rPr lang="hu-HU" sz="3200" dirty="0" smtClean="0"/>
              <a:t>Árucikk kezelés tesztelése</a:t>
            </a:r>
          </a:p>
          <a:p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1013762574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Kondenzcsík</Template>
  <TotalTime>77</TotalTime>
  <Words>136</Words>
  <Application>Microsoft Office PowerPoint</Application>
  <PresentationFormat>Szélesvásznú</PresentationFormat>
  <Paragraphs>43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Kondenzcsík</vt:lpstr>
      <vt:lpstr>Rf1 gyak 5. csoport  3. és 4. mérföldkő bemutató</vt:lpstr>
      <vt:lpstr>Kasza dominik ÁRPÁD</vt:lpstr>
      <vt:lpstr> Keresztúri László Márk</vt:lpstr>
      <vt:lpstr>SPROK DÁNIEL</vt:lpstr>
      <vt:lpstr>Szécsényi Szabolcs Viktor</vt:lpstr>
      <vt:lpstr>SÁNDOR MÁRK lászló</vt:lpstr>
      <vt:lpstr>ZSOFENSZKI KIRSTÓF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Rf1 gyak 5. csoport  3. és 4. mérföldkő bemutató</dc:title>
  <dc:creator>Dániel Sprok</dc:creator>
  <cp:lastModifiedBy>Dániel Sprok</cp:lastModifiedBy>
  <cp:revision>13</cp:revision>
  <dcterms:created xsi:type="dcterms:W3CDTF">2022-11-24T08:17:05Z</dcterms:created>
  <dcterms:modified xsi:type="dcterms:W3CDTF">2022-11-27T22:37:50Z</dcterms:modified>
</cp:coreProperties>
</file>