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8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63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0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494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80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6668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7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56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5349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8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36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8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62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0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81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8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54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5508" y="534572"/>
            <a:ext cx="8086725" cy="2926079"/>
          </a:xfrm>
        </p:spPr>
        <p:txBody>
          <a:bodyPr/>
          <a:lstStyle/>
          <a:p>
            <a:r>
              <a:rPr lang="en-US" sz="6000" dirty="0" smtClean="0"/>
              <a:t>CARLOS MARURI MEDIAVILLA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lang="en-US" sz="5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0634" y="3573194"/>
            <a:ext cx="8221599" cy="227113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UNIVERSIDAD: </a:t>
            </a:r>
            <a:r>
              <a:rPr lang="en-US" sz="3600" dirty="0" smtClean="0"/>
              <a:t>UIDE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 smtClean="0"/>
          </a:p>
          <a:p>
            <a:r>
              <a:rPr lang="en-US" sz="3600" dirty="0" smtClean="0"/>
              <a:t>ASIGNATURA: LOGICA </a:t>
            </a:r>
            <a:r>
              <a:rPr lang="en-US" sz="3600" dirty="0"/>
              <a:t>DE PROGRAMACION</a:t>
            </a:r>
          </a:p>
        </p:txBody>
      </p:sp>
    </p:spTree>
    <p:extLst>
      <p:ext uri="{BB962C8B-B14F-4D97-AF65-F5344CB8AC3E}">
        <p14:creationId xmlns:p14="http://schemas.microsoft.com/office/powerpoint/2010/main" val="42441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err="1"/>
              <a:t>Resultados</a:t>
            </a:r>
            <a:r>
              <a:rPr sz="4400" dirty="0"/>
              <a:t> Finales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124156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sz="6200" dirty="0" err="1"/>
              <a:t>Imprime</a:t>
            </a:r>
            <a:r>
              <a:rPr sz="6200" dirty="0"/>
              <a:t> </a:t>
            </a:r>
            <a:r>
              <a:rPr sz="6200" dirty="0" err="1"/>
              <a:t>los</a:t>
            </a:r>
            <a:r>
              <a:rPr sz="6200" dirty="0"/>
              <a:t> </a:t>
            </a:r>
            <a:r>
              <a:rPr sz="6200" dirty="0" err="1"/>
              <a:t>resultados</a:t>
            </a:r>
            <a:r>
              <a:rPr sz="6200" dirty="0"/>
              <a:t> finales del </a:t>
            </a:r>
            <a:r>
              <a:rPr sz="6200" dirty="0" err="1"/>
              <a:t>juego</a:t>
            </a:r>
            <a:r>
              <a:rPr sz="6200" dirty="0"/>
              <a:t>, </a:t>
            </a:r>
            <a:r>
              <a:rPr sz="6200" dirty="0" err="1"/>
              <a:t>mostrando</a:t>
            </a:r>
            <a:r>
              <a:rPr sz="6200" dirty="0"/>
              <a:t> </a:t>
            </a:r>
            <a:r>
              <a:rPr sz="6200" dirty="0" err="1"/>
              <a:t>empates</a:t>
            </a:r>
            <a:r>
              <a:rPr sz="6200" dirty="0"/>
              <a:t>, </a:t>
            </a:r>
            <a:r>
              <a:rPr sz="6200" dirty="0" err="1"/>
              <a:t>victorias</a:t>
            </a:r>
            <a:r>
              <a:rPr sz="6200" dirty="0"/>
              <a:t> y </a:t>
            </a:r>
            <a:r>
              <a:rPr sz="6200" dirty="0" err="1"/>
              <a:t>declarando</a:t>
            </a:r>
            <a:r>
              <a:rPr sz="6200" dirty="0"/>
              <a:t> al </a:t>
            </a:r>
            <a:r>
              <a:rPr sz="6200" dirty="0" err="1"/>
              <a:t>ganador</a:t>
            </a:r>
            <a:r>
              <a:rPr sz="6200" dirty="0"/>
              <a:t>.</a:t>
            </a:r>
          </a:p>
          <a:p>
            <a:pPr marL="0" indent="0">
              <a:buNone/>
            </a:pPr>
            <a:r>
              <a:rPr sz="6200" dirty="0"/>
              <a:t/>
            </a:r>
            <a:br>
              <a:rPr sz="6200" dirty="0"/>
            </a:br>
            <a:r>
              <a:rPr sz="4300" dirty="0"/>
              <a:t>print("\</a:t>
            </a:r>
            <a:r>
              <a:rPr sz="4300" dirty="0" err="1"/>
              <a:t>nResultados</a:t>
            </a:r>
            <a:r>
              <a:rPr sz="4300" dirty="0"/>
              <a:t> finales:")</a:t>
            </a:r>
            <a:br>
              <a:rPr sz="4300" dirty="0"/>
            </a:br>
            <a:r>
              <a:rPr sz="4300" dirty="0"/>
              <a:t>print("</a:t>
            </a:r>
            <a:r>
              <a:rPr sz="4300" dirty="0" err="1"/>
              <a:t>Empates</a:t>
            </a:r>
            <a:r>
              <a:rPr sz="4300" dirty="0"/>
              <a:t>:", </a:t>
            </a:r>
            <a:r>
              <a:rPr sz="4300" dirty="0" err="1"/>
              <a:t>empates</a:t>
            </a:r>
            <a:r>
              <a:rPr sz="4300" dirty="0"/>
              <a:t>)</a:t>
            </a:r>
            <a:br>
              <a:rPr sz="4300" dirty="0"/>
            </a:br>
            <a:r>
              <a:rPr sz="4300" dirty="0"/>
              <a:t/>
            </a:r>
            <a:br>
              <a:rPr sz="4300" dirty="0"/>
            </a:br>
            <a:r>
              <a:rPr sz="4300" dirty="0"/>
              <a:t>if </a:t>
            </a:r>
            <a:r>
              <a:rPr sz="4300" dirty="0" err="1"/>
              <a:t>modo_juego</a:t>
            </a:r>
            <a:r>
              <a:rPr sz="4300" dirty="0"/>
              <a:t> == '</a:t>
            </a:r>
            <a:r>
              <a:rPr sz="4300" dirty="0" err="1"/>
              <a:t>computadora</a:t>
            </a:r>
            <a:r>
              <a:rPr sz="4300" dirty="0"/>
              <a:t>':</a:t>
            </a:r>
            <a:br>
              <a:rPr sz="4300" dirty="0"/>
            </a:br>
            <a:r>
              <a:rPr sz="4300" dirty="0"/>
              <a:t>    print("</a:t>
            </a:r>
            <a:r>
              <a:rPr sz="4300" dirty="0" err="1"/>
              <a:t>Victorias</a:t>
            </a:r>
            <a:r>
              <a:rPr sz="4300" dirty="0"/>
              <a:t> del </a:t>
            </a:r>
            <a:r>
              <a:rPr sz="4300" dirty="0" err="1"/>
              <a:t>usuario</a:t>
            </a:r>
            <a:r>
              <a:rPr sz="4300" dirty="0"/>
              <a:t>:", victorias_usuario1)</a:t>
            </a:r>
            <a:br>
              <a:rPr sz="4300" dirty="0"/>
            </a:br>
            <a:r>
              <a:rPr sz="4300" dirty="0"/>
              <a:t>    print("</a:t>
            </a:r>
            <a:r>
              <a:rPr sz="4300" dirty="0" err="1"/>
              <a:t>Victorias</a:t>
            </a:r>
            <a:r>
              <a:rPr sz="4300" dirty="0"/>
              <a:t> de la </a:t>
            </a:r>
            <a:r>
              <a:rPr sz="4300" dirty="0" err="1"/>
              <a:t>computadora</a:t>
            </a:r>
            <a:r>
              <a:rPr sz="4300" dirty="0"/>
              <a:t>:", victorias_usuario2)</a:t>
            </a:r>
            <a:br>
              <a:rPr sz="4300" dirty="0"/>
            </a:br>
            <a:r>
              <a:rPr sz="4300" dirty="0"/>
              <a:t>    </a:t>
            </a:r>
            <a:br>
              <a:rPr sz="4300" dirty="0"/>
            </a:br>
            <a:r>
              <a:rPr sz="4300" dirty="0"/>
              <a:t>    if victorias_usuario1 &gt; victorias_usuario2:</a:t>
            </a:r>
            <a:br>
              <a:rPr sz="4300" dirty="0"/>
            </a:br>
            <a:r>
              <a:rPr sz="4300" dirty="0"/>
              <a:t>        print("¡</a:t>
            </a:r>
            <a:r>
              <a:rPr sz="4300" dirty="0" err="1"/>
              <a:t>Eres</a:t>
            </a:r>
            <a:r>
              <a:rPr sz="4300" dirty="0"/>
              <a:t> el </a:t>
            </a:r>
            <a:r>
              <a:rPr sz="4300" dirty="0" err="1"/>
              <a:t>ganador</a:t>
            </a:r>
            <a:r>
              <a:rPr sz="4300" dirty="0"/>
              <a:t> del </a:t>
            </a:r>
            <a:r>
              <a:rPr sz="4300" dirty="0" err="1"/>
              <a:t>juego</a:t>
            </a:r>
            <a:r>
              <a:rPr sz="4300" dirty="0"/>
              <a:t>!")</a:t>
            </a:r>
            <a:br>
              <a:rPr sz="4300" dirty="0"/>
            </a:br>
            <a:r>
              <a:rPr sz="4300" dirty="0"/>
              <a:t>    </a:t>
            </a:r>
            <a:r>
              <a:rPr sz="4300" dirty="0" err="1"/>
              <a:t>elif</a:t>
            </a:r>
            <a:r>
              <a:rPr sz="4300" dirty="0"/>
              <a:t> victorias_usuario2 &gt; victorias_usuario1:</a:t>
            </a:r>
            <a:br>
              <a:rPr sz="4300" dirty="0"/>
            </a:br>
            <a:r>
              <a:rPr sz="4300" dirty="0"/>
              <a:t>        print("¡La </a:t>
            </a:r>
            <a:r>
              <a:rPr sz="4300" dirty="0" err="1"/>
              <a:t>computadora</a:t>
            </a:r>
            <a:r>
              <a:rPr sz="4300" dirty="0"/>
              <a:t> </a:t>
            </a:r>
            <a:r>
              <a:rPr sz="4300" dirty="0" err="1"/>
              <a:t>es</a:t>
            </a:r>
            <a:r>
              <a:rPr sz="4300" dirty="0"/>
              <a:t> la </a:t>
            </a:r>
            <a:r>
              <a:rPr sz="4300" dirty="0" err="1"/>
              <a:t>ganadora</a:t>
            </a:r>
            <a:r>
              <a:rPr sz="4300" dirty="0"/>
              <a:t> del </a:t>
            </a:r>
            <a:r>
              <a:rPr sz="4300" dirty="0" err="1"/>
              <a:t>juego</a:t>
            </a:r>
            <a:r>
              <a:rPr sz="4300" dirty="0"/>
              <a:t>!")</a:t>
            </a:r>
            <a:br>
              <a:rPr sz="4300" dirty="0"/>
            </a:br>
            <a:r>
              <a:rPr sz="4300" dirty="0"/>
              <a:t>    else:</a:t>
            </a:r>
            <a:br>
              <a:rPr sz="4300" dirty="0"/>
            </a:br>
            <a:r>
              <a:rPr sz="4300" dirty="0"/>
              <a:t>        print("¡El </a:t>
            </a:r>
            <a:r>
              <a:rPr sz="4300" dirty="0" err="1"/>
              <a:t>juego</a:t>
            </a:r>
            <a:r>
              <a:rPr sz="4300" dirty="0"/>
              <a:t> ha </a:t>
            </a:r>
            <a:r>
              <a:rPr sz="4300" dirty="0" err="1"/>
              <a:t>terminado</a:t>
            </a:r>
            <a:r>
              <a:rPr sz="4300" dirty="0"/>
              <a:t> </a:t>
            </a:r>
            <a:r>
              <a:rPr sz="4300" dirty="0" err="1"/>
              <a:t>en</a:t>
            </a:r>
            <a:r>
              <a:rPr sz="4300" dirty="0"/>
              <a:t> </a:t>
            </a:r>
            <a:r>
              <a:rPr sz="4300" dirty="0" err="1"/>
              <a:t>empate</a:t>
            </a:r>
            <a:r>
              <a:rPr sz="4300" dirty="0"/>
              <a:t>!")</a:t>
            </a:r>
            <a:br>
              <a:rPr sz="4300" dirty="0"/>
            </a:br>
            <a:r>
              <a:rPr sz="4300" dirty="0"/>
              <a:t>else:</a:t>
            </a:r>
            <a:br>
              <a:rPr sz="4300" dirty="0"/>
            </a:br>
            <a:r>
              <a:rPr sz="4300" dirty="0"/>
              <a:t>    print("</a:t>
            </a:r>
            <a:r>
              <a:rPr sz="4300" dirty="0" err="1"/>
              <a:t>Victorias</a:t>
            </a:r>
            <a:r>
              <a:rPr sz="4300" dirty="0"/>
              <a:t> del </a:t>
            </a:r>
            <a:r>
              <a:rPr sz="4300" dirty="0" err="1"/>
              <a:t>Usuario</a:t>
            </a:r>
            <a:r>
              <a:rPr sz="4300" dirty="0"/>
              <a:t> 1:", victorias_usuario1)</a:t>
            </a:r>
            <a:br>
              <a:rPr sz="4300" dirty="0"/>
            </a:br>
            <a:r>
              <a:rPr sz="4300" dirty="0"/>
              <a:t>    print("</a:t>
            </a:r>
            <a:r>
              <a:rPr sz="4300" dirty="0" err="1"/>
              <a:t>Victorias</a:t>
            </a:r>
            <a:r>
              <a:rPr sz="4300" dirty="0"/>
              <a:t> del </a:t>
            </a:r>
            <a:r>
              <a:rPr sz="4300" dirty="0" err="1"/>
              <a:t>Usuario</a:t>
            </a:r>
            <a:r>
              <a:rPr sz="4300" dirty="0"/>
              <a:t> 2:", victorias_usuario2)</a:t>
            </a:r>
            <a:br>
              <a:rPr sz="4300" dirty="0"/>
            </a:br>
            <a:r>
              <a:rPr sz="4300" dirty="0"/>
              <a:t>    </a:t>
            </a:r>
            <a:br>
              <a:rPr sz="4300" dirty="0"/>
            </a:br>
            <a:r>
              <a:rPr sz="4300" dirty="0"/>
              <a:t>    if victorias_usuario1 &gt; victorias_usuario2:</a:t>
            </a:r>
            <a:br>
              <a:rPr sz="4300" dirty="0"/>
            </a:br>
            <a:r>
              <a:rPr sz="4300" dirty="0"/>
              <a:t>        print("¡</a:t>
            </a:r>
            <a:r>
              <a:rPr sz="4300" dirty="0" err="1"/>
              <a:t>Usuario</a:t>
            </a:r>
            <a:r>
              <a:rPr sz="4300" dirty="0"/>
              <a:t> 1 </a:t>
            </a:r>
            <a:r>
              <a:rPr sz="4300" dirty="0" err="1"/>
              <a:t>es</a:t>
            </a:r>
            <a:r>
              <a:rPr sz="4300" dirty="0"/>
              <a:t> el </a:t>
            </a:r>
            <a:r>
              <a:rPr sz="4300" dirty="0" err="1"/>
              <a:t>ganador</a:t>
            </a:r>
            <a:r>
              <a:rPr sz="4300" dirty="0"/>
              <a:t> del </a:t>
            </a:r>
            <a:r>
              <a:rPr sz="4300" dirty="0" err="1"/>
              <a:t>juego</a:t>
            </a:r>
            <a:r>
              <a:rPr sz="4300" dirty="0"/>
              <a:t>!")</a:t>
            </a:r>
            <a:br>
              <a:rPr sz="4300" dirty="0"/>
            </a:br>
            <a:r>
              <a:rPr sz="4300" dirty="0"/>
              <a:t>    </a:t>
            </a:r>
            <a:r>
              <a:rPr sz="4300" dirty="0" err="1"/>
              <a:t>elif</a:t>
            </a:r>
            <a:r>
              <a:rPr sz="4300" dirty="0"/>
              <a:t> victorias_usuario2 &gt; victorias_usuario1:</a:t>
            </a:r>
            <a:br>
              <a:rPr sz="4300" dirty="0"/>
            </a:br>
            <a:r>
              <a:rPr sz="4300" dirty="0"/>
              <a:t>        print("¡</a:t>
            </a:r>
            <a:r>
              <a:rPr sz="4300" dirty="0" err="1"/>
              <a:t>Usuario</a:t>
            </a:r>
            <a:r>
              <a:rPr sz="4300" dirty="0"/>
              <a:t> 2 </a:t>
            </a:r>
            <a:r>
              <a:rPr sz="4300" dirty="0" err="1"/>
              <a:t>es</a:t>
            </a:r>
            <a:r>
              <a:rPr sz="4300" dirty="0"/>
              <a:t> el </a:t>
            </a:r>
            <a:r>
              <a:rPr sz="4300" dirty="0" err="1"/>
              <a:t>ganador</a:t>
            </a:r>
            <a:r>
              <a:rPr sz="4300" dirty="0"/>
              <a:t> del </a:t>
            </a:r>
            <a:r>
              <a:rPr sz="4300" dirty="0" err="1"/>
              <a:t>juego</a:t>
            </a:r>
            <a:r>
              <a:rPr sz="4300" dirty="0"/>
              <a:t>!")</a:t>
            </a:r>
            <a:br>
              <a:rPr sz="4300" dirty="0"/>
            </a:br>
            <a:r>
              <a:rPr sz="4300" dirty="0"/>
              <a:t>    else:</a:t>
            </a:r>
            <a:br>
              <a:rPr sz="4300" dirty="0"/>
            </a:br>
            <a:r>
              <a:rPr sz="4300" dirty="0"/>
              <a:t>        print("¡El </a:t>
            </a:r>
            <a:r>
              <a:rPr sz="4300" dirty="0" err="1"/>
              <a:t>juego</a:t>
            </a:r>
            <a:r>
              <a:rPr sz="4300" dirty="0"/>
              <a:t> ha </a:t>
            </a:r>
            <a:r>
              <a:rPr sz="4300" dirty="0" err="1"/>
              <a:t>terminado</a:t>
            </a:r>
            <a:r>
              <a:rPr sz="4300" dirty="0"/>
              <a:t> </a:t>
            </a:r>
            <a:r>
              <a:rPr sz="4300" dirty="0" err="1"/>
              <a:t>en</a:t>
            </a:r>
            <a:r>
              <a:rPr sz="4300" dirty="0"/>
              <a:t> </a:t>
            </a:r>
            <a:r>
              <a:rPr sz="4300" dirty="0" err="1"/>
              <a:t>empate</a:t>
            </a:r>
            <a:r>
              <a:rPr sz="4300" dirty="0"/>
              <a:t>!")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790342"/>
            <a:ext cx="7055380" cy="1400530"/>
          </a:xfrm>
        </p:spPr>
        <p:txBody>
          <a:bodyPr/>
          <a:lstStyle/>
          <a:p>
            <a:r>
              <a:rPr sz="4400" dirty="0" err="1"/>
              <a:t>Llamada</a:t>
            </a:r>
            <a:r>
              <a:rPr sz="4400" dirty="0"/>
              <a:t> a la </a:t>
            </a:r>
            <a:r>
              <a:rPr sz="4400" dirty="0" err="1"/>
              <a:t>Función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728174"/>
            <a:ext cx="6711654" cy="202670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Llama a la </a:t>
            </a:r>
            <a:r>
              <a:rPr dirty="0" err="1"/>
              <a:t>función</a:t>
            </a:r>
            <a:r>
              <a:rPr dirty="0"/>
              <a:t> '</a:t>
            </a:r>
            <a:r>
              <a:rPr dirty="0" err="1"/>
              <a:t>jugar_piedra_papel_tijera</a:t>
            </a:r>
            <a:r>
              <a:rPr dirty="0"/>
              <a:t>' para </a:t>
            </a:r>
            <a:r>
              <a:rPr dirty="0" err="1"/>
              <a:t>iniciar</a:t>
            </a:r>
            <a:r>
              <a:rPr dirty="0"/>
              <a:t> el </a:t>
            </a:r>
            <a:r>
              <a:rPr dirty="0" err="1"/>
              <a:t>juego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dirty="0" err="1"/>
              <a:t>jugar_piedra_papel_tijera</a:t>
            </a:r>
            <a:r>
              <a:rPr dirty="0"/>
              <a:t>()</a:t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40879"/>
            <a:ext cx="7055380" cy="1400530"/>
          </a:xfrm>
        </p:spPr>
        <p:txBody>
          <a:bodyPr/>
          <a:lstStyle/>
          <a:p>
            <a:r>
              <a:rPr dirty="0" err="1"/>
              <a:t>Conclusión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ES" dirty="0" smtClean="0"/>
              <a:t>Este </a:t>
            </a:r>
            <a:r>
              <a:rPr lang="es-ES" dirty="0"/>
              <a:t>proyecto es un excelente ejercicio para principiantes en Python que cubre una amplia gama de conceptos y prácticas de programación esenciales, ayuda a entender conceptos fundamentales de Python, como estructuras de control (bucles y condicionales), manejo de errores (try-</a:t>
            </a:r>
            <a:r>
              <a:rPr lang="es-ES" dirty="0" err="1"/>
              <a:t>except</a:t>
            </a:r>
            <a:r>
              <a:rPr lang="es-ES" dirty="0"/>
              <a:t>), y funciones. </a:t>
            </a:r>
          </a:p>
          <a:p>
            <a:pPr marL="0" indent="0" algn="just">
              <a:buNone/>
            </a:pPr>
            <a:r>
              <a:rPr lang="es-ES" dirty="0" smtClean="0"/>
              <a:t>El proyecto proporciona </a:t>
            </a:r>
            <a:r>
              <a:rPr lang="es-ES" dirty="0"/>
              <a:t>una base sólida para proyectos más complejos y avanzados.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2690185"/>
          </a:xfrm>
        </p:spPr>
        <p:txBody>
          <a:bodyPr/>
          <a:lstStyle/>
          <a:p>
            <a:r>
              <a:rPr sz="4400" dirty="0" err="1" smtClean="0"/>
              <a:t>Juego</a:t>
            </a:r>
            <a:r>
              <a:rPr lang="en-US" sz="4400" dirty="0"/>
              <a:t>:</a:t>
            </a:r>
            <a:r>
              <a:rPr sz="4400" dirty="0" smtClean="0"/>
              <a:t> </a:t>
            </a:r>
            <a:r>
              <a:rPr lang="en-US" sz="4400" dirty="0" err="1"/>
              <a:t>p</a:t>
            </a:r>
            <a:r>
              <a:rPr sz="4400" dirty="0" err="1" smtClean="0"/>
              <a:t>iedra</a:t>
            </a:r>
            <a:r>
              <a:rPr sz="4400" dirty="0"/>
              <a:t>, </a:t>
            </a:r>
            <a:r>
              <a:rPr lang="en-US" sz="4400" dirty="0" err="1" smtClean="0"/>
              <a:t>p</a:t>
            </a:r>
            <a:r>
              <a:rPr sz="4400" dirty="0" err="1" smtClean="0"/>
              <a:t>apel</a:t>
            </a:r>
            <a:r>
              <a:rPr sz="4400" dirty="0" smtClean="0"/>
              <a:t> </a:t>
            </a:r>
            <a:r>
              <a:rPr sz="4400" dirty="0"/>
              <a:t>o </a:t>
            </a:r>
            <a:r>
              <a:rPr lang="en-US" sz="4400" dirty="0" err="1" smtClean="0"/>
              <a:t>t</a:t>
            </a:r>
            <a:r>
              <a:rPr sz="4400" dirty="0" err="1" smtClean="0"/>
              <a:t>ijera</a:t>
            </a:r>
            <a:r>
              <a:rPr sz="4400" dirty="0" smtClean="0"/>
              <a:t> </a:t>
            </a:r>
            <a:r>
              <a:rPr lang="en-US" sz="4400" dirty="0" err="1" smtClean="0"/>
              <a:t>implementado</a:t>
            </a:r>
            <a:r>
              <a:rPr sz="4400" dirty="0" smtClean="0"/>
              <a:t> </a:t>
            </a:r>
            <a:r>
              <a:rPr sz="4400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2629" y="4777380"/>
            <a:ext cx="8086724" cy="861420"/>
          </a:xfrm>
        </p:spPr>
        <p:txBody>
          <a:bodyPr>
            <a:normAutofit fontScale="62500" lnSpcReduction="20000"/>
          </a:bodyPr>
          <a:lstStyle/>
          <a:p>
            <a:r>
              <a:rPr lang="en-US" sz="4800" dirty="0" err="1" smtClean="0"/>
              <a:t>P</a:t>
            </a:r>
            <a:r>
              <a:rPr sz="4800" dirty="0" err="1" smtClean="0"/>
              <a:t>rincipales</a:t>
            </a:r>
            <a:r>
              <a:rPr sz="4800" dirty="0" smtClean="0"/>
              <a:t> </a:t>
            </a:r>
            <a:r>
              <a:rPr sz="4800" dirty="0" err="1"/>
              <a:t>funcionalidades</a:t>
            </a:r>
            <a:r>
              <a:rPr sz="4800" dirty="0"/>
              <a:t> del </a:t>
            </a:r>
            <a:r>
              <a:rPr sz="4800" dirty="0" err="1" smtClean="0"/>
              <a:t>código</a:t>
            </a:r>
            <a:r>
              <a:rPr lang="en-US" sz="4800" dirty="0" smtClean="0"/>
              <a:t>:</a:t>
            </a:r>
            <a:endParaRPr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79327"/>
            <a:ext cx="7055380" cy="3190814"/>
          </a:xfrm>
        </p:spPr>
        <p:txBody>
          <a:bodyPr/>
          <a:lstStyle/>
          <a:p>
            <a:r>
              <a:rPr lang="en-US" sz="4400" dirty="0" smtClean="0"/>
              <a:t/>
            </a:r>
            <a:br>
              <a:rPr lang="en-US" sz="4400" dirty="0" smtClean="0"/>
            </a:br>
            <a:r>
              <a:rPr sz="4400" dirty="0" err="1" smtClean="0"/>
              <a:t>Mapeo</a:t>
            </a:r>
            <a:r>
              <a:rPr sz="4400" dirty="0" smtClean="0"/>
              <a:t> </a:t>
            </a:r>
            <a:r>
              <a:rPr sz="4400" dirty="0"/>
              <a:t>de </a:t>
            </a:r>
            <a:r>
              <a:rPr sz="4400" dirty="0" err="1" smtClean="0"/>
              <a:t>Opciones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s-ES" sz="2000" dirty="0" smtClean="0"/>
              <a:t>Diccionario </a:t>
            </a:r>
            <a:r>
              <a:rPr lang="es-ES" sz="2000" dirty="0"/>
              <a:t>que mapea números a las </a:t>
            </a:r>
            <a:r>
              <a:rPr lang="es-ES" sz="2000" dirty="0" smtClean="0"/>
              <a:t/>
            </a:r>
            <a:br>
              <a:rPr lang="es-ES" sz="2000" dirty="0" smtClean="0"/>
            </a:br>
            <a:r>
              <a:rPr lang="es-ES" sz="2000" dirty="0" smtClean="0"/>
              <a:t>opciones </a:t>
            </a:r>
            <a:r>
              <a:rPr lang="es-ES" sz="2000" dirty="0"/>
              <a:t>'piedra', 'papel' y 'tijera'.</a:t>
            </a:r>
            <a:r>
              <a:rPr lang="es-ES" dirty="0"/>
              <a:t/>
            </a:r>
            <a:br>
              <a:rPr lang="es-ES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228" y="3770140"/>
            <a:ext cx="6245126" cy="2478265"/>
          </a:xfrm>
        </p:spPr>
        <p:txBody>
          <a:bodyPr/>
          <a:lstStyle/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2400" dirty="0" err="1"/>
              <a:t>opciones</a:t>
            </a:r>
            <a:r>
              <a:rPr sz="2400" dirty="0"/>
              <a:t> = {1: "</a:t>
            </a:r>
            <a:r>
              <a:rPr sz="2400" dirty="0" err="1"/>
              <a:t>piedra</a:t>
            </a:r>
            <a:r>
              <a:rPr sz="2400" dirty="0"/>
              <a:t>", 2: "</a:t>
            </a:r>
            <a:r>
              <a:rPr sz="2400" dirty="0" err="1"/>
              <a:t>papel</a:t>
            </a:r>
            <a:r>
              <a:rPr sz="2400" dirty="0"/>
              <a:t>", 3: "</a:t>
            </a:r>
            <a:r>
              <a:rPr sz="2400" dirty="0" err="1"/>
              <a:t>tijera</a:t>
            </a:r>
            <a:r>
              <a:rPr sz="2400" dirty="0"/>
              <a:t>"}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 err="1"/>
              <a:t>Validación</a:t>
            </a:r>
            <a:r>
              <a:rPr sz="4400" dirty="0"/>
              <a:t> del </a:t>
            </a:r>
            <a:r>
              <a:rPr sz="4400" dirty="0" err="1"/>
              <a:t>Número</a:t>
            </a:r>
            <a:r>
              <a:rPr sz="4400" dirty="0"/>
              <a:t> de </a:t>
            </a:r>
            <a:r>
              <a:rPr sz="4400" dirty="0" err="1"/>
              <a:t>Partidas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Asegura</a:t>
            </a:r>
            <a:r>
              <a:rPr dirty="0"/>
              <a:t> que el </a:t>
            </a:r>
            <a:r>
              <a:rPr dirty="0" err="1"/>
              <a:t>usuario</a:t>
            </a:r>
            <a:r>
              <a:rPr dirty="0"/>
              <a:t> </a:t>
            </a:r>
            <a:r>
              <a:rPr dirty="0" err="1"/>
              <a:t>ingrese</a:t>
            </a:r>
            <a:r>
              <a:rPr dirty="0"/>
              <a:t> un </a:t>
            </a:r>
            <a:r>
              <a:rPr dirty="0" err="1"/>
              <a:t>número</a:t>
            </a:r>
            <a:r>
              <a:rPr dirty="0"/>
              <a:t> </a:t>
            </a:r>
            <a:r>
              <a:rPr dirty="0" err="1"/>
              <a:t>entero</a:t>
            </a:r>
            <a:r>
              <a:rPr dirty="0"/>
              <a:t> </a:t>
            </a:r>
            <a:r>
              <a:rPr dirty="0" err="1"/>
              <a:t>positivo</a:t>
            </a:r>
            <a:r>
              <a:rPr dirty="0"/>
              <a:t> para el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partidas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1600" dirty="0"/>
              <a:t>while True:</a:t>
            </a:r>
            <a:br>
              <a:rPr sz="1600" dirty="0"/>
            </a:br>
            <a:r>
              <a:rPr sz="1600" dirty="0"/>
              <a:t>    try: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num_partidas</a:t>
            </a:r>
            <a:r>
              <a:rPr sz="1600" dirty="0"/>
              <a:t> = </a:t>
            </a:r>
            <a:r>
              <a:rPr sz="1600" dirty="0" err="1"/>
              <a:t>int</a:t>
            </a:r>
            <a:r>
              <a:rPr sz="1600" dirty="0"/>
              <a:t>(input("¿</a:t>
            </a:r>
            <a:r>
              <a:rPr sz="1600" dirty="0" err="1"/>
              <a:t>Cuántas</a:t>
            </a:r>
            <a:r>
              <a:rPr sz="1600" dirty="0"/>
              <a:t> </a:t>
            </a:r>
            <a:r>
              <a:rPr sz="1600" dirty="0" err="1"/>
              <a:t>partidas</a:t>
            </a:r>
            <a:r>
              <a:rPr sz="1600" dirty="0"/>
              <a:t> </a:t>
            </a:r>
            <a:r>
              <a:rPr sz="1600" dirty="0" err="1"/>
              <a:t>deseas</a:t>
            </a:r>
            <a:r>
              <a:rPr sz="1600" dirty="0"/>
              <a:t> </a:t>
            </a:r>
            <a:r>
              <a:rPr sz="1600" dirty="0" err="1"/>
              <a:t>jugar</a:t>
            </a:r>
            <a:r>
              <a:rPr sz="1600" dirty="0"/>
              <a:t>? "))</a:t>
            </a:r>
            <a:br>
              <a:rPr sz="1600" dirty="0"/>
            </a:br>
            <a:r>
              <a:rPr sz="1600" dirty="0"/>
              <a:t>        if </a:t>
            </a:r>
            <a:r>
              <a:rPr sz="1600" dirty="0" err="1"/>
              <a:t>num_partidas</a:t>
            </a:r>
            <a:r>
              <a:rPr sz="1600" dirty="0"/>
              <a:t> &gt; 0:</a:t>
            </a:r>
            <a:br>
              <a:rPr sz="1600" dirty="0"/>
            </a:br>
            <a:r>
              <a:rPr sz="1600" dirty="0"/>
              <a:t>            break</a:t>
            </a:r>
            <a:br>
              <a:rPr sz="1600" dirty="0"/>
            </a:br>
            <a:r>
              <a:rPr sz="1600" dirty="0"/>
              <a:t>        else:</a:t>
            </a:r>
            <a:br>
              <a:rPr sz="1600" dirty="0"/>
            </a:br>
            <a:r>
              <a:rPr sz="1600" dirty="0"/>
              <a:t>            print("</a:t>
            </a:r>
            <a:r>
              <a:rPr sz="1600" dirty="0" err="1"/>
              <a:t>Por</a:t>
            </a:r>
            <a:r>
              <a:rPr sz="1600" dirty="0"/>
              <a:t> favor, </a:t>
            </a:r>
            <a:r>
              <a:rPr sz="1600" dirty="0" err="1"/>
              <a:t>ingresa</a:t>
            </a:r>
            <a:r>
              <a:rPr sz="1600" dirty="0"/>
              <a:t> un </a:t>
            </a:r>
            <a:r>
              <a:rPr sz="1600" dirty="0" err="1"/>
              <a:t>número</a:t>
            </a:r>
            <a:r>
              <a:rPr sz="1600" dirty="0"/>
              <a:t> </a:t>
            </a:r>
            <a:r>
              <a:rPr sz="1600" dirty="0" err="1"/>
              <a:t>entero</a:t>
            </a:r>
            <a:r>
              <a:rPr sz="1600" dirty="0"/>
              <a:t> </a:t>
            </a:r>
            <a:r>
              <a:rPr sz="1600" dirty="0" err="1"/>
              <a:t>positivo</a:t>
            </a:r>
            <a:r>
              <a:rPr sz="1600" dirty="0"/>
              <a:t>.")</a:t>
            </a:r>
            <a:br>
              <a:rPr sz="1600" dirty="0"/>
            </a:br>
            <a:r>
              <a:rPr sz="1600" dirty="0"/>
              <a:t>    except </a:t>
            </a:r>
            <a:r>
              <a:rPr sz="1600" dirty="0" err="1"/>
              <a:t>ValueError</a:t>
            </a:r>
            <a:r>
              <a:rPr sz="1600" dirty="0"/>
              <a:t>:</a:t>
            </a:r>
            <a:br>
              <a:rPr sz="1600" dirty="0"/>
            </a:br>
            <a:r>
              <a:rPr sz="1600" dirty="0"/>
              <a:t>        print("Entrada </a:t>
            </a:r>
            <a:r>
              <a:rPr sz="1600" dirty="0" err="1"/>
              <a:t>inválida</a:t>
            </a:r>
            <a:r>
              <a:rPr sz="1600" dirty="0"/>
              <a:t>. </a:t>
            </a:r>
            <a:r>
              <a:rPr sz="1600" dirty="0" err="1"/>
              <a:t>Por</a:t>
            </a:r>
            <a:r>
              <a:rPr sz="1600" dirty="0"/>
              <a:t> favor, </a:t>
            </a:r>
            <a:r>
              <a:rPr sz="1600" dirty="0" err="1"/>
              <a:t>ingresa</a:t>
            </a:r>
            <a:r>
              <a:rPr sz="1600" dirty="0"/>
              <a:t> un </a:t>
            </a:r>
            <a:r>
              <a:rPr sz="1600" dirty="0" err="1"/>
              <a:t>número</a:t>
            </a:r>
            <a:r>
              <a:rPr sz="1600" dirty="0"/>
              <a:t> </a:t>
            </a:r>
            <a:r>
              <a:rPr sz="1600" dirty="0" err="1"/>
              <a:t>entero</a:t>
            </a:r>
            <a:r>
              <a:rPr sz="1600" dirty="0"/>
              <a:t>.")</a:t>
            </a:r>
            <a:br>
              <a:rPr sz="1600" dirty="0"/>
            </a:br>
            <a:r>
              <a:rPr sz="1600"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987290"/>
            <a:ext cx="7055380" cy="1400530"/>
          </a:xfrm>
        </p:spPr>
        <p:txBody>
          <a:bodyPr/>
          <a:lstStyle/>
          <a:p>
            <a:r>
              <a:rPr sz="4400" dirty="0" err="1"/>
              <a:t>Selección</a:t>
            </a:r>
            <a:r>
              <a:rPr sz="4400" dirty="0"/>
              <a:t> del </a:t>
            </a:r>
            <a:r>
              <a:rPr sz="4400" dirty="0" err="1"/>
              <a:t>Modo</a:t>
            </a:r>
            <a:r>
              <a:rPr sz="4400" dirty="0"/>
              <a:t> de </a:t>
            </a:r>
            <a:r>
              <a:rPr sz="4400" dirty="0" err="1"/>
              <a:t>Juego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897944"/>
            <a:ext cx="6711654" cy="2715065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Permite</a:t>
            </a:r>
            <a:r>
              <a:rPr dirty="0"/>
              <a:t> al </a:t>
            </a:r>
            <a:r>
              <a:rPr dirty="0" err="1"/>
              <a:t>usuario</a:t>
            </a:r>
            <a:r>
              <a:rPr dirty="0"/>
              <a:t> </a:t>
            </a:r>
            <a:r>
              <a:rPr dirty="0" err="1"/>
              <a:t>elegir</a:t>
            </a:r>
            <a:r>
              <a:rPr dirty="0"/>
              <a:t> entre </a:t>
            </a:r>
            <a:r>
              <a:rPr dirty="0" err="1"/>
              <a:t>jugar</a:t>
            </a:r>
            <a:r>
              <a:rPr dirty="0"/>
              <a:t> contra la </a:t>
            </a:r>
            <a:r>
              <a:rPr dirty="0" err="1"/>
              <a:t>computadora</a:t>
            </a:r>
            <a:r>
              <a:rPr dirty="0"/>
              <a:t> o contra </a:t>
            </a:r>
            <a:r>
              <a:rPr dirty="0" err="1"/>
              <a:t>otro</a:t>
            </a:r>
            <a:r>
              <a:rPr dirty="0"/>
              <a:t> </a:t>
            </a:r>
            <a:r>
              <a:rPr dirty="0" err="1"/>
              <a:t>usuario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2000" dirty="0" err="1"/>
              <a:t>modo_juego</a:t>
            </a:r>
            <a:r>
              <a:rPr sz="2000" dirty="0"/>
              <a:t> = input("¿</a:t>
            </a:r>
            <a:r>
              <a:rPr sz="2000" dirty="0" err="1"/>
              <a:t>Deseas</a:t>
            </a:r>
            <a:r>
              <a:rPr sz="2000" dirty="0"/>
              <a:t> </a:t>
            </a:r>
            <a:r>
              <a:rPr sz="2000" dirty="0" err="1"/>
              <a:t>jugar</a:t>
            </a:r>
            <a:r>
              <a:rPr sz="2000" dirty="0"/>
              <a:t> contra la </a:t>
            </a:r>
            <a:r>
              <a:rPr sz="2000" dirty="0" err="1"/>
              <a:t>computadora</a:t>
            </a:r>
            <a:r>
              <a:rPr sz="2000" dirty="0"/>
              <a:t> o contra </a:t>
            </a:r>
            <a:r>
              <a:rPr sz="2000" dirty="0" err="1"/>
              <a:t>otro</a:t>
            </a:r>
            <a:r>
              <a:rPr sz="2000" dirty="0"/>
              <a:t> </a:t>
            </a:r>
            <a:r>
              <a:rPr sz="2000" dirty="0" err="1"/>
              <a:t>usuario</a:t>
            </a:r>
            <a:r>
              <a:rPr sz="2000" dirty="0"/>
              <a:t>? (Escribe '</a:t>
            </a:r>
            <a:r>
              <a:rPr sz="2000" dirty="0" err="1"/>
              <a:t>computadora</a:t>
            </a:r>
            <a:r>
              <a:rPr sz="2000" dirty="0"/>
              <a:t>' o '</a:t>
            </a:r>
            <a:r>
              <a:rPr sz="2000" dirty="0" err="1"/>
              <a:t>usuario</a:t>
            </a:r>
            <a:r>
              <a:rPr sz="2000" dirty="0"/>
              <a:t>'): ").lower()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91869"/>
            <a:ext cx="7055380" cy="1400530"/>
          </a:xfrm>
        </p:spPr>
        <p:txBody>
          <a:bodyPr/>
          <a:lstStyle/>
          <a:p>
            <a:r>
              <a:rPr sz="4400" dirty="0" err="1"/>
              <a:t>Inicialización</a:t>
            </a:r>
            <a:r>
              <a:rPr sz="4400" dirty="0"/>
              <a:t> de </a:t>
            </a:r>
            <a:r>
              <a:rPr sz="4400" dirty="0" err="1"/>
              <a:t>Contadores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729132"/>
            <a:ext cx="6711654" cy="2841674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Se </a:t>
            </a:r>
            <a:r>
              <a:rPr dirty="0" err="1"/>
              <a:t>inicializan</a:t>
            </a:r>
            <a:r>
              <a:rPr dirty="0"/>
              <a:t> </a:t>
            </a:r>
            <a:r>
              <a:rPr dirty="0" err="1"/>
              <a:t>los</a:t>
            </a:r>
            <a:r>
              <a:rPr dirty="0"/>
              <a:t> </a:t>
            </a:r>
            <a:r>
              <a:rPr dirty="0" err="1"/>
              <a:t>contadores</a:t>
            </a:r>
            <a:r>
              <a:rPr dirty="0"/>
              <a:t> de </a:t>
            </a:r>
            <a:r>
              <a:rPr dirty="0" err="1"/>
              <a:t>victorias</a:t>
            </a:r>
            <a:r>
              <a:rPr dirty="0"/>
              <a:t> para ambos </a:t>
            </a:r>
            <a:r>
              <a:rPr dirty="0" err="1"/>
              <a:t>usuarios</a:t>
            </a:r>
            <a:r>
              <a:rPr dirty="0"/>
              <a:t> y de </a:t>
            </a:r>
            <a:r>
              <a:rPr dirty="0" err="1"/>
              <a:t>empates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2000" dirty="0"/>
              <a:t>victorias_usuario1 = 0</a:t>
            </a:r>
            <a:br>
              <a:rPr sz="2000" dirty="0"/>
            </a:br>
            <a:r>
              <a:rPr sz="2000" dirty="0"/>
              <a:t>victorias_usuario2 = 0</a:t>
            </a:r>
            <a:br>
              <a:rPr sz="2000" dirty="0"/>
            </a:br>
            <a:r>
              <a:rPr sz="2000" dirty="0" err="1"/>
              <a:t>empates</a:t>
            </a:r>
            <a:r>
              <a:rPr sz="2000" dirty="0"/>
              <a:t> = 0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77801"/>
            <a:ext cx="7055380" cy="1400530"/>
          </a:xfrm>
        </p:spPr>
        <p:txBody>
          <a:bodyPr/>
          <a:lstStyle/>
          <a:p>
            <a:r>
              <a:rPr sz="4400" dirty="0" err="1"/>
              <a:t>Bucle</a:t>
            </a:r>
            <a:r>
              <a:rPr sz="4400" dirty="0"/>
              <a:t> de </a:t>
            </a:r>
            <a:r>
              <a:rPr sz="4400" dirty="0" err="1"/>
              <a:t>Partidas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436" y="2307101"/>
            <a:ext cx="6711654" cy="3420800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Bucle</a:t>
            </a:r>
            <a:r>
              <a:rPr dirty="0"/>
              <a:t> que </a:t>
            </a:r>
            <a:r>
              <a:rPr dirty="0" err="1"/>
              <a:t>itera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el </a:t>
            </a:r>
            <a:r>
              <a:rPr dirty="0" err="1"/>
              <a:t>número</a:t>
            </a:r>
            <a:r>
              <a:rPr dirty="0"/>
              <a:t> de </a:t>
            </a:r>
            <a:r>
              <a:rPr dirty="0" err="1"/>
              <a:t>partidas</a:t>
            </a:r>
            <a:r>
              <a:rPr dirty="0"/>
              <a:t> </a:t>
            </a:r>
            <a:r>
              <a:rPr dirty="0" err="1"/>
              <a:t>especificado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2000" dirty="0"/>
              <a:t>for </a:t>
            </a:r>
            <a:r>
              <a:rPr sz="2000" dirty="0" err="1"/>
              <a:t>partida</a:t>
            </a:r>
            <a:r>
              <a:rPr sz="2000" dirty="0"/>
              <a:t> in range(</a:t>
            </a:r>
            <a:r>
              <a:rPr sz="2000" dirty="0" err="1"/>
              <a:t>num_partidas</a:t>
            </a:r>
            <a:r>
              <a:rPr sz="2000" dirty="0"/>
              <a:t>):</a:t>
            </a:r>
            <a:br>
              <a:rPr sz="2000" dirty="0"/>
            </a:br>
            <a:r>
              <a:rPr sz="2000" dirty="0"/>
              <a:t>    print(f"\</a:t>
            </a:r>
            <a:r>
              <a:rPr sz="2000" dirty="0" err="1"/>
              <a:t>nPartida</a:t>
            </a:r>
            <a:r>
              <a:rPr sz="2000" dirty="0"/>
              <a:t> {</a:t>
            </a:r>
            <a:r>
              <a:rPr sz="2000" dirty="0" err="1"/>
              <a:t>partida</a:t>
            </a:r>
            <a:r>
              <a:rPr sz="2000" dirty="0"/>
              <a:t> + 1}")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312042"/>
            <a:ext cx="7055380" cy="1400530"/>
          </a:xfrm>
        </p:spPr>
        <p:txBody>
          <a:bodyPr>
            <a:noAutofit/>
          </a:bodyPr>
          <a:lstStyle/>
          <a:p>
            <a:r>
              <a:rPr sz="4400" dirty="0" err="1"/>
              <a:t>Lógica</a:t>
            </a:r>
            <a:r>
              <a:rPr sz="4400" dirty="0"/>
              <a:t> para el </a:t>
            </a:r>
            <a:r>
              <a:rPr sz="4400" dirty="0" err="1"/>
              <a:t>Modo</a:t>
            </a:r>
            <a:r>
              <a:rPr sz="4400" dirty="0"/>
              <a:t> '</a:t>
            </a:r>
            <a:r>
              <a:rPr sz="4400" dirty="0" err="1"/>
              <a:t>Computadora</a:t>
            </a:r>
            <a:r>
              <a:rPr sz="4400" dirty="0"/>
              <a:t>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699" y="1842868"/>
            <a:ext cx="7556645" cy="4698609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sz="8000" dirty="0" err="1"/>
              <a:t>Lógica</a:t>
            </a:r>
            <a:r>
              <a:rPr sz="8000" dirty="0"/>
              <a:t> del </a:t>
            </a:r>
            <a:r>
              <a:rPr sz="8000" dirty="0" err="1"/>
              <a:t>juego</a:t>
            </a:r>
            <a:r>
              <a:rPr sz="8000" dirty="0"/>
              <a:t> </a:t>
            </a:r>
            <a:r>
              <a:rPr sz="8000" dirty="0" err="1"/>
              <a:t>cuando</a:t>
            </a:r>
            <a:r>
              <a:rPr sz="8000" dirty="0"/>
              <a:t> el </a:t>
            </a:r>
            <a:r>
              <a:rPr sz="8000" dirty="0" err="1"/>
              <a:t>modo</a:t>
            </a:r>
            <a:r>
              <a:rPr sz="8000" dirty="0"/>
              <a:t> </a:t>
            </a:r>
            <a:r>
              <a:rPr sz="8000" dirty="0" err="1"/>
              <a:t>es</a:t>
            </a:r>
            <a:r>
              <a:rPr sz="8000" dirty="0"/>
              <a:t> '</a:t>
            </a:r>
            <a:r>
              <a:rPr sz="8000" dirty="0" err="1"/>
              <a:t>computadora</a:t>
            </a:r>
            <a:r>
              <a:rPr sz="8000" dirty="0"/>
              <a:t>', </a:t>
            </a:r>
            <a:r>
              <a:rPr sz="8000" dirty="0" err="1"/>
              <a:t>incluyendo</a:t>
            </a:r>
            <a:r>
              <a:rPr sz="8000" dirty="0"/>
              <a:t> </a:t>
            </a:r>
            <a:r>
              <a:rPr sz="8000" dirty="0" err="1"/>
              <a:t>selección</a:t>
            </a:r>
            <a:r>
              <a:rPr sz="8000" dirty="0"/>
              <a:t> </a:t>
            </a:r>
            <a:r>
              <a:rPr sz="8000" dirty="0" err="1"/>
              <a:t>aleatoria</a:t>
            </a:r>
            <a:r>
              <a:rPr sz="8000" dirty="0"/>
              <a:t> de la </a:t>
            </a:r>
            <a:r>
              <a:rPr sz="8000" dirty="0" err="1"/>
              <a:t>computadora</a:t>
            </a:r>
            <a:r>
              <a:rPr sz="8000" dirty="0"/>
              <a:t> y </a:t>
            </a:r>
            <a:r>
              <a:rPr sz="8000" dirty="0" err="1"/>
              <a:t>comparación</a:t>
            </a:r>
            <a:r>
              <a:rPr sz="8000" dirty="0"/>
              <a:t> con la </a:t>
            </a:r>
            <a:r>
              <a:rPr sz="8000" dirty="0" err="1"/>
              <a:t>elección</a:t>
            </a:r>
            <a:r>
              <a:rPr sz="8000" dirty="0"/>
              <a:t> del </a:t>
            </a:r>
            <a:r>
              <a:rPr sz="8000" dirty="0" err="1"/>
              <a:t>usuario</a:t>
            </a:r>
            <a:r>
              <a:rPr sz="8000" dirty="0"/>
              <a:t>.</a:t>
            </a:r>
          </a:p>
          <a:p>
            <a:pPr marL="0" indent="0">
              <a:buNone/>
            </a:pPr>
            <a:r>
              <a:rPr dirty="0"/>
              <a:t/>
            </a:r>
            <a:br>
              <a:rPr dirty="0"/>
            </a:br>
            <a:r>
              <a:rPr sz="4800" dirty="0"/>
              <a:t>if </a:t>
            </a:r>
            <a:r>
              <a:rPr sz="4800" dirty="0" err="1"/>
              <a:t>modo_juego</a:t>
            </a:r>
            <a:r>
              <a:rPr sz="4800" dirty="0"/>
              <a:t> == '</a:t>
            </a:r>
            <a:r>
              <a:rPr sz="4800" dirty="0" err="1"/>
              <a:t>computadora</a:t>
            </a:r>
            <a:r>
              <a:rPr sz="4800" dirty="0"/>
              <a:t>':</a:t>
            </a:r>
            <a:br>
              <a:rPr sz="4800" dirty="0"/>
            </a:br>
            <a:r>
              <a:rPr sz="4800" dirty="0"/>
              <a:t>    </a:t>
            </a:r>
            <a:r>
              <a:rPr sz="4800" dirty="0" err="1"/>
              <a:t>eleccion_computadora</a:t>
            </a:r>
            <a:r>
              <a:rPr sz="4800" dirty="0"/>
              <a:t> = </a:t>
            </a:r>
            <a:r>
              <a:rPr sz="4800" dirty="0" err="1"/>
              <a:t>random.choice</a:t>
            </a:r>
            <a:r>
              <a:rPr sz="4800" dirty="0"/>
              <a:t>(list(</a:t>
            </a:r>
            <a:r>
              <a:rPr sz="4800" dirty="0" err="1"/>
              <a:t>opciones.values</a:t>
            </a:r>
            <a:r>
              <a:rPr sz="4800" dirty="0"/>
              <a:t>()))</a:t>
            </a:r>
            <a:br>
              <a:rPr sz="4800" dirty="0"/>
            </a:br>
            <a:r>
              <a:rPr sz="4800" dirty="0"/>
              <a:t>    print('La </a:t>
            </a:r>
            <a:r>
              <a:rPr sz="4800" dirty="0" err="1"/>
              <a:t>computadora</a:t>
            </a:r>
            <a:r>
              <a:rPr sz="4800" dirty="0"/>
              <a:t> </a:t>
            </a:r>
            <a:r>
              <a:rPr sz="4800" dirty="0" err="1"/>
              <a:t>ya</a:t>
            </a:r>
            <a:r>
              <a:rPr sz="4800" dirty="0"/>
              <a:t> </a:t>
            </a:r>
            <a:r>
              <a:rPr sz="4800" dirty="0" err="1"/>
              <a:t>eligió</a:t>
            </a:r>
            <a:r>
              <a:rPr sz="4800" dirty="0"/>
              <a:t>')</a:t>
            </a:r>
            <a:br>
              <a:rPr sz="4800" dirty="0"/>
            </a:br>
            <a:r>
              <a:rPr sz="4800" dirty="0"/>
              <a:t>    </a:t>
            </a:r>
            <a:br>
              <a:rPr sz="4800" dirty="0"/>
            </a:br>
            <a:r>
              <a:rPr sz="4800" dirty="0"/>
              <a:t>    </a:t>
            </a:r>
            <a:r>
              <a:rPr sz="4800" dirty="0" err="1"/>
              <a:t>eleccion_usuario</a:t>
            </a:r>
            <a:r>
              <a:rPr sz="4800" dirty="0"/>
              <a:t> = </a:t>
            </a:r>
            <a:r>
              <a:rPr sz="4800" dirty="0" err="1"/>
              <a:t>int</a:t>
            </a:r>
            <a:r>
              <a:rPr sz="4800" dirty="0"/>
              <a:t>(input("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: "))</a:t>
            </a:r>
            <a:br>
              <a:rPr sz="4800" dirty="0"/>
            </a:br>
            <a:r>
              <a:rPr sz="4800" dirty="0"/>
              <a:t>    while </a:t>
            </a:r>
            <a:r>
              <a:rPr sz="4800" dirty="0" err="1"/>
              <a:t>eleccion_usuario</a:t>
            </a:r>
            <a:r>
              <a:rPr sz="4800" dirty="0"/>
              <a:t> not in </a:t>
            </a:r>
            <a:r>
              <a:rPr sz="4800" dirty="0" err="1"/>
              <a:t>opciones</a:t>
            </a:r>
            <a:r>
              <a:rPr sz="4800" dirty="0"/>
              <a:t>:</a:t>
            </a:r>
            <a:br>
              <a:rPr sz="4800" dirty="0"/>
            </a:br>
            <a:r>
              <a:rPr sz="4800" dirty="0"/>
              <a:t>        print("</a:t>
            </a:r>
            <a:r>
              <a:rPr sz="4800" dirty="0" err="1"/>
              <a:t>Opción</a:t>
            </a:r>
            <a:r>
              <a:rPr sz="4800" dirty="0"/>
              <a:t> </a:t>
            </a:r>
            <a:r>
              <a:rPr sz="4800" dirty="0" err="1"/>
              <a:t>inválida</a:t>
            </a:r>
            <a:r>
              <a:rPr sz="4800" dirty="0"/>
              <a:t>. </a:t>
            </a:r>
            <a:r>
              <a:rPr sz="4800" dirty="0" err="1"/>
              <a:t>Por</a:t>
            </a:r>
            <a:r>
              <a:rPr sz="4800" dirty="0"/>
              <a:t> favor,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.")</a:t>
            </a:r>
            <a:br>
              <a:rPr sz="4800" dirty="0"/>
            </a:br>
            <a:r>
              <a:rPr sz="4800" dirty="0"/>
              <a:t>        </a:t>
            </a:r>
            <a:r>
              <a:rPr sz="4800" dirty="0" err="1"/>
              <a:t>eleccion_usuario</a:t>
            </a:r>
            <a:r>
              <a:rPr sz="4800" dirty="0"/>
              <a:t> = </a:t>
            </a:r>
            <a:r>
              <a:rPr sz="4800" dirty="0" err="1"/>
              <a:t>int</a:t>
            </a:r>
            <a:r>
              <a:rPr sz="4800" dirty="0"/>
              <a:t>(input("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: "))</a:t>
            </a:r>
            <a:br>
              <a:rPr sz="4800" dirty="0"/>
            </a:br>
            <a:r>
              <a:rPr sz="4800" dirty="0"/>
              <a:t>    </a:t>
            </a:r>
            <a:br>
              <a:rPr sz="4800" dirty="0"/>
            </a:br>
            <a:r>
              <a:rPr sz="4800" dirty="0"/>
              <a:t>        </a:t>
            </a:r>
            <a:r>
              <a:rPr sz="4800" dirty="0" smtClean="0"/>
              <a:t>victorias_usuario2</a:t>
            </a:r>
            <a:r>
              <a:rPr lang="es-ES" sz="4800" dirty="0"/>
              <a:t/>
            </a:r>
            <a:br>
              <a:rPr lang="es-ES" sz="4800" dirty="0"/>
            </a:br>
            <a:r>
              <a:rPr lang="es-ES" sz="4800" dirty="0"/>
              <a:t>    </a:t>
            </a:r>
            <a:r>
              <a:rPr lang="es-ES" sz="4800" dirty="0" err="1"/>
              <a:t>eleccion_usuario</a:t>
            </a:r>
            <a:r>
              <a:rPr lang="es-ES" sz="4800" dirty="0"/>
              <a:t> = opciones[</a:t>
            </a:r>
            <a:r>
              <a:rPr lang="es-ES" sz="4800" dirty="0" err="1"/>
              <a:t>eleccion_usuario</a:t>
            </a:r>
            <a:r>
              <a:rPr lang="es-ES" sz="4800" dirty="0"/>
              <a:t>]</a:t>
            </a:r>
            <a:br>
              <a:rPr lang="es-ES" sz="4800" dirty="0"/>
            </a:br>
            <a:r>
              <a:rPr lang="es-ES" sz="4800" dirty="0"/>
              <a:t>    </a:t>
            </a:r>
            <a:r>
              <a:rPr lang="es-ES" sz="4800" dirty="0" err="1"/>
              <a:t>print</a:t>
            </a:r>
            <a:r>
              <a:rPr lang="es-ES" sz="4800" dirty="0"/>
              <a:t>('La computadora eligió:', </a:t>
            </a:r>
            <a:r>
              <a:rPr lang="es-ES" sz="4800" dirty="0" err="1"/>
              <a:t>eleccion_computadora</a:t>
            </a:r>
            <a:r>
              <a:rPr lang="es-ES" sz="4800" dirty="0"/>
              <a:t>, 'y tú elegiste:', </a:t>
            </a:r>
            <a:r>
              <a:rPr lang="es-ES" sz="4800" dirty="0" err="1"/>
              <a:t>eleccion_usuario</a:t>
            </a:r>
            <a:r>
              <a:rPr lang="es-ES" sz="4800" dirty="0"/>
              <a:t>)</a:t>
            </a:r>
            <a:br>
              <a:rPr lang="es-ES" sz="4800" dirty="0"/>
            </a:br>
            <a:r>
              <a:rPr lang="es-ES" sz="4800" dirty="0"/>
              <a:t>    </a:t>
            </a:r>
            <a:br>
              <a:rPr lang="es-ES" sz="4800" dirty="0"/>
            </a:br>
            <a:r>
              <a:rPr lang="es-ES" sz="4800" dirty="0"/>
              <a:t>    </a:t>
            </a:r>
            <a:r>
              <a:rPr lang="es-ES" sz="4800" dirty="0" err="1"/>
              <a:t>if</a:t>
            </a:r>
            <a:r>
              <a:rPr lang="es-ES" sz="4800" dirty="0"/>
              <a:t> </a:t>
            </a:r>
            <a:r>
              <a:rPr lang="es-ES" sz="4800" dirty="0" err="1"/>
              <a:t>eleccion_usuario</a:t>
            </a:r>
            <a:r>
              <a:rPr lang="es-ES" sz="4800" dirty="0"/>
              <a:t> == </a:t>
            </a:r>
            <a:r>
              <a:rPr lang="es-ES" sz="4800" dirty="0" err="1"/>
              <a:t>eleccion_computadora</a:t>
            </a:r>
            <a:r>
              <a:rPr lang="es-ES" sz="4800" dirty="0"/>
              <a:t>:</a:t>
            </a:r>
            <a:br>
              <a:rPr lang="es-ES" sz="4800" dirty="0"/>
            </a:br>
            <a:r>
              <a:rPr lang="es-ES" sz="4800" dirty="0"/>
              <a:t>        empates += 1</a:t>
            </a:r>
            <a:br>
              <a:rPr lang="es-ES" sz="4800" dirty="0"/>
            </a:br>
            <a:r>
              <a:rPr lang="es-ES" sz="4800" dirty="0"/>
              <a:t>        </a:t>
            </a:r>
            <a:r>
              <a:rPr lang="es-ES" sz="4800" dirty="0" err="1"/>
              <a:t>print</a:t>
            </a:r>
            <a:r>
              <a:rPr lang="es-ES" sz="4800" dirty="0"/>
              <a:t>("¡Es un empate con la computadora!")</a:t>
            </a:r>
            <a:br>
              <a:rPr lang="es-ES" sz="4800" dirty="0"/>
            </a:br>
            <a:r>
              <a:rPr lang="es-ES" sz="4800" dirty="0"/>
              <a:t>    </a:t>
            </a:r>
            <a:r>
              <a:rPr lang="es-ES" sz="4800" dirty="0" err="1"/>
              <a:t>elif</a:t>
            </a:r>
            <a:r>
              <a:rPr lang="es-ES" sz="4800" dirty="0"/>
              <a:t> (</a:t>
            </a:r>
            <a:r>
              <a:rPr lang="es-ES" sz="4800" dirty="0" err="1"/>
              <a:t>eleccion_usuario</a:t>
            </a:r>
            <a:r>
              <a:rPr lang="es-ES" sz="4800" dirty="0"/>
              <a:t> == "piedra" and </a:t>
            </a:r>
            <a:r>
              <a:rPr lang="es-ES" sz="4800" dirty="0" err="1"/>
              <a:t>eleccion_computadora</a:t>
            </a:r>
            <a:r>
              <a:rPr lang="es-ES" sz="4800" dirty="0"/>
              <a:t> == "tijera") </a:t>
            </a:r>
            <a:r>
              <a:rPr lang="es-ES" sz="4800" dirty="0" err="1"/>
              <a:t>or</a:t>
            </a:r>
            <a:r>
              <a:rPr lang="es-ES" sz="4800" dirty="0"/>
              <a:t>          (</a:t>
            </a:r>
            <a:r>
              <a:rPr lang="es-ES" sz="4800" dirty="0" err="1"/>
              <a:t>eleccion_usuario</a:t>
            </a:r>
            <a:r>
              <a:rPr lang="es-ES" sz="4800" dirty="0"/>
              <a:t> == "papel" and </a:t>
            </a:r>
            <a:r>
              <a:rPr lang="es-ES" sz="4800" dirty="0" err="1"/>
              <a:t>eleccion_computadora</a:t>
            </a:r>
            <a:r>
              <a:rPr lang="es-ES" sz="4800" dirty="0"/>
              <a:t> == "piedra") </a:t>
            </a:r>
            <a:r>
              <a:rPr lang="es-ES" sz="4800" dirty="0" err="1"/>
              <a:t>or</a:t>
            </a:r>
            <a:r>
              <a:rPr lang="es-ES" sz="4800" dirty="0"/>
              <a:t>          (</a:t>
            </a:r>
            <a:r>
              <a:rPr lang="es-ES" sz="4800" dirty="0" err="1"/>
              <a:t>eleccion_usuario</a:t>
            </a:r>
            <a:r>
              <a:rPr lang="es-ES" sz="4800" dirty="0"/>
              <a:t> == "tijera" and </a:t>
            </a:r>
            <a:r>
              <a:rPr lang="es-ES" sz="4800" dirty="0" err="1"/>
              <a:t>eleccion_computadora</a:t>
            </a:r>
            <a:r>
              <a:rPr lang="es-ES" sz="4800" dirty="0"/>
              <a:t> == "papel"):</a:t>
            </a:r>
            <a:br>
              <a:rPr lang="es-ES" sz="4800" dirty="0"/>
            </a:br>
            <a:r>
              <a:rPr lang="es-ES" sz="4800" dirty="0"/>
              <a:t>        </a:t>
            </a:r>
            <a:r>
              <a:rPr lang="es-ES" sz="4800" dirty="0" err="1"/>
              <a:t>print</a:t>
            </a:r>
            <a:r>
              <a:rPr lang="es-ES" sz="4800" dirty="0"/>
              <a:t>("¡Ganaste!")</a:t>
            </a:r>
            <a:br>
              <a:rPr lang="es-ES" sz="4800" dirty="0"/>
            </a:br>
            <a:r>
              <a:rPr lang="es-ES" sz="4800" dirty="0"/>
              <a:t>        victorias_usuario1 += 1</a:t>
            </a:r>
            <a:br>
              <a:rPr lang="es-ES" sz="4800" dirty="0"/>
            </a:br>
            <a:r>
              <a:rPr lang="es-ES" sz="4800" dirty="0"/>
              <a:t>    </a:t>
            </a:r>
            <a:r>
              <a:rPr lang="es-ES" sz="4800" dirty="0" err="1"/>
              <a:t>else</a:t>
            </a:r>
            <a:r>
              <a:rPr lang="es-ES" sz="4800" dirty="0"/>
              <a:t>:</a:t>
            </a:r>
            <a:br>
              <a:rPr lang="es-ES" sz="4800" dirty="0"/>
            </a:br>
            <a:r>
              <a:rPr lang="es-ES" sz="4800" dirty="0"/>
              <a:t>        </a:t>
            </a:r>
            <a:r>
              <a:rPr lang="es-ES" sz="4800" dirty="0" err="1"/>
              <a:t>print</a:t>
            </a:r>
            <a:r>
              <a:rPr lang="es-ES" sz="4800" dirty="0"/>
              <a:t>("¡La computadora gana!")</a:t>
            </a:r>
            <a:r>
              <a:rPr sz="4800" dirty="0" smtClean="0"/>
              <a:t> </a:t>
            </a:r>
            <a:r>
              <a:rPr sz="4800" dirty="0"/>
              <a:t>+= 1</a:t>
            </a:r>
            <a:r>
              <a:rPr dirty="0"/>
              <a:t/>
            </a:r>
            <a:br>
              <a:rPr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41702"/>
            <a:ext cx="7055380" cy="1400530"/>
          </a:xfrm>
        </p:spPr>
        <p:txBody>
          <a:bodyPr/>
          <a:lstStyle/>
          <a:p>
            <a:pPr algn="just"/>
            <a:r>
              <a:rPr sz="4400" dirty="0" err="1"/>
              <a:t>Lógica</a:t>
            </a:r>
            <a:r>
              <a:rPr sz="4400" dirty="0"/>
              <a:t> para el </a:t>
            </a:r>
            <a:r>
              <a:rPr sz="4400" dirty="0" err="1"/>
              <a:t>Modo</a:t>
            </a:r>
            <a:r>
              <a:rPr sz="4400" dirty="0"/>
              <a:t> '</a:t>
            </a:r>
            <a:r>
              <a:rPr sz="4400" dirty="0" err="1"/>
              <a:t>Usuario</a:t>
            </a:r>
            <a:r>
              <a:rPr sz="4400" dirty="0"/>
              <a:t>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642232"/>
            <a:ext cx="8229600" cy="501178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sz="8000" dirty="0" err="1"/>
              <a:t>Lógica</a:t>
            </a:r>
            <a:r>
              <a:rPr sz="8000" dirty="0"/>
              <a:t> del </a:t>
            </a:r>
            <a:r>
              <a:rPr sz="8000" dirty="0" err="1"/>
              <a:t>juego</a:t>
            </a:r>
            <a:r>
              <a:rPr sz="8000" dirty="0"/>
              <a:t> </a:t>
            </a:r>
            <a:r>
              <a:rPr sz="8000" dirty="0" err="1"/>
              <a:t>cuando</a:t>
            </a:r>
            <a:r>
              <a:rPr sz="8000" dirty="0"/>
              <a:t> el </a:t>
            </a:r>
            <a:r>
              <a:rPr sz="8000" dirty="0" err="1"/>
              <a:t>modo</a:t>
            </a:r>
            <a:r>
              <a:rPr sz="8000" dirty="0"/>
              <a:t> </a:t>
            </a:r>
            <a:r>
              <a:rPr sz="8000" dirty="0" err="1"/>
              <a:t>es</a:t>
            </a:r>
            <a:r>
              <a:rPr sz="8000" dirty="0"/>
              <a:t> '</a:t>
            </a:r>
            <a:r>
              <a:rPr sz="8000" dirty="0" err="1"/>
              <a:t>usuario</a:t>
            </a:r>
            <a:r>
              <a:rPr sz="8000" dirty="0"/>
              <a:t>', </a:t>
            </a:r>
            <a:r>
              <a:rPr sz="8000" dirty="0" err="1"/>
              <a:t>incluyendo</a:t>
            </a:r>
            <a:r>
              <a:rPr sz="8000" dirty="0"/>
              <a:t> la entrada </a:t>
            </a:r>
            <a:r>
              <a:rPr sz="8000" dirty="0" err="1"/>
              <a:t>oculta</a:t>
            </a:r>
            <a:r>
              <a:rPr sz="8000" dirty="0"/>
              <a:t> del </a:t>
            </a:r>
            <a:r>
              <a:rPr sz="8000" dirty="0" err="1"/>
              <a:t>Usuario</a:t>
            </a:r>
            <a:r>
              <a:rPr sz="8000" dirty="0"/>
              <a:t> 1 y </a:t>
            </a:r>
            <a:r>
              <a:rPr sz="8000" dirty="0" err="1"/>
              <a:t>comparación</a:t>
            </a:r>
            <a:r>
              <a:rPr sz="8000" dirty="0"/>
              <a:t> de </a:t>
            </a:r>
            <a:r>
              <a:rPr sz="8000" dirty="0" err="1"/>
              <a:t>elecciones</a:t>
            </a:r>
            <a:r>
              <a:rPr sz="8000" dirty="0"/>
              <a:t>.</a:t>
            </a:r>
          </a:p>
          <a:p>
            <a:pPr marL="0" indent="0">
              <a:buNone/>
            </a:pPr>
            <a:r>
              <a:rPr sz="4000" dirty="0"/>
              <a:t/>
            </a:r>
            <a:br>
              <a:rPr sz="4000" dirty="0"/>
            </a:br>
            <a:r>
              <a:rPr sz="4800" dirty="0" err="1"/>
              <a:t>elif</a:t>
            </a:r>
            <a:r>
              <a:rPr sz="4800" dirty="0"/>
              <a:t> </a:t>
            </a:r>
            <a:r>
              <a:rPr sz="4800" dirty="0" err="1"/>
              <a:t>modo_juego</a:t>
            </a:r>
            <a:r>
              <a:rPr sz="4800" dirty="0"/>
              <a:t> == '</a:t>
            </a:r>
            <a:r>
              <a:rPr sz="4800" dirty="0" err="1"/>
              <a:t>usuario</a:t>
            </a:r>
            <a:r>
              <a:rPr sz="4800" dirty="0"/>
              <a:t>':</a:t>
            </a:r>
            <a:br>
              <a:rPr sz="4800" dirty="0"/>
            </a:br>
            <a:r>
              <a:rPr sz="4800" dirty="0"/>
              <a:t>    eleccion_usuario1 = </a:t>
            </a:r>
            <a:r>
              <a:rPr sz="4800" dirty="0" err="1"/>
              <a:t>int</a:t>
            </a:r>
            <a:r>
              <a:rPr sz="4800" dirty="0"/>
              <a:t>(</a:t>
            </a:r>
            <a:r>
              <a:rPr sz="4800" dirty="0" err="1"/>
              <a:t>getpass</a:t>
            </a:r>
            <a:r>
              <a:rPr sz="4800" dirty="0"/>
              <a:t>("</a:t>
            </a:r>
            <a:r>
              <a:rPr sz="4800" dirty="0" err="1"/>
              <a:t>Usuario</a:t>
            </a:r>
            <a:r>
              <a:rPr sz="4800" dirty="0"/>
              <a:t> 1,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 (no se </a:t>
            </a:r>
            <a:r>
              <a:rPr sz="4800" dirty="0" err="1"/>
              <a:t>mostrará</a:t>
            </a:r>
            <a:r>
              <a:rPr sz="4800" dirty="0"/>
              <a:t>): "))</a:t>
            </a:r>
            <a:br>
              <a:rPr sz="4800" dirty="0"/>
            </a:br>
            <a:r>
              <a:rPr sz="4800" dirty="0"/>
              <a:t>    while eleccion_usuario1 not in </a:t>
            </a:r>
            <a:r>
              <a:rPr sz="4800" dirty="0" err="1"/>
              <a:t>opciones</a:t>
            </a:r>
            <a:r>
              <a:rPr sz="4800" dirty="0"/>
              <a:t>:</a:t>
            </a:r>
            <a:br>
              <a:rPr sz="4800" dirty="0"/>
            </a:br>
            <a:r>
              <a:rPr sz="4800" dirty="0"/>
              <a:t>        print("</a:t>
            </a:r>
            <a:r>
              <a:rPr sz="4800" dirty="0" err="1"/>
              <a:t>Opción</a:t>
            </a:r>
            <a:r>
              <a:rPr sz="4800" dirty="0"/>
              <a:t> </a:t>
            </a:r>
            <a:r>
              <a:rPr sz="4800" dirty="0" err="1"/>
              <a:t>inválida</a:t>
            </a:r>
            <a:r>
              <a:rPr sz="4800" dirty="0"/>
              <a:t>. </a:t>
            </a:r>
            <a:r>
              <a:rPr sz="4800" dirty="0" err="1"/>
              <a:t>Por</a:t>
            </a:r>
            <a:r>
              <a:rPr sz="4800" dirty="0"/>
              <a:t> favor,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.")</a:t>
            </a:r>
            <a:br>
              <a:rPr sz="4800" dirty="0"/>
            </a:br>
            <a:r>
              <a:rPr sz="4800" dirty="0"/>
              <a:t>        eleccion_usuario1 = </a:t>
            </a:r>
            <a:r>
              <a:rPr sz="4800" dirty="0" err="1"/>
              <a:t>int</a:t>
            </a:r>
            <a:r>
              <a:rPr sz="4800" dirty="0"/>
              <a:t>(</a:t>
            </a:r>
            <a:r>
              <a:rPr sz="4800" dirty="0" err="1"/>
              <a:t>getpass</a:t>
            </a:r>
            <a:r>
              <a:rPr sz="4800" dirty="0"/>
              <a:t>("</a:t>
            </a:r>
            <a:r>
              <a:rPr sz="4800" dirty="0" err="1"/>
              <a:t>Usuario</a:t>
            </a:r>
            <a:r>
              <a:rPr sz="4800" dirty="0"/>
              <a:t> 1,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 (no se </a:t>
            </a:r>
            <a:r>
              <a:rPr sz="4800" dirty="0" err="1"/>
              <a:t>mostrará</a:t>
            </a:r>
            <a:r>
              <a:rPr sz="4800" dirty="0"/>
              <a:t>): "))</a:t>
            </a:r>
            <a:br>
              <a:rPr sz="4800" dirty="0"/>
            </a:br>
            <a:r>
              <a:rPr sz="4800" dirty="0"/>
              <a:t>    </a:t>
            </a:r>
            <a:br>
              <a:rPr sz="4800" dirty="0"/>
            </a:br>
            <a:r>
              <a:rPr sz="4800" dirty="0"/>
              <a:t>    eleccion_usuario2 = </a:t>
            </a:r>
            <a:r>
              <a:rPr sz="4800" dirty="0" err="1"/>
              <a:t>int</a:t>
            </a:r>
            <a:r>
              <a:rPr sz="4800" dirty="0"/>
              <a:t>(input("</a:t>
            </a:r>
            <a:r>
              <a:rPr sz="4800" dirty="0" err="1"/>
              <a:t>Usuario</a:t>
            </a:r>
            <a:r>
              <a:rPr sz="4800" dirty="0"/>
              <a:t> 2,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: "))</a:t>
            </a:r>
            <a:br>
              <a:rPr sz="4800" dirty="0"/>
            </a:br>
            <a:r>
              <a:rPr sz="4800" dirty="0"/>
              <a:t>    while eleccion_usuario2 not in </a:t>
            </a:r>
            <a:r>
              <a:rPr sz="4800" dirty="0" err="1"/>
              <a:t>opciones</a:t>
            </a:r>
            <a:r>
              <a:rPr sz="4800" dirty="0"/>
              <a:t>:</a:t>
            </a:r>
            <a:br>
              <a:rPr sz="4800" dirty="0"/>
            </a:br>
            <a:r>
              <a:rPr sz="4800" dirty="0"/>
              <a:t>        print("</a:t>
            </a:r>
            <a:r>
              <a:rPr sz="4800" dirty="0" err="1"/>
              <a:t>Opción</a:t>
            </a:r>
            <a:r>
              <a:rPr sz="4800" dirty="0"/>
              <a:t> </a:t>
            </a:r>
            <a:r>
              <a:rPr sz="4800" dirty="0" err="1"/>
              <a:t>inválida</a:t>
            </a:r>
            <a:r>
              <a:rPr sz="4800" dirty="0"/>
              <a:t>. </a:t>
            </a:r>
            <a:r>
              <a:rPr sz="4800" dirty="0" err="1"/>
              <a:t>Por</a:t>
            </a:r>
            <a:r>
              <a:rPr sz="4800" dirty="0"/>
              <a:t> favor,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.")</a:t>
            </a:r>
            <a:br>
              <a:rPr sz="4800" dirty="0"/>
            </a:br>
            <a:r>
              <a:rPr sz="4800" dirty="0"/>
              <a:t>        eleccion_usuario2 = </a:t>
            </a:r>
            <a:r>
              <a:rPr sz="4800" dirty="0" err="1"/>
              <a:t>int</a:t>
            </a:r>
            <a:r>
              <a:rPr sz="4800" dirty="0"/>
              <a:t>(input("</a:t>
            </a:r>
            <a:r>
              <a:rPr sz="4800" dirty="0" err="1"/>
              <a:t>Usuario</a:t>
            </a:r>
            <a:r>
              <a:rPr sz="4800" dirty="0"/>
              <a:t> 2, </a:t>
            </a:r>
            <a:r>
              <a:rPr sz="4800" dirty="0" err="1"/>
              <a:t>elige</a:t>
            </a:r>
            <a:r>
              <a:rPr sz="4800" dirty="0"/>
              <a:t> 1 para </a:t>
            </a:r>
            <a:r>
              <a:rPr sz="4800" dirty="0" err="1"/>
              <a:t>piedra</a:t>
            </a:r>
            <a:r>
              <a:rPr sz="4800" dirty="0"/>
              <a:t>, 2 para </a:t>
            </a:r>
            <a:r>
              <a:rPr sz="4800" dirty="0" err="1"/>
              <a:t>papel</a:t>
            </a:r>
            <a:r>
              <a:rPr sz="4800" dirty="0"/>
              <a:t>, o 3 para </a:t>
            </a:r>
            <a:r>
              <a:rPr sz="4800" dirty="0" err="1"/>
              <a:t>tijera</a:t>
            </a:r>
            <a:r>
              <a:rPr sz="4800" dirty="0"/>
              <a:t>: "))</a:t>
            </a:r>
            <a:br>
              <a:rPr sz="4800" dirty="0"/>
            </a:br>
            <a:r>
              <a:rPr sz="4800" dirty="0"/>
              <a:t/>
            </a:r>
            <a:br>
              <a:rPr sz="4800" dirty="0"/>
            </a:br>
            <a:r>
              <a:rPr sz="4800" dirty="0"/>
              <a:t>    eleccion_usuario1 = </a:t>
            </a:r>
            <a:r>
              <a:rPr sz="4800" dirty="0" err="1"/>
              <a:t>opciones</a:t>
            </a:r>
            <a:r>
              <a:rPr sz="4800" dirty="0"/>
              <a:t>[eleccion_usuario1]</a:t>
            </a:r>
            <a:br>
              <a:rPr sz="4800" dirty="0"/>
            </a:br>
            <a:r>
              <a:rPr sz="4800" dirty="0"/>
              <a:t>    eleccion_usuario2 = </a:t>
            </a:r>
            <a:r>
              <a:rPr sz="4800" dirty="0" err="1"/>
              <a:t>opciones</a:t>
            </a:r>
            <a:r>
              <a:rPr sz="4800" dirty="0"/>
              <a:t>[eleccion_usuario2]</a:t>
            </a:r>
            <a:br>
              <a:rPr sz="4800" dirty="0"/>
            </a:br>
            <a:r>
              <a:rPr sz="4800" dirty="0"/>
              <a:t>    print('</a:t>
            </a:r>
            <a:r>
              <a:rPr sz="4800" dirty="0" err="1"/>
              <a:t>Usuario</a:t>
            </a:r>
            <a:r>
              <a:rPr sz="4800" dirty="0"/>
              <a:t> 1 </a:t>
            </a:r>
            <a:r>
              <a:rPr sz="4800" dirty="0" err="1"/>
              <a:t>eligió</a:t>
            </a:r>
            <a:r>
              <a:rPr sz="4800" dirty="0"/>
              <a:t>:', eleccion_usuario1, 'y </a:t>
            </a:r>
            <a:r>
              <a:rPr sz="4800" dirty="0" err="1"/>
              <a:t>Usuario</a:t>
            </a:r>
            <a:r>
              <a:rPr sz="4800" dirty="0"/>
              <a:t> 2 </a:t>
            </a:r>
            <a:r>
              <a:rPr sz="4800" dirty="0" err="1"/>
              <a:t>eligió</a:t>
            </a:r>
            <a:r>
              <a:rPr sz="4800" dirty="0"/>
              <a:t>:', eleccion_usuario2)</a:t>
            </a:r>
            <a:br>
              <a:rPr sz="4800" dirty="0"/>
            </a:br>
            <a:r>
              <a:rPr sz="4800" dirty="0"/>
              <a:t>    </a:t>
            </a:r>
            <a:br>
              <a:rPr sz="4800" dirty="0"/>
            </a:br>
            <a:r>
              <a:rPr sz="4800" dirty="0"/>
              <a:t>    if eleccion_usuario1 == eleccion_usuario2:</a:t>
            </a:r>
            <a:br>
              <a:rPr sz="4800" dirty="0"/>
            </a:br>
            <a:r>
              <a:rPr sz="4800" dirty="0"/>
              <a:t>        </a:t>
            </a:r>
            <a:r>
              <a:rPr sz="4800" dirty="0" err="1"/>
              <a:t>empates</a:t>
            </a:r>
            <a:r>
              <a:rPr sz="4800" dirty="0"/>
              <a:t> += 1</a:t>
            </a:r>
            <a:br>
              <a:rPr sz="4800" dirty="0"/>
            </a:br>
            <a:r>
              <a:rPr sz="4800" dirty="0"/>
              <a:t>        print("¡</a:t>
            </a:r>
            <a:r>
              <a:rPr sz="4800" dirty="0" err="1"/>
              <a:t>Es</a:t>
            </a:r>
            <a:r>
              <a:rPr sz="4800" dirty="0"/>
              <a:t> un </a:t>
            </a:r>
            <a:r>
              <a:rPr sz="4800" dirty="0" err="1"/>
              <a:t>empate</a:t>
            </a:r>
            <a:r>
              <a:rPr sz="4800" dirty="0"/>
              <a:t>!")</a:t>
            </a:r>
            <a:br>
              <a:rPr sz="4800" dirty="0"/>
            </a:br>
            <a:r>
              <a:rPr sz="4800" dirty="0"/>
              <a:t>    </a:t>
            </a:r>
            <a:r>
              <a:rPr sz="4800" dirty="0" err="1"/>
              <a:t>elif</a:t>
            </a:r>
            <a:r>
              <a:rPr sz="4800" dirty="0"/>
              <a:t> (eleccion_usuario1 == "</a:t>
            </a:r>
            <a:r>
              <a:rPr sz="4800" dirty="0" err="1"/>
              <a:t>piedra</a:t>
            </a:r>
            <a:r>
              <a:rPr sz="4800" dirty="0"/>
              <a:t>" and eleccion_usuario2 == "</a:t>
            </a:r>
            <a:r>
              <a:rPr sz="4800" dirty="0" err="1"/>
              <a:t>tijera</a:t>
            </a:r>
            <a:r>
              <a:rPr sz="4800" dirty="0"/>
              <a:t>") or          (eleccion_usuario1 == "</a:t>
            </a:r>
            <a:r>
              <a:rPr sz="4800" dirty="0" err="1"/>
              <a:t>papel</a:t>
            </a:r>
            <a:r>
              <a:rPr sz="4800" dirty="0"/>
              <a:t>" and eleccion_usuario2 == "</a:t>
            </a:r>
            <a:r>
              <a:rPr sz="4800" dirty="0" err="1"/>
              <a:t>piedra</a:t>
            </a:r>
            <a:r>
              <a:rPr sz="4800" dirty="0"/>
              <a:t>") or          (eleccion_usuario1 == "</a:t>
            </a:r>
            <a:r>
              <a:rPr sz="4800" dirty="0" err="1"/>
              <a:t>tijera</a:t>
            </a:r>
            <a:r>
              <a:rPr sz="4800" dirty="0"/>
              <a:t>" and eleccion_usuario2 == "</a:t>
            </a:r>
            <a:r>
              <a:rPr sz="4800" dirty="0" err="1"/>
              <a:t>papel</a:t>
            </a:r>
            <a:r>
              <a:rPr sz="4800" dirty="0"/>
              <a:t>"):</a:t>
            </a:r>
            <a:br>
              <a:rPr sz="4800" dirty="0"/>
            </a:br>
            <a:r>
              <a:rPr sz="4800" dirty="0"/>
              <a:t>        print("¡</a:t>
            </a:r>
            <a:r>
              <a:rPr sz="4800" dirty="0" err="1"/>
              <a:t>Usuario</a:t>
            </a:r>
            <a:r>
              <a:rPr sz="4800" dirty="0"/>
              <a:t> 1 </a:t>
            </a:r>
            <a:r>
              <a:rPr sz="4800" dirty="0" err="1"/>
              <a:t>gana</a:t>
            </a:r>
            <a:r>
              <a:rPr sz="4800" dirty="0"/>
              <a:t>!")</a:t>
            </a:r>
            <a:br>
              <a:rPr sz="4800" dirty="0"/>
            </a:br>
            <a:r>
              <a:rPr sz="4800" dirty="0"/>
              <a:t>        victorias_usuario1 += 1</a:t>
            </a:r>
            <a:br>
              <a:rPr sz="4800" dirty="0"/>
            </a:br>
            <a:r>
              <a:rPr sz="4800" dirty="0"/>
              <a:t>    else:</a:t>
            </a:r>
            <a:br>
              <a:rPr sz="4800" dirty="0"/>
            </a:br>
            <a:r>
              <a:rPr sz="4800" dirty="0"/>
              <a:t>        print("¡</a:t>
            </a:r>
            <a:r>
              <a:rPr sz="4800" dirty="0" err="1"/>
              <a:t>Usuario</a:t>
            </a:r>
            <a:r>
              <a:rPr sz="4800" dirty="0"/>
              <a:t> 2 </a:t>
            </a:r>
            <a:r>
              <a:rPr sz="4800" dirty="0" err="1"/>
              <a:t>gana</a:t>
            </a:r>
            <a:r>
              <a:rPr sz="4800" dirty="0"/>
              <a:t>!")</a:t>
            </a:r>
            <a:br>
              <a:rPr sz="4800" dirty="0"/>
            </a:br>
            <a:r>
              <a:rPr sz="4800" dirty="0"/>
              <a:t>        victorias_usuario2 += 1</a:t>
            </a:r>
            <a:r>
              <a:rPr sz="4000" dirty="0"/>
              <a:t/>
            </a:r>
            <a:br>
              <a:rPr sz="4000" dirty="0"/>
            </a:br>
            <a:r>
              <a:rPr dirty="0"/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478</TotalTime>
  <Words>1121</Words>
  <Application>Microsoft Office PowerPoint</Application>
  <PresentationFormat>Presentación en pantalla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CARLOS MARURI MEDIAVILLA </vt:lpstr>
      <vt:lpstr>Juego: piedra, papel o tijera implementado Python</vt:lpstr>
      <vt:lpstr> Mapeo de Opciones  Diccionario que mapea números a las  opciones 'piedra', 'papel' y 'tijera'. </vt:lpstr>
      <vt:lpstr>Validación del Número de Partidas</vt:lpstr>
      <vt:lpstr>Selección del Modo de Juego</vt:lpstr>
      <vt:lpstr>Inicialización de Contadores</vt:lpstr>
      <vt:lpstr>Bucle de Partidas</vt:lpstr>
      <vt:lpstr>Lógica para el Modo 'Computadora'</vt:lpstr>
      <vt:lpstr>Lógica para el Modo 'Usuario'</vt:lpstr>
      <vt:lpstr>Resultados Finales</vt:lpstr>
      <vt:lpstr>Llamada a la Función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Juego de Piedra, Papel o Tijera en Python</dc:title>
  <dc:subject/>
  <dc:creator/>
  <cp:keywords/>
  <dc:description>generated using python-pptx</dc:description>
  <cp:lastModifiedBy>cmaruri</cp:lastModifiedBy>
  <cp:revision>10</cp:revision>
  <dcterms:created xsi:type="dcterms:W3CDTF">2013-01-27T09:14:16Z</dcterms:created>
  <dcterms:modified xsi:type="dcterms:W3CDTF">2024-06-29T15:48:21Z</dcterms:modified>
  <cp:category/>
</cp:coreProperties>
</file>