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2.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3.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4.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5.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6.xml" ContentType="application/inkml+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7.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ink/ink8.xml" ContentType="application/inkml+xml"/>
  <Override PartName="/ppt/notesSlides/notesSlide38.xml" ContentType="application/vnd.openxmlformats-officedocument.presentationml.notesSlide+xml"/>
  <Override PartName="/ppt/ink/ink9.xml" ContentType="application/inkml+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0"/>
  </p:notesMasterIdLst>
  <p:sldIdLst>
    <p:sldId id="256" r:id="rId3"/>
    <p:sldId id="1128" r:id="rId4"/>
    <p:sldId id="1130" r:id="rId5"/>
    <p:sldId id="1131" r:id="rId6"/>
    <p:sldId id="1132" r:id="rId7"/>
    <p:sldId id="1133" r:id="rId8"/>
    <p:sldId id="1149" r:id="rId9"/>
    <p:sldId id="1150" r:id="rId10"/>
    <p:sldId id="1151" r:id="rId11"/>
    <p:sldId id="1152" r:id="rId12"/>
    <p:sldId id="1134" r:id="rId13"/>
    <p:sldId id="1153" r:id="rId14"/>
    <p:sldId id="1154" r:id="rId15"/>
    <p:sldId id="1135" r:id="rId16"/>
    <p:sldId id="1136" r:id="rId17"/>
    <p:sldId id="1137" r:id="rId18"/>
    <p:sldId id="1155" r:id="rId19"/>
    <p:sldId id="1156" r:id="rId20"/>
    <p:sldId id="1138" r:id="rId21"/>
    <p:sldId id="1157" r:id="rId22"/>
    <p:sldId id="1158" r:id="rId23"/>
    <p:sldId id="1159" r:id="rId24"/>
    <p:sldId id="1160" r:id="rId25"/>
    <p:sldId id="1162" r:id="rId26"/>
    <p:sldId id="1163" r:id="rId27"/>
    <p:sldId id="1164" r:id="rId28"/>
    <p:sldId id="1165" r:id="rId29"/>
    <p:sldId id="1190" r:id="rId30"/>
    <p:sldId id="1191" r:id="rId31"/>
    <p:sldId id="1139" r:id="rId32"/>
    <p:sldId id="1140" r:id="rId33"/>
    <p:sldId id="1141" r:id="rId34"/>
    <p:sldId id="1166" r:id="rId35"/>
    <p:sldId id="1167" r:id="rId36"/>
    <p:sldId id="1168" r:id="rId37"/>
    <p:sldId id="1169" r:id="rId38"/>
    <p:sldId id="1170" r:id="rId39"/>
    <p:sldId id="1192" r:id="rId40"/>
    <p:sldId id="1142" r:id="rId41"/>
    <p:sldId id="1193" r:id="rId42"/>
    <p:sldId id="1143" r:id="rId43"/>
    <p:sldId id="1144" r:id="rId44"/>
    <p:sldId id="1171" r:id="rId45"/>
    <p:sldId id="1172" r:id="rId46"/>
    <p:sldId id="1145" r:id="rId47"/>
    <p:sldId id="1146" r:id="rId48"/>
    <p:sldId id="1173" r:id="rId49"/>
    <p:sldId id="1194" r:id="rId50"/>
    <p:sldId id="1174" r:id="rId51"/>
    <p:sldId id="1148" r:id="rId52"/>
    <p:sldId id="1185" r:id="rId53"/>
    <p:sldId id="1175" r:id="rId54"/>
    <p:sldId id="1176" r:id="rId55"/>
    <p:sldId id="1186" r:id="rId56"/>
    <p:sldId id="1187" r:id="rId57"/>
    <p:sldId id="1188" r:id="rId58"/>
    <p:sldId id="1189" r:id="rId59"/>
    <p:sldId id="1196" r:id="rId60"/>
    <p:sldId id="1197" r:id="rId61"/>
    <p:sldId id="1200" r:id="rId62"/>
    <p:sldId id="1199" r:id="rId63"/>
    <p:sldId id="1201" r:id="rId64"/>
    <p:sldId id="1195" r:id="rId65"/>
    <p:sldId id="1203" r:id="rId66"/>
    <p:sldId id="1204" r:id="rId67"/>
    <p:sldId id="1205" r:id="rId68"/>
    <p:sldId id="1202" r:id="rId69"/>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1-02-20T07:42:14.137"/>
    </inkml:context>
    <inkml:brush xml:id="br0">
      <inkml:brushProperty name="width" value="0.05292" units="cm"/>
      <inkml:brushProperty name="height" value="0.05292" units="cm"/>
      <inkml:brushProperty name="color" value="#FF0000"/>
    </inkml:brush>
  </inkml:definitions>
  <inkml:trace contextRef="#ctx0" brushRef="#br0">4855 4211 546 0,'0'0'28'0,"0"0"16"0,0 0 31 16,0 0 29-16,0 0-10 0,0 0 102 0,0 0-4 15,0 0-34-15,0 0-2 0,0 0-106 0,0 0-2 16,0 0 3-16,0 0-15 0,0 0-16 0,0 0-11 16,0 0-7-16,0 0 18 0,0 0-5 0,0 0-86 15,0 0 20-15,0 0 57 0,0 0 20 0,0 0 76 16,0 0-82-16,0 0-86 0,0 0 75 0,0 0-12 16,0 0 66-16,0 0-69 0,0 0 0 0,0 0-8 15,0 0 20-15,0 0 76 0,9 0-88 0,-4 3 9 16,3 0-3-16,-2-2-11 0,5-1 17 15,-3 2-6-15,3-1 11 0,0-1-19 0,0 0 8 16,-1 0-60-16,4 0 43 0,-3 0 28 0,3-3-28 16,-3 2 71-16,2-2-60 0,-1 2-3 0,0 0 15 15,2 0-12-15,-3-1 1 0,3 2 5 0,-5 0-6 16,3 0 6-16,0 0 9 0,-2 0-18 0,3 0 9 16,-1 0 12-16,1 0-58 0,-1 0 80 0,1 0 21 15,0 0-83-15,3 0 45 0,-4 0-60 0,1 0-35 16,1 0 87-16,-1 0-15 0,-1 0 63 0,2 0-5 15,-2 0 20-15,-1 0 3 0,3 0-67 16,-4 4-48-16,5-4 37 0,-4 4-54 0,2-3 60 16,1-1-15-16,-3 2-68 0,2-2 129 0,0 1-46 15,-3-1-1-15,5 0 7 0,-4 0-3 0,1 0-61 16,0 0 69-16,-3 0 61 0,3 0-72 0,-2 0-12 16,0 0 87-16,-1 0-130 0,-1 0 79 0,0 0-16 15,0 0-23-15,-1 0 73 0,-7 0-78 0,7 0 75 16,-7 0-119-16,8 0 67 0,-8 0-78 0,0 0 8 15,0 0 58-15,0 0-14 0,0 0 104 0,0 0-84 16,0 0 63-16,0 0-121 0,0 0-14 0,0 0 139 16,0 0-70-16,8 0 84 0,-8 0-81 0,11 0-38 15,-3 0 3-15,0 0 65 0,1 0 87 16,-1 0-103-16,-1 0 1 0,1 0-74 0,1 0 0 16,-1 0 67-16,-2 0 25 0,-6 0-10 0,10-1 63 15,-10 1 11-15,6 0-49 0,-6-3-7 0,0 3-38 16,9-1-18-16,-9-1 54 0,9 1 18 0,-9 0-27 15,9 1-3-15,-9 0 84 0,0 0-7 0,0 0-8 16,6 0 40-16,-6 0-89 0,0 0 0 0,0 0-15 16,0 0-32-16,0-1 32 0,0 1-6 0,0 0 25 15,0 0-67-15,0 0-48 0,0 0 51 0,0 0 30 16,0 0-20-16,0 0 47 0,0 0-236 0,0 0-130 16,0 0-28-16,0 0-238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1-02-18T03:43:45.292"/>
    </inkml:context>
    <inkml:brush xml:id="br0">
      <inkml:brushProperty name="width" value="0.05292" units="cm"/>
      <inkml:brushProperty name="height" value="0.05292" units="cm"/>
      <inkml:brushProperty name="color" value="#7030A0"/>
    </inkml:brush>
  </inkml:definitions>
  <inkml:trace contextRef="#ctx0" brushRef="#br0">15320 12334 994 0,'32'-4'113'0,"1"2"29"16,5-1-15-16,0 0 48 0,1-1-238 0,0 2 22 15,0-2 97-15,-4 0-56 0,-4-1 135 0,-1 1-140 16,-6 1 44-16,-7 0-25 0,-3-1 78 0,-6 4 81 16,-8-1-18-16,0 0 2 0,0 1-92 0,-17 0 18 15,-1 0-92-15,-3 0 69 0,-5 0 28 0,0 4 170 16,-4-2-100-16,0 2 24 0,-2 0 1 16,2 0-140-16,2-1 73 0,-1 1-48 0,7-1-110 15,0-1 82-15,4-1-83 0,6 2 1 0,3-2 74 16,5-1-59-16,4 0 67 0,0 0 75 0,0 0-111 15,0 0 59-15,0 0-17 0,9 0-158 0,3 0 122 16,0 0-77-16,-2 0-2 0,2-1 85 0,1 1-3 16,3-3 84-16,-2 1-110 0,0 1 23 0,-1-2 26 15,-1 1-70-15,-2 2 77 0,1-2-57 0,-5 2-28 16,-2-3-38-16,-4 3 97 0,0 0 76 0,0 0-51 16,0 0 5-16,0 0-31 0,-5 0-79 0,-7 0 93 15,-1 0-20-15,0 0-24 0,-4 0 58 0,0 0-61 16,-1 3-3-16,-3-1 36 0,2 0-26 15,-5-1 37-15,4 1 10 0,2-1 27 0,1 0-14 16,3 0 35-16,1-1-23 0,5 3-39 0,2-3 1 16,6 1-17-16,0-1 0 0,0 0-14 0,0 0 38 15,0 0-45-15,8 0-7 0,-2 0 52 0,5-4-45 16,0 3 18-16,1-1 16 0,3 0-44 0,1 1 31 16,3-1-27-16,1 0 16 0,1-1 4 0,0 3 14 15,-1-2-11-15,-1-1-13 0,-3 2 10 0,-2-2-65 16,-1 0 79-16,-4 3 7 0,-5 0-21 15,-4 0 51-15,0 0-13 0,0 0 7 0,-5 0 7 0,-7 0-28 16,-5 0-28-16,-1 0 8 0,-7 0 6 0,-3 0 11 16,-4 3 18-16,-5 1-46 0,-1 0-45 15,-1 0 52-15,-3-2-18 0,4 1 57 0,2 1 13 16,2-3-59-16,6 3-7 0,1-4 7 0,10 3 45 16,1-3-13-16,6 0-43 0,10 0 25 0,0 0-38 15,0 0 38-15,0 0 42 0,7 0-95 0,3 0 36 16,8-3-8-16,0-1 8 0,4 3 6 0,3-1-10 15,0-1 18-15,5-1-1 0,-1 1 11 0,-1-2 39 16,1 1-64-16,-4 1 29 0,-3-1-8 0,-2 1 1 16,-3 1 52-16,-3 0-17 0,-5 0 101 0,-4 1-58 15,-5 1 38-15,0 0-15 0,0 0-82 0,0 0 17 16,-11 0-80-16,1 0 4 0,-4-3 44 16,1 3-77-16,-2 0 22 0,-1 0-68 0,-1 0-62 15,1 0 4-15,-2 0-124 0,6 0-78 0,-2 0-115 16,4 0-132-16,-1 0-236 0</inkml:trace>
  <inkml:trace contextRef="#ctx0" brushRef="#br0" timeOffset="2972.09">11378 9268 1660 0,'0'0'34'0,"0"-1"22"16,0 1 39-16,0 0 10 0,-5 0-62 0,5 0 68 16,-4 0-82-16,4 0 45 0,0 0 86 0,-7 0-85 15,7 0 79-15,0 0-48 0,0 0 66 0,0 0 26 16,-5 0-11-16,5 0 11 0,0 0-192 0,0 0-22 15,0 0-3-15,0 0-1 0,0 0 75 0,0 0 1 16,0 0-21-16,0 0-5 0,0 0-4 0,0 0 4 16,0 0-7-16,0 0-3 0,0 0-3 0,0 0 13 15,0 0 6-15,0 0-6 0,0 0-13 0,0 0-33 16,0 0 6-16,0 0-10 0,4 0 3 16,0 0 7-16,1 0-20 0,0 0 16 0,1 0 8 15,4 0 6-15,-2 0 13 0,4 0-16 0,4 0 16 16,0 0 10-16,3 0-29 0,1 0 29 0,0 0-19 15,2 0-4-15,-2 0 16 0,-2 0-9 0,0 0 10 16,-3 0-34-16,0 0 13 0,-2 0 18 0,-2-3-41 16,-5 3 50-16,-6 0-16 0,0 0 3 0,0 0 10 15,0 0-20-15,0 0 10 0,0 0-40 0,0 0 20 16,0 0 10-16,-9 0-10 0,-5 0 4 0,-1 0 2 16,-3 0-6-16,-3 0 3 0,-1 0 4 0,-5 4 13 15,0-3-40-15,0 2 20 0,0-1 10 16,2 2-23-16,0-3 59 0,4 1-26 0,2 0 17 15,3 0-7-15,1-1-23 0,5 3 33 0,2-4-44 16,4 0 28-16,4 3-4 0,0-3-7 0,0 0 21 16,0 0-41-16,0 0 17 0,10 0-20 0,3 0 23 15,3 0 24-15,-1 0-30 0,8-3 23 0,2-1-13 16,2 3 3-16,0-1 17 0,3 0-17 0,-3 0-31 16,2-1 31-16,-3 1-30 0,0 0 10 0,-6-1 0 15,-2 2-20-15,-4 0 37 0,-2-2 16 0,-3 3 8 16,-4 0 19-16,-5 0-2 0,0 0-14 0,0 0 13 15,0 0-40-15,-12 0-10 0,1 0-31 0,-5 0 31 16,-1 0 3-16,-4 0-11 0,-2 0 42 16,-4 0-24-16,3 0-4 0,-5 4 21 0,2-3-7 15,1 2-7-15,2-1 28 0,4 0-17 0,2 0-1 16,4-2 1-16,3 1-7 0,4 1 3 0,2-2-37 16,5 0 6-16,0 0-31 0,0 0 14 0,9 0 28 15,0 0-11-15,5 0 45 0,2 0-14 0,3 0 18 16,5 0-32-16,-2 0 4 0,3-2-21 0,2 1-10 15,2-3 38-15,-6 3-35 0,1-1 45 0,-5-1 11 16,-3 2-35-16,1-2 52 0,-4 0 14 0,-7 3 1 16,0 0 67-16,-6-1-38 0,0 0-35 0,0 1 0 15,0 0-51-15,0 0-2 0,-8 0-1 0,-1 0-50 16,-4 0-32-16,1 0-67 0,-4 0-121 16,2 0-115-16,-5 0-127 0,1 0-170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1-02-18T03:45:41.715"/>
    </inkml:context>
    <inkml:brush xml:id="br0">
      <inkml:brushProperty name="width" value="0.05292" units="cm"/>
      <inkml:brushProperty name="height" value="0.05292" units="cm"/>
      <inkml:brushProperty name="color" value="#7030A0"/>
    </inkml:brush>
  </inkml:definitions>
  <inkml:trace contextRef="#ctx0" brushRef="#br0">8343 7897 305 0,'0'0'7'0,"0"0"5"0,0 0 13 0,0 0 15 15,0 0 10-15,0 0 19 0,0 0-26 0,0 0-5 16,0 0 152-16,0 0-167 0,0 0 16 0,0 0 0 15,0 0-39-15,0 0 0 0,0 0-5 0,0 0-21 16,0 0-174-16,0 0 134 0,0 0-24 0,0 0-18 16,0 0 30-16,0 0 3 0</inkml:trace>
  <inkml:trace contextRef="#ctx0" brushRef="#br0" timeOffset="18457.66">17546 14720 2118 0,'0'0'-44'0,"0"0"15"16,-10 0-34-16,10 0 128 0,-8 0-65 0,8 0 55 16,0 0-12-16,0 0-90 0,0 0 204 0,0 0-101 15,0 0 96-15,0 0-7 0,0 0-62 0,0 0 125 16,0 0-90-16,0 0-44 0,5 0-23 0,-5 0-74 15,0 0 81-15,0 0-10 0,0 0-10 0,0 0 33 16,0 0-35-16,0 0 28 0,0 0 8 0,0 0-13 16,0 0-59-16,0 0 20 0,0 5 16 0,0-5-23 15,0 0 27-15,0 0-8 0,0 0-32 16,0 0-16-16,0 0 42 0,0 0-42 0,0 0 9 0,0 0-3 16,0 0-7-16,0 0 24 0,0 0 0 15,0 0 33-15,0 0 13 0,0 0-59 0,0 0 52 16,0 0-29-16,0 0 0 0,11 0 20 0,-11 0-64 15,10 0-3-15,-2 0 23 0,-8 0 14 0,7 0 57 16,-2 0-7-16,5 0-81 0,-2 0 82 0,-1 0-79 16,4 4 28-16,-2-4 54 0,1 0-37 0,5 4 14 15,-3-4-42-15,1 0 11 0,1 0-48 0,2 1 72 16,-2-1 17-16,3 0-31 0,1 2 52 0,1-2-48 16,-1 0 17-16,-1 0-17 0,-1 1 14 0,1-1-18 15,0 0 22-15,-2 0 17 0,-2 0-7 0,0 0 43 16,0 0-2-16,1 0-33 0,-2 0-22 15,-4 0 9-15,2 0 0 0,-3 0 6 0,-1 0 56 16,1 0-91-16,-7 0-19 0,5 0 12 0,-5 0-8 16,0 0 0-16,5 0 14 0,-5 0 1 0,0 0-45 15,0 0 56-15,0 0-19 0,0 0-21 0,0 0 51 16,0 0-26-16,0 0-11 0,0 0 40 0,0 0-73 16,0 0 111-16,0 0-89 0,0 0-11 15,0 0 26-15,0 0-101 0,0 0 97 0,0 0 30 16,0 0-56-16,0 0-4 0,0 0 8 0,-5 0-11 15,5 0 26-15,-7 0-8 0,7 0-14 0,-6 0 0 16,-1 0 7-16,2 0-3 0,0-3-18 0,0 2 10 16,-2-2 69-16,-1 2-39 0,2 0 3 0,-3-2 4 15,-1 3-120-15,-1 0 49 0,-5-2 20 0,3-1-52 16,-1 3 67-16,0 0 36 0,-3-1-1 0,-3 0 18 16,2 0-7-16,-1 0-52 0,3 1 6 0,-1 0 46 15,-1 0-17-15,0 0-18 0,3 0 56 16,-3 0-63-16,6 0 17 0,-1 0 89 0,1 0-110 15,2 0 78-15,0 0-46 0,4 0-25 0,6 0 57 16,0 0-78-16,-6 0 35 0,6 0 1 0,0 0 17 16,0 0-14-16,0 0 7 0,0 0-18 0,0 0-24 15,0 0-3-15,0 0-4 0,0 0-27 0,0 0-14 16,0 0 29-16,0 0 6 0,0 0 52 0,0 0 6 16,9 0-3-16,-9 0-44 0,0 0-30 0,0 0-10 15,0 0-32-15,0 0 27 0,10 0-139 0,-10 0-118 16,0 0-74-16,0 0-53 0,0 0-113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1-02-18T03:51:12.030"/>
    </inkml:context>
    <inkml:brush xml:id="br0">
      <inkml:brushProperty name="width" value="0.05292" units="cm"/>
      <inkml:brushProperty name="height" value="0.05292" units="cm"/>
      <inkml:brushProperty name="color" value="#7030A0"/>
    </inkml:brush>
  </inkml:definitions>
  <inkml:trace contextRef="#ctx0" brushRef="#br0">17691 16295 1515 0,'0'-2'16'16,"-4"0"1"-16,4 2 102 0,0 0 47 0,0 0 18 15,0 0 57-15,0 0 31 0,0 0 14 0,0 0 13 16,0 0-118-16,0 0-124 0,0 0 44 0,0 0-8 16,0 0 79-16,0 0 27 0,0 0-84 0,0 0-33 15,0 0 39-15,0 0 1 0,0 0-98 0,0 0 11 16,0 0-10-16,0 0 43 0,0 0 85 16,-9 0 11-16,9 0-23 0,-4 0-82 0,4 0 18 15,0 0-11-15,-8 0-62 0,8 0 18 0,0 0 5 16,-5 0-42-16,5 0 18 0,0 0 20 0,0 0-64 15,0 0 45-15,0 0-12 0,0 0 1 0,0 0 40 16,0 0-37-16,0 0 53 0,0 0-57 0,0 0-10 16,0 0 44-16,0 0-26 0,0 0 19 0,0 0 45 15,0 0-91-15,0 0 35 0,0 0 26 0,0 0-83 16,0 0 105-16,0 0-41 0,0 0-45 0,0 0 4 16,0 0-4-16,0 0 49 0,0 0-12 0,0 0 16 15,0 0-46-15,0 0-56 0,0 0 5 0,4 0 15 16,1 0 22-16,0 4 37 0,5 1-4 0,0-3 34 15,3 2-49-15,0-2 8 0,5 1-18 16,-2-2 25-16,2 2 26 0,1-2-26 0,-1 2 37 16,4-2-73-16,-3 1 48 0,-3-1-1 0,1 1 15 15,-3-2 52-15,-2 0-89 0,2 0-18 0,-6 0 7 16,-2 0 0-16,0 0 59 0,-1 0 34 0,-3 0-60 16,-2 0 1-16,0 0-5 0,0 0-36 0,0 2 92 15,0-2-74-15,0 0-22 0,0 0 26 0,0 0-70 16,-4 0 22-16,-3 0 23 0,0 0-34 0,-2 0 34 15,-1 0 7-15,-4 0-18 0,-1-2 47 0,-2 2-32 16,0-2 24-16,-2 2 52 0,-3 0-51 0,4 0 25 16,-2 0 7-16,1 0-58 0,1 0 41 15,1 0 10-15,1 0-4 0,1 0-7 0,2 0-7 16,0 0 4-16,7 0-33 0,-1 0-7 0,3 0-18 16,4 0-21-16,0 0 25 0,0 0 7 0,0 0 22 15,0 0 3-15,0 0-10 0,9 0 46 0,1 0-39 16,1 0 21-16,2 0 18 0,-1 0-36 0,2 0 81 15,3 0-63-15,1 0 0 0,1 0 18 0,-1 0-43 16,-3 0 29-16,1 0-4 0,1 0-25 0,1 0 43 16,-7 0-15-16,0 0-24 0,1 0 32 0,-4 0 3 15,1 0 4-15,-5 0 6 0,0 0 33 16,-4 0-42-16,0 0 35 0,0 0 11 0,0 0-82 0,0 0-15 16,-7 0 21-16,2 0-45 0,-3 0-43 15,-2 0 86-15,0 0-51 0,-1 0 61 0,-5 0 84 16,3 0-56-16,-2 0 1 0,0 0-22 0,0 0-8 15,0 0-9-15,1 0-5 0,1 0 40 0,4 0-49 16,0-3 2-16,2 3 8 0,1 0-70 0,6 0 39 16,0-1-65-16,0 0 51 0,0-1 18 0,0 1-10 15,9 1 126-15,4-3-82 0,-2 3 11 0,4 0 27 16,3-2-62-16,3 0 42 0,-1 0-11 0,1-2-41 16,2 2 21-16,-1-3 40 0,-1 3 15 0,-2-1 85 15,0-1-89-15,-5 1 0 0,-2 3-34 0,-2-2-4 16,-5 2 69-16,0-2-6 0,-5 2 34 0,0 0-52 15,0 0-24-15,0 0-80 0,0 0 31 16,-10 0-27-16,0 0 52 0,2 0-4 0,-4 0 11 16,-2 0 20-16,0 0-27 0,-2 0 10 0,0 4-24 15,-1-4 41-15,-1 3-58 0,1 0 83 0,1-1-42 16,2 0 0-16,1 0 76 0,1 1-90 0,2-3-19 16,4 2-82-16,6-2-63 0,0 0 94 0,0 0 24 15,0 0 64-15,0 0 66 0,10 0-83 0,1 0 49 16,1 0-15-16,3 0-18 0,0-5 47 0,1 4-2 15,1-2 39-15,0 1-5 0,0-1-11 0,0 0 53 16,-4 3-62-16,0-2 7 0,-2 0 17 16,0 2-82-16,-3-1 94 0,-3 1-38 0,-5 0 35 0,0 0 4 15,0 0-89-15,0 0 44 0,0 0-104 16,-7 0-35-16,1 0-38 0,-2 1-41 0,-1 1 33 16,-1 0-22-16,-1 1-20 0,-3-1-5 0,2 0-206 15,-1-1-25-15,1 2-43 0,1 1-225 0</inkml:trace>
  <inkml:trace contextRef="#ctx0" brushRef="#br0" timeOffset="10756.25">15712 13482 857 0,'0'0'29'0,"0"0"21"0,0 0 176 0,0 0-119 16,0 0 48-16,0 0 58 0,0 0-165 0,0 0 112 16,0 0-64-16,0 0-23 0,0 0-29 0,0 0-50 15,0 0 11-15,0 0-49 0,0 0 24 0,0 0 105 16,0 0 12-16,0 0-83 0,0 0-5 0,0 0 32 15,0 0-35-15,0 0 116 0,0 0-63 0,0 0-23 16,0 0-2-16,0 2-4 0,8 0 135 0,1 0 38 16,-1-1 26-16,1 1-68 0,0 3-60 0,3-5-59 15,3 3 21-15,1-1 42 0,-2 1-17 16,2-2-15-16,0 2-49 0,1-3-4 0,2 3 34 16,-2-2-14-16,-1-1 11 0,5 1 44 0,-3 1-20 0,0-2 46 15,-2 0-42-15,-1 0-12 0,1 1 10 16,-2-1-20-16,-2 0-22 0,-3 0-11 0,0 0-9 15,-1 0-51-15,-4 0 96 0,-4 0-28 0,0 0 1 16,0 0 6-16,0 0-43 0,0 0 22 0,0 0 19 16,0 0-44-16,0 0 35 0,0 0-24 0,0 0-8 15,0 0 26-15,0 0-80 0,0 0-2 0,0 0-69 16,0 0 2-16,0 0-32 0,-4 0-14 0,4 0-1 16,0 0-63-16,-8 0 15 0,8 0-139 0,0 0-19 15,0 0 97-15,0 0-99 0,-9 0 119 0,9-3-162 16</inkml:trace>
  <inkml:trace contextRef="#ctx0" brushRef="#br0" timeOffset="12207.87">21896 15122 1571 0,'-13'0'56'16,"4"-1"32"-16,-1 0 22 0,10 1-42 15,-12 0-99-15,4 0 65 0,8-1 4 0,0-1-9 0,-8 2 124 16,8 0-32-16,0 0-49 0,0 0 63 0,0-1-60 16,0 1-20-16,0 0 195 0,0 0-120 0,0 0-16 15,0 0-21-15,0 0-195 0,0 0 133 16,0 0-9-16,0 0-22 0,0 0 77 0,8 0-61 16,-2 0 10-16,2 0 9 0,-2 0-70 0,4 0 38 15,-2 0-13-15,6 4 14 0,2-2 15 0,-2-2 10 16,5 3 16-16,1-3 7 0,1 2 13 0,-1 0-17 15,3 1 34-15,-1-2-30 0,0 0-22 0,-2 2 30 16,4 0-14-16,-2-2 11 0,-3 2 10 0,3-2-3 16,-1 2-47-16,-5-1 35 0,4-1-1 0,-4 0-24 15,-2 0 62-15,-4 0-30 0,4 2 14 0,-5-3-3 16,0 1-25-16,0-1-13 0,-3 0 6 0,-3 3 12 16,-3-3-18-16,7 0 29 0,-7 0 3 0,0 0-17 15,0 0 17-15,0 0-27 0,0 0-8 16,0 0 0-16,0 0 4 0,0 0-23 0,0 0-17 15,0 0 40-15,0 0-62 0,0 0 36 0,0 0-10 16,0 0-12-16,0 0 37 0,0 0-48 0,0 0-14 16,0 0-85-16,0 0-54 0,0 0-55 0,0 0-81 15,0 0-117-15,0 0-94 0,-8 0-50 0,8 0-210 16</inkml:trace>
  <inkml:trace contextRef="#ctx0" brushRef="#br0" timeOffset="19866.18">5367 10016 415 0,'0'-2'32'0,"3"2"11"16,-3 0 24-16,0-2 17 0,3 1 7 0,-3 1-27 15,3 0 20-15,-3-1 14 0,0 1 76 0,0-1 29 16,0 1-13-16,0 0-24 0,0 0-84 16,0-2 9-16,0 2-2 0,0 0-51 0,5 0-4 15,-5 0 1-15,0 0 48 0,0 0-24 0,0 0-10 16,0 0 8-16,0 0-99 0,0 0 83 0,0 0-20 15,0 0-21-15,0 0 6 0,0 0-21 0,0 0 15 16,0 0-15-16,0 0 27 0,0 0 6 0,0 0-12 16,0 0-3-16,0 0 60 0,0 0-81 0,0 0 15 15,0 0 15-15,0 0-63 0,0 0 75 0,0 0-6 16,0 0 3-16,0 0 0 0,0 0 15 0,0 0 6 16,0 0-15-16,0 0 31 0,0 0-3 0,0 0 85 15,0 0 9-15,0 0-20 0,0 0-7 0,0 0-109 16,0 0 35-16,0 0-9 0,0 0-17 15,0 0 17-15,0 0-55 0,0 0 6 0,0 0 59 16,0 0-40-16,0 0 46 0,0 0-9 0,0 0-52 16,0 0-36-16,0 0 36 0,0 0-4 0,0 0 7 15,0 0 84-15,0 0-114 0,0 0 96 0,0 0-80 16,0 0-2-16,0 0 42 0,0 0-60 0,0 0 96 16,0 0-16-16,0 0 19 0,0 0-22 0,0 0-10 15,0 0 6-15,0 0 1 0,0 0-7 0,0 0-3 16,0 0 0-16,0 0 13 0,0 0-29 0,0 0 33 15,0 0-3-15,0 0-24 0,0-1 20 0,0 1-27 16,0 0-10-16,0-1 14 0,0 0 3 0,0 1-7 16,0-2 11-16,0 1-14 0,0 0-4 15,0 1-6-15,0-3 10 0,5 3-11 0,-5-3 11 16,0 1 7-16,3 0 3 0,-3 0 0 0,2-1-3 16,-2 1-3-16,0 0-4 0,0-1-4 0,0 1 21 15,6-1-10-15,-6-2-3 0,0 4 34 0,0-2-38 16,0-1 46-16,0 0-25 0,3 2-11 0,-3-1 4 15,0 3-10-15,0-3-8 0,0 1-3 0,0 0 18 16,0 2-18-16,0-1 10 0,0 1-6 0,0 0 17 16,0 0-24-16,0 0-8 0,0 0 4 0,0 0-18 15,0 3 22-15,0-1 3 0,0 1 7 0,0-1-32 16,0 4 1-16,0 0 31 0,0 1-32 0,0 2 139 16,0 4-96-16,6 2-18 0,-6 2 24 15,3 0-131-15,-3 4 111 0,0 1-1 0,0 2-13 16,0 1 20-16,0-1-6 0,0 2 3 0,0-1-11 15,0 2 18-15,0 1-28 0,-6 1 22 16,3-2 9-16,0 0-21 0,3 2 8 0,-6-2-15 0,6-3-20 16,0 0 3-16,0-2 42 0,0-3-4 15,0 0 4-15,0-4 29 0,0 0-43 0,0-4-15 16,0-1 19-16,0-2-15 0,0-2-13 0,0-3 10 16,0 2 17-16,0-1-41 0,0-3-1 0,0 1 18 15,0 0-17-15,0-2 20 0,0 2 15 0,0-2-46 16,0 0 18-16,0 1-4 0,0-1 8 0,0 0 16 15,0 0-10-15,0 0 15 0,0 0 9 0,0 0 4 16,0 0 7-16,0 0-28 0,0 0 11 16,0 0-8-16,0 0-9 0,0 0 13 0,0 0-37 0,0 0 3 15,0 0-23-15,0-3-24 0,0 3-26 0,0-2 24 16,0 0-57-16,0 0-142 0,0-1-63 0,-5 1-16 16,5-1-6-16,-8 0-46 0,1-1 25 15,3-1-81-15</inkml:trace>
  <inkml:trace contextRef="#ctx0" brushRef="#br0" timeOffset="22031.94">5277 10496 1819 0,'-8'-3'-15'15,"0"-2"93"-15,3 2 18 0,-1-1 58 0,1-1 73 16,5 4 61-16,-6-2 54 0,6-1-30 0,-8 3-87 16,5-2-127-16,3 3-65 0,0 0-36 0,0-2 19 15,0 2-6-15,0 0-10 0,0 0 13 0,0 0 0 16,0 0-26-16,0 0 16 0,6 0 21 0,-1 2 49 15,1 3 25-15,3 0 0 0,-2-3-3 16,7 3-33-16,2 0 21 0,2-1-7 0,2-1-13 16,2 0-4-16,-3-2-52 0,2-1 4 0,2 0-15 15,-6 0 8-15,4-4 34 0,-2 0-6 0,-1 0-25 16,-1-1-7-16,-3 0 14 0,2 1-17 0,-3 0 24 16,0-1-10-16,-3 2-22 0,0-2 4 0,0 1 14 15,-3 1 4-15,-2 0-15 0,1 1 29 0,-6 0-14 16,4 0 17-16,-4-1 15 0,0 3 18 0,0 0 11 15,0-2-18-15,0 2 8 0,0-1-55 0,0 1-14 16,0 0 14-16,0 0-11 0,0 0-3 0,0 0 7 16,0 0-7-16,-5 0-22 0,5 3 15 0,0 0-1 15,-7-2-21-15,7 0-4 0,-4 2 26 16,4 0-29-16,-7 0 3 0,1 2 37 0,0 1-30 16,-1 2 26-16,-1 0 14 0,-1 4-32 0,1 0 15 15,-3 0 20-15,4 0 8 0,-3 0-11 0,2 0-3 16,-1-1-7-16,3 1-33 0,-3-3 32 0,4 1 4 15,-3 0-3-15,3-1 17 0,0-1-25 0,0-2 11 16,1 0-17-16,4 0 13 0,-4-2 22 0,4-1-18 16,-4 0 3-16,4-1 15 0,0-1-15 0,0-1 1 15,0 0 14-15,-3 0-21 0,3 0 13 0,0 0-20 16,0 0-12-16,0-3-28 0,0 0-13 0,-5 0 10 16,5-1-3-16,-3-1 14 0,-3 1-11 0,6-3-9 15,-5 2 13-15,-1-3 5 0,3-1 13 16,-4 2 24-16,4-3-3 0,-3 2 6 0,0-1 1 15,-1-1-1-15,1 0 11 0,-2-1-4 0,4 1 28 16,-1 3 7-16,-2-3-17 0,1 5 31 0,4-2-35 16,2 2 18-16,-6 1 7 0,6 1-42 0,0 1 38 15,0-1-6-15,0 3 10 0,-3-1 25 0,3 0-46 16,0 1-7-16,0-1-21 0,0 1 10 16,0-1 11-16,-3 1-17 0,3 0 28 0,0 0-39 0,0 0-7 15,0 0 17-15,0 0-21 0,0 0 21 0,0 0 32 16,0 0 1-16,0 0-25 0,0 0-1 15,0 0-20-15,0 0-19 0,0 0 22 0,0 0 0 16,0 0-21-16,0 3 14 0,3-2 21 0,3-1 104 16,-6 0-76-16,11 0-7 0,-1 0-7 0,2 0-122 15,0 0 101-15,3-2 11 0,0-3-15 0,3 0 22 16,-3 2 10-16,0-2-25 0,1-1-3 16,0 2 25-16,0-3-4 0,-2 1 11 0,-1 1-14 0,-2 0-22 15,0 2 0-15,-3 1-3 0,-2-2 43 16,-1 1-43-16,1 2 17 0,-6 0-3 0,0 1 0 15,0 0 18-15,0 0-36 0,0 0 36 0,0 0-11 16,0 0-25-16,0 2 47 0,-6 4-54 0,0-3-21 16,-1 4 67-16,-1-1-25 0,-1 4 12 0,-2 1-1 15,1 2-22-15,-4 0 5 0,1 0 10 0,-3-1 14 16,4 2-21-16,-1-1 10 0,-1-2-24 0,3-1 14 16,0 0 14-16,0-2-32 0,3-1 46 0,-2 0-13 15,6-3 2-15,-2-1 15 0,2 1-50 0,0-3-10 16,4-1-18-16,0 0 1 0,0 0 24 15,0 0-7-15,0 0 10 0,0-1-41 0,0-3 8 16,0 0-4-16,0 1 17 0,0-4 15 0,0 1 6 16,0-2 24-16,0-1-28 0,0 0 1 0,0-2 14 15,-7 1 9-15,7 0 28 0,0 0 17 0,-6 2 27 16,3 0-47-16,3 0 9 0,-6 3 29 0,6 2-63 16,0-1 35-16,-2 3-10 0,2 0-14 0,0-2-7 15,0 3 10-15,0 0-20 0,0 0-28 0,0 0 38 16,0 0-31-16,0 0 24 0,0 0-10 0,0 0 10 15,0 4 10-15,0-1-6 0,0 0 6 0,2-1-9 16,2 3-5-16,-4 0-2 0,5 1 30 0,-2-1-51 16,3 2 6-16,-2-1-6 0,0-1-21 15,0 2-12-15,4-2 10 0,-1 0-7 0,1-2-6 16,-1 1 43-16,2-1 1 0,0-3-30 0,-1 0 30 16,0 0 12-16,3-3-35 0,-1-1 30 0,-1-2 65 15,2 1-101-15,-3 0 81 0,0-4-42 0,2 2-76 16,-1-3 89-16,-1 3-53 0,0-3 47 0,-3 5 100 15,-5-2-35-15,7-1 2 0,-2 2 4 0,-5 2-82 16,0-2 20-16,0 5-3 0,0 0 6 0,0 1-16 16,0 0 0-16,0 0 36 0,-9 4-37 0,1 1-15 15,0 3 42-15,-2 1-52 0,-3 2 56 0,-1 0-4 16,-1 3-36-16,2-1 26 0,-2 0-3 0,2 0-10 16,-2-1 23-16,5 1-3 0,0-4-23 15,0 1 29-15,4-3 1 0,0 0 29 0,3-4 3 16,3 1-2-16,-5-2 6 0,5-1-33 0,0-1 3 15,0 0-13-15,0 0 0 0,0 0-13 0,0 0 3 16,0-3 20-16,5-1-27 0,-5 1 27 0,5-2-20 16,-1 0-10-16,1-2 4 0,1 0-14 0,0-1-4 15,-1-1 31-15,-1 1 9 0,2-1-9 0,-2 2 43 16,-4 0-22-16,5 3 9 0,-5-2 17 0,0 4 4 16,0-1-34-16,0 3-14 0,0 0-10 0,0 0-31 15,0 0 11-15,0 0 30 0,-6 4-27 0,0-1-7 16,1 2 31-16,0-2-41 0,-1 1 10 0,-1 2 7 15,1-2-3-15,0 1 6 0,1 1 1 16,0-1-20-16,-1-1-21 0,3 1-3 0,3-2 37 16,-5-2-16-16,5 3 6 0,-4-3 7 0,4 2-33 15,0-2 36-15,0 0 3 0,0 0 24 0,-4-1 13 16,4 0-7-16,0 0-3 0,0 0-27 0,0 0 7 16,0 0 7-16,0 0-20 0,0 0-3 0,0 0-3 15,0 0-20-15,0 0 95 0,0 0-75 0,0-2 61 16,0 0-38-16,0 0-95 0,0 2 72 0,0-1-165 15,0 1 28-15,-8-4 25 0,8 4 6 0,-9-3 98 16,4 1 19-16,5-1-19 0,0 2 31 0,-4-3 6 16,4 2 12-16,0 0 34 0,-7-1-34 15,7 1 119-15,0-1-3 0,0-1 20 0,-5 1 25 16,5 1-112-16,-8-1 10 0,8-2-3 0,0 1 28 16,-6 1-115-16,0-2 48 0,1 1-42 0,5-1-21 15,-3 2 126-15,3-1-53 0,-5 1 24 0,5 1-26 16,0-1-17-16,0 2 17 0,0 1-37 0,0 0-17 15,0 0-29-15,0 0 16 0,0 0 6 0,0 0 31 16,0 0 30-16,0 4-41 0,0-2 11 0,0 1-4 16,5 2-30-16,0 0 14 0,0 0 10 0,1 1-11 15,1 0 28-15,0 1 2 0,-1-2-12 0,4 2 2 16,-1 0 8-16,-1 1-41 0,2-3 37 16,-4 2 4-16,3-2-38 0,-1-1 64 0,-4 1-50 15,4-3-4-15,-6 0 8 0,5-1-34 0,-7 1 17 16,0 0-17-16,0-2 44 0,0 0-11 0,0 0 7 15,0 0 13-15,0 0-22 0,0 0-1 0,0-4-10 16,0 1-26-16,0 1-10 0,0-3 7 0,0 1 63 16,0-1 15-16,0-2 10 0,0-1-93 0,0 2 24 15,0-5 11-15,0 3-1 0,0-2 65 0,0-1-51 16,0-2-91-16,0 2 49 0,0 1 57 0,6 2-19 16,-6 0 20-16,5 2 2 0,-5 1-66 0,0 2-14 15,0 1 104-15,6 1-65 0,-6 1 45 0,0 0 10 16,0 0-33-16,0 0 17 0,0 4 19 0,0-1-90 15,5-1 90-15,-5 2 16 0,0-1-48 16,0 2 161-16,0-1-168 0,6 3 10 0,-6-1 102 16,0 5-76-16,0-3-3 0,0 4 83 0,0-2-195 15,-11 3 16-15,3 0 83 0,0-2-36 0,0 1 32 16,4-3 56-16,4 1-81 0,-6-3-27 0,6 0 65 16,0-2-74-16,0 0 64 0,0-2-80 0,0-2-64 15,0-1-8-15,0 0 44 0,0 0 89 0,0 0 70 16,0-4 10-16,0 0-136 0,9-2-50 0,0-1-15 15,1 0-6-15,-2-3 109 0,1 2-9 0,1-3 47 16,-2 0-13-16,-1 0 0 0,3-1 33 0,-4 2-39 16,1 1 121-16,-7 1 34 0,6 1-30 0,-6 0 57 15,0 4-70-15,0 1-45 0,0 1 7 16,0 1-52-16,0 0-65 0,0 0-16 0,0 5 87 16,0 0-54-16,0 0 16 0,-6 2 110 0,-1 1-134 15,1-1 69-15,-4 2 0 0,4 0 3 0,-2 0-16 16,0 0-93-16,0-1-83 0,2-1-140 0,0 2-23 15,1-3 37-15,-1-1 26 0,6-1-305 0</inkml:trace>
  <inkml:trace contextRef="#ctx0" brushRef="#br0" timeOffset="24194.62">5141 9540 2002 0,'0'-10'46'0,"0"-2"10"15,-5 3 68-15,5-1 67 0,0 2 105 0,0 1 53 16,0 2-104-16,-8 2-61 0,8-1-128 0,0 4-73 15,0 0 43-15,0 0-10 0,0 0-36 16,0 0 20-16,0 5-13 0,0-2-3 0,0-1 19 16,0 5 17-16,0 0 3 0,0 3 23 0,0 2-3 15,0 2 14-15,6 4-4 0,-6 1-6 0,3 2 3 16,-3-1-9-16,0 1-8 0,0-3-16 0,0-2 7 16,0-1-28-16,4-1 14 0,-4-3 7 0,0-2-10 15,0-2-3-15,0-2 33 0,0 0 8 0,0-5-25 16,0 4 162-16,0-4-151 0,0 0 15 15,0 0 47-15,0 0-160 0,0-4 116 0,0 1-39 16,0-1-59-16,0-1 18 0,0 0-15 0,0-2 11 16,0-3 32-16,0 0-39 0,0-4 18 0,-5 1 20 15,-3-5-34-15,5-2 35 0,-2-2 13 0,-1 0-24 16,1-4 31-16,0 2 4 0,-1-1-28 0,2-1 14 16,0 2 0-16,4 2-24 0,-5 1 0 0,5 1 0 15,0 5 17-15,0 0 10 0,0 3 4 16,0 0 27-16,0 6-2 0,0 0 6 0,0 1 25 0,0 0-28 15,0 3 3-15,4 0 5 0,-4 2-29 16,0 0-10-16,3 0-22 0,-3 0-3 0,0 0-4 16,0 0 0-16,3 0 33 0,-3 0-1 0,3 0 32 15,3 0 22-15,-1 0-8 0,3 2 9 0,0 0-8 16,3-1-18-16,0 3 8 0,2-1-14 0,1-1-19 16,0 0 0-16,-1 2-21 0,1-2-8 0,0 2 22 15,-2-1-26-15,1 0 8 0,0-1 22 0,-3 0-12 16,1 0 30-16,-3 1-3 0,1-1-49 0,-3-1-10 15,2 1-83-15,-1-2-43 0,-2 0-37 0,-1 0-61 16,-4 0-10-16,0 0-4 0,0 3-146 0,0-3-31 16,0 1 41-16,0 2-51 0,0-1-17 15,0 4-44-15</inkml:trace>
  <inkml:trace contextRef="#ctx0" brushRef="#br0" timeOffset="24366.53">5128 9610 2083 0,'0'3'91'16,"0"-1"146"-16,0 2 137 0,0-4-45 0,11 0-23 16,-3 0-105-16,0-5-111 0,3 1 80 0,0 1-48 15,0-1-38-15,2-2-32 0,0 2-28 0,1-3-31 16,-2 2-7-16,2 2-10 0,-1-3-68 0,-3 2 21 16,2 0-160-16,-4 1-237 0,0-1-44 15,-2 4-300-15</inkml:trace>
  <inkml:trace contextRef="#ctx0" brushRef="#br0" timeOffset="24813.21">5501 9596 1864 0,'0'-6'11'0,"0"1"27"15,0 1 75-15,0 4-40 0,0 0 23 0,0 0-8 16,-10 0-46-16,4 5 86 0,0-1 0 0,-1 2 91 16,1 0 12-16,-5 0-22 0,3 1 2 0,0 0-107 15,-1 3-29-15,0-1-98 0,2 1-19 16,-1-1 19-16,2-1 0 0,3 2 62 0,3 0-23 16,-6-1 11-16,6-1 6 0,0 1 23 0,0-4 21 15,0 2-14-15,0-2-6 0,0 2 18 0,0-2-31 16,6-1 7-16,3 0 3 0,-3 0-30 0,3-2 14 15,0-1-11-15,0 1-37 0,3-2-21 0,-2 0-23 16,3 0-92-16,-2 0-50 0,3 0-16 0,-2-3-182 16,-1 1-29-16,1-3-25 0,-2 2-256 0</inkml:trace>
  <inkml:trace contextRef="#ctx0" brushRef="#br0" timeOffset="25504.09">5659 9596 1922 0,'0'-3'-49'0,"-8"3"107"0,8 0-47 16,0 0 68-16,0 0 21 0,0 0-50 0,0 3 35 15,0-1-58-15,-6 3 77 0,6 0-71 0,0 1 27 16,0-1-30-16,0 3-39 0,0 1 12 0,0 1-6 16,0 0 9-16,0-2-6 0,0 0 12 0,0-2 0 15,0 1 12-15,0 0 16 0,8-2-10 16,3-2-24-16,-6 2-15 0,-5-3-3 0,11 1-31 16,-5-2 25-16,2-1-71 0,-8 0-57 0,8 0 31 15,1 0-33-15,-4-4 64 0,2-1 4 0,-7 0-154 16,9 2 13-16,0-4-15 0,-2 2 26 0,-2-4 159 15,-1 1 38-15,-4-1 53 0,5 2 53 0,-5-1 151 16,0-1 12-16,0-1 59 0,5 1 3 0,-5 1-86 16,0-1 63-16,0 3-11 0,0-3 27 0,0 4-47 15,0 0-57-15,-5 2-5 0,5-1-31 16,-9 2 5-16,9 1-26 0,-4 1-51 0,4 0-42 0,0 0-29 16,0 0 8-16,-6 0-14 0,6 0 7 15,0 0-11-15,0 0-22 0,0 0 11 0,0 0-10 16,0 0 13-16,0 3 27 0,0 0 24 0,5 2 12 15,-5 1 41-15,3 1 16 0,-3 1-26 0,0 5 70 16,0 0-21-16,6 0-6 0,-6 1-8 0,0 1-49 16,0 1 17-16,0-3-35 0,0 4 0 0,0-3-4 15,0-1-48-15,0-1 9 0,0-1 27 16,0-1-27-16,0-2 7 0,0-1-11 0,-9 0-1 16,2 0-52-16,7-2-65 0,-12 0-78 0,5-2-163 15,-2-1-107-15,1 2-140 0,-3-1-276 0,0-3-308 16</inkml:trace>
  <inkml:trace contextRef="#ctx0" brushRef="#br0" timeOffset="31549.53">7259 12547 1705 0,'0'0'-89'0,"10"0"22"0,1 0 121 0,-2 0 67 16,0-4 57-16,-2 2 39 0,1-2-3 0,-2 2-20 15,3 0 96-15,-2-1-37 0,-7-1-59 0,9 3-7 16,-9-1-16-16,8 0-6 0,-8-1-37 0,7 3 14 16,-7-2 14-16,0 0 18 0,0 2 12 0,0 0-8 15,0 0-18-15,0 0-14 0,0 0 9 0,0 0-47 16,0 0-33-16,-10 0-7 0,4 0-56 0,-2 0-12 15,1 0 0-15,-2 0-12 0,1 0 24 16,-4 0 45-16,2 0-27 0,-3-2 12 0,0 2-19 16,-2 0-23-16,0 0 27 0,-2 0-23 0,0 0 12 15,-2 2-8-15,-3 2 153 0,3-4-134 0,-5 3 32 16,-1 1-21-16,-2 0-142 0,0-3 143 16,-3 2-46-16,0 0 3 0,0 1 12 0,3-1 8 15,1 0 7-15,0-2 4 0,2 2-23 0,1-1-7 16,-1-1-1-16,5 0 12 0,-1 0 3 0,2-1 9 15,2 3 23-15,2-3 25 0,1 0-24 0,2 0-24 16,2 0 16-16,9 0-24 0,0 0 12 0,-7 0 4 16,7 0-20-16,0 0 8 0,0 0-40 0,0 0-4 15,0 0 32-15,0-3-12 0,0 2 32 0,0 1 28 16,0 0-60-16,0 0 8 0,0-1-16 0,0 0-28 16,0-1 28-16,0 2-20 0,0 0 16 0,0 0 4 15,0 0-71-15,0 0-12 0,0 0-18 0,7 0-31 16,-7 0-24-16,0 0-42 0,0 0-60 15,0 0-39-15,0 0-72 0,0 0-55 0,0 0-59 16,0 0-82-16,0 0 135 0,0 0-158 0,9 0-32 16</inkml:trace>
  <inkml:trace contextRef="#ctx0" brushRef="#br0" timeOffset="32683.19">6859 12426 2002 0,'6'-1'46'16,"-6"-2"66"-16,8 1-21 0,-8-1 67 15,7 0 83-15,-7 1-7 0,6 0 14 0,1 1-17 16,-7-1-127-16,5 0-29 0,-5 1 40 0,5 1 2 16,-5 0 28-16,4 0-20 0,-4 0 15 0,0 0-54 15,0 0-6-15,0 0 11 0,0 0-27 0,0 4-1 16,-5-2-9-16,-2 2-29 0,-1-1-8 0,1 2 12 15,-3-1-4-15,-1 4 33 0,-2-1-4 0,-1 3-11 16,-2-1 15-16,-1 1-14 0,1 0-18 0,-1-1 18 16,4-1-22-16,-1 0 15 0,1 0-19 0,2 0 19 15,2-3 30-15,-1-1-70 0,5 1 47 0,-1-2-17 16,6 0-24-16,0-1 39 0,0-2-9 16,0 2-21-16,0-2-9 0,0 0 16 0,0 0-19 15,0 0 38-15,0 0-15 0,0 0 15 0,0 0-7 16,0 0-24-16,0 0-10 0,0 0-17 0,0 0 32 15,0 0-24-15,0 0 28 0,0 0-5 0,6 0-7 16,-6 0 15-16,7 2-8 0,-1 1 5 0,2 2-16 16,-3 2 15-16,6-3-19 0,-1 2 16 0,-1 2 15 15,5-1-27-15,0-1 15 0,1 2-23 0,0-1-4 16,0 1 16-16,-2-2 8 0,1 2 19 0,4-1-19 16,-6 0-16-16,4-1 137 0,-3-2-148 15,0 1 11-15,-2 0 20 0,0-1-134 0,-1 2 125 16,-1-2 8-16,-3-2-30 0,-1 3 19 0,-5-2 146 15,0-1-123-15,0-1 31 0,0 0-11 16,0-1-150-16,0 0 122 0,0 0 13 0,0 0 15 16,0 0-35-16,0 0-20 0,0 0 16 0,0 0-20 15,0 0 1-15,0 0 22 0,0-4-42 0,0 4-32 16,0-1 47-16,0-2-23 0,-6-1-12 0,6 4 1 16,-7-4 7-16,3 2-3 0,4-4-23 0,-8 4-3 15,3-1 7-15,5-2-26 0,-6-2 42 0,6 2-7 16,-7-2-26-16,7-2 42 0,-3 4-12 0,3-3 30 15,0-1 11-15,0 2-37 0,0-1 12 0,0 2 7 16,0-1-1-16,0 2 59 0,0 0 4 0,0-1-22 16,0 1 7-16,0 0-22 0,0 1-14 15,0-3 18-15,3 2-14 0,-3 2-5 0,5-2 16 16,-5 1-8-16,4-1-4 0,-4 2 26 0,0 3-4 16,0-4-7-16,0 4 15 0,0-2-30 0,0 1 4 15,0-1 22-15,0 2 11 0,0 0-11 0,0-1-29 16,0 1 29-16,0-1-33 0,0-1 4 0,0 1 21 15,0-2-39-15,0 3 40 0,0-4 32 0,0 2-21 16,0-1 10-16,0 0-10 0,0 3-19 0,0-4 4 16,0 3-14-16,0-1 6 0,0 0-3 0,0 2 11 15,0-1 22-15,0 0-18 0,0 1 3 0,0 0 37 16,0 0-26-16,0 0-10 0,0 0 3 0,0 0-22 16,0 2 37-16,0 1 3 0,0-3-25 15,0 0-8-15,0 1-14 0,0-1 3 0,0 1 19 16,0-1 29-16,0 0-37 0,0 0 4 0,0 0-7 15,0 0-15-15,0 0 11 0,0 0-15 0,0 0-7 16,0 0-29-16,0-2 0 0,0-1 18 0,0 2 12 16,0-2 25-16,0-1 17 0,0 2-2 0,0-1-8 15,0-1 11-15,0 3-15 0,0-1-14 0,0 2 25 16,0-2-11-16,0 2 11 0,0 0 11 0,0 0-25 16,0 0 7-16,0 0-10 0,0 0 10 0,0 4 14 15,0 1 4-15,0 0-7 0,0 3 14 0,0 1 8 16,0 3-29-16,0 0 43 0,0 0-25 0,0 1-22 15,0 1 11-15,0-2-37 0,-4 0 34 16,4-2-8-16,0-3-8 0,0 0 23 0,0-2-30 16,0-1 4-16,-5-1 19 0,5-2-12 0,0 1-21 15,0-2 36-15,0 0 55 0,0 0-80 0,0-3 3 16,0-1-47-16,0-1-92 0,0-2 53 0,0 0 29 16,0-2 29-16,0 1 24 0,0-2 48 15,0 1-30-15,0-1 29 0,0 2 29 0,-4 2-3 16,4-2 28-16,0 5-13 0,0-1-22 0,-5 2-15 15,5 1-25-15,0 1 4 0,0 0-66 0,0 0-40 16,0 0-42-16,0 3-98 0,0 1-102 0,0 3-172 16,0-2-75-16,0 5-88 0</inkml:trace>
  <inkml:trace contextRef="#ctx0" brushRef="#br0" timeOffset="33240.05">6985 12576 2037 0,'-9'0'58'0,"9"0"60"0,-5 0 31 0,5 0 134 0,0 0-34 15,0 0-106-15,0 0-51 0,0 0-50 16,0 0-99-16,0 0 38 0,0 0 34 0,0 0-66 16,0 0 80-16,5 0 105 0,4 0-67 0,-1 0 11 15,0 0 19-15,2 0-94 0,4 0 88 0,-1 0 5 16,2 0 4-16,0-1 40 0,0 1-18 0,3-1-9 15,1-1-10-15,1 2-9 0,-2-1-3 0,5 1-17 16,-1-1-4-16,2-2-20 0,2 3-22 0,-1-3 8 16,-4 3 0-16,2-2-26 0,-4 2 1 0,-1-3-7 15,-1 2-11-15,0-2 3 0,-5 3 33 16,0-2-4-16,-1 1-7 0,0-1 44 0,-2 2-22 0,-2 0-7 16,-1 0 3-16,-6 0 19 0,5 0 12 0,-5 0 18 15,0 0 7-15,0 0-62 0,0 0 12 16,0 0-12-16,0 0-8 0,0 0 12 0,0 0-34 15,0 0 7-15,0 0-14 0,0 0-16 0,0 0 35 16,0 0-20-16,0 0 20 0,0 0-1 0,0 0-15 16,0 0 11-16,6 0-29 0,-6-3 26 0,0 1-42 15,6 0-14-15,-6 2-15 0,0 0-74 0,0 0-34 16,0 0-63-16,0 0-78 0,0 0-60 0,0 0-38 16,0 0-104-16,0 0 21 0,0 4 8 0,0 1-197 15</inkml:trace>
  <inkml:trace contextRef="#ctx0" brushRef="#br0" timeOffset="33951.61">7047 13121 2095 0,'0'-7'29'0,"0"1"78"0,0-1 167 0,0 3 10 15,0-1 29-15,0 2-5 0,0-2-128 0,0 5 29 16,0-1-59-16,0 1-63 0,0 0-22 0,0 0-44 16,0 0 9-16,0 4 8 0,0-1 28 0,0 1 43 15,0 2 10-15,0 1 19 0,0 0-31 0,0 5-17 16,0 0-18-16,6 4-13 0,-1 1-12 16,0 1 16-16,0 4-4 0,-2-3-11 0,-3 2-4 0,7-1-29 15,-7 1-4-15,7-4-7 0,-7 0 34 16,3-4-20-16,-3-1-3 0,0-3 12 0,0-2-35 15,0-2 8-15,0-2 23 0,0-3-16 0,0 0-14 16,0 0 10-16,0 0-51 0,0-3-20 0,0-2-28 16,0-1-44-16,0-1-5 0,0-3 4 0,-5-1-5 15,5-2-2-15,-8-3 25 0,2 0-26 0,6-3 29 16,-8-1 15-16,8-4-3 0,-6 2 5 0,6-5 10 16,-7 3 1-16,7-2 26 0,-7 1 47 0,7-1 12 15,0 2 27-15,0 2-13 0,-6 1-4 0,6 1 33 16,0 3 26-16,-7 2 17 0,7 1 44 0,0 5-26 15,0-2-5-15,0 5 6 0,0 1-50 0,0 2 17 16,0 0 15-16,0 3-35 0,0 0-21 16,0 0-21-16,0 0-24 0,0 0 18 0,0 0 34 15,0 3-10-15,0-2-10 0,0 2 38 0,0-2-7 16,0 2 25-16,8-1 29 0,1 1-3 0,-1-2 8 16,0 2 4-16,4 1 8 0,0 0 24 0,1-3-18 15,4 4-7-15,-1-3-29 0,1 1-68 0,-1-1 24 16,1-1-24-16,1-1-23 0,-2 0 43 0,-2 0-28 15,2 0 16-15,-4 0 0 0,-1 0-53 0,-1 0-16 16,-1 0-60-16,-2-2-66 0,-7 2-70 0,0 0-86 16,0 0-85-16,0 0-39 0,0 0-76 15,0 0 25-15,0 4 37 0,0 1-191 0</inkml:trace>
  <inkml:trace contextRef="#ctx0" brushRef="#br0" timeOffset="34128.51">7043 13223 2462 0,'0'5'135'0,"0"-3"35"0,0 2 70 16,0-4 66-16,0 0-58 0,0 0-7 0,9 0 9 15,-3 0-69-15,4 0-42 0,-1 0-52 0,2-1-70 16,-1-3 33-16,4 2-50 0,-3 0 17 16,3-1-24-16,-3-1-112 0,-1 2-53 0,1-1-60 15,0 2-121-15,-3 0-136 0,1-2-27 0,-9 3-231 16</inkml:trace>
  <inkml:trace contextRef="#ctx0" brushRef="#br0" timeOffset="34416.35">7396 13288 2450 0,'0'-8'82'0,"0"2"59"0,0 0 99 0,0 1 60 0,0 1-6 16,0 2-46-16,0-1-74 0,0 3-22 15,0 0-73-15,0 0-4 0,-9 5-16 0,1 0-34 16,-2 2 6-16,4 0 15 0,-3 1-8 0,1 2 1 16,0-1-22-16,2 3-6 0,6 0 0 0,-7 0 14 15,7 2-4-15,0 1-7 0,0-2-4 0,0 0 1 16,0-1 35-16,0-1-10 0,0 0 25 0,0-3-25 16,0 0-29-16,0-2 11 0,0 0-18 0,8-2 7 15,-2-2-7-15,4 1 0 0,-2 0-39 0,-2-2-8 16,0-1-28-16,1 0-77 0,2 0-21 0,-1-5-78 15,-8 1-48-15,10 0-25 0,1 0-156 0,-2-2 40 16,-9 3-210-16</inkml:trace>
  <inkml:trace contextRef="#ctx0" brushRef="#br0" timeOffset="34800.51">7448 13249 2201 0,'0'-2'41'0,"0"2"60"0,0 0 116 16,11 0 66-16,-2 0-9 0,3 0-23 0,-4 0-86 16,4 0-40-16,1 0-13 0,0 4 2 0,1-1-9 15,-4 2-23-15,7 0-21 0,-4 2-23 0,2 1-17 16,-2 0 6-16,1 1-3 0,-1-1-45 16,-2 0 7-16,2 2 4 0,-4-3-45 0,1 2-16 15,1-3-87-15,-5-1-36 0,2 0 5 0,-8-4 83 16,0 2-103-16,0-3-14 0,0 0-106 0,0 0-32 15,0-3 128-15,0 2-6 0,0-4-36 0,0 0-57 16,0 0 2-16,-8-2-19 0,8 1 161 0,-5-4 30 16,5 2 64-16,-6-3 87 0,6-1 272 0,0-2 111 15,-9 2 3-15,9 2 122 0,-8 0-116 0,8 0 51 16,-7 3 74-16,7 2-65 0,-10 3-105 0,10 2-87 16,0 0-45-16,-4 0-52 0,4 6 49 0,0-2-1 15,-6 5 10-15,6 1 22 0,-8 2-57 0,1 3-51 16,7 2-64-16,-9 4-45 0,1-1-11 15,2 2-61-15,6-1-68 0,-7-1-108 0,7 0-152 16,0-2-100-16,-9-1-154 0,9-2-97 0,0 0-276 16</inkml:trace>
  <inkml:trace contextRef="#ctx0" brushRef="#br0" timeOffset="52227.53">12017 12535 763 0,'7'0'13'0,"-3"2"-16"0,0-2 18 0,0 3 154 16,-4-3 17-16,0 0-75 0,8 0 98 0,-8 0-125 16,6 0-11-16,2 0 106 0,-8-3-100 0,9 2-90 15,-2 1 57-15,-1 0-14 0,0-1-3 0,0 1 2 16,2-2 19-16,1 2 8 0,-2 0 4 0,4-3-24 16,2 3-106-16,1 0 21 0,-1-4-6 15,4 4 88-15,1-1 15 0,1 0 9 0,1 1 57 16,1 0-27-16,4 0 18 0,0 0-25 0,4 0-61 15,-1 0 37-15,4 0-24 0,1 0 3 0,0 0-13 16,2 0 124-16,3 0 19 0,-4 0-57 0,5-3 87 16,-1 3-203-16,0-3 65 0,3 3-69 0,-2-2-58 15,2 0 172-15,0 0-94 0,-1 1 107 0,-1-2-114 16,2 0-94-16,-1 2 45 0,-2-2-26 0,4 2 91 16,-2-2-6-16,-2 1-23 0,1-1 43 0,-1 3-36 15,0-1-3-15,0-1-14 0,2 2-29 0,-2 0 40 16,-2 0 9-16,1 0-4 0,3 0 17 0,-5 0 62 15,0 0-23-15,-2 0-45 0,1 0 71 16,-4 0-143-16,-4 0-3 0,0 0 58 0,-4 0-81 16,-5 0 169-16,-1 0-68 0,-5 0-52 0,-1 0 101 15,-10 0-164-15,7 0 157 0,-7 0-52 0,0 0-9 16,0 0-20-16,0 0-11 0,0 0 63 0,-11 0-201 16,1 0 78-16,1 0-73 0,-3 0 78 0,-1 0 52 15,-3 0 40-15,0 0-40 0,-2 0-79 0,0 0 50 16,-2 0-34-16,-1 0 58 0,-1 0-11 0,0 2 32 15,-2-1 63-15,-3-1 24 0,-1 3-45 0,-4-2-9 16,1 0-89-16,-3 1-24 0,-2-1 92 0,-2 0-35 16,-1-1 1-16,-3 0 40 0,0 0-6 0,-3 0-71 15,-3 0 24-15,-1 0 47 0,0 0-116 16,-5 0 188-16,-3 0 37 0,0 0-70 0,-5 0 15 16,0 0-7-16,-4 0-118 0,-2 0 68 0,0 3 101 15,0-3-62-15,-3 1 88 0,5 1-85 0,0-1-47 16,4 2 55-16,2-1 39 0,1-1-77 0,4 1 62 15,3 0-77-15,4-2-32 0,0 3 82 0,3-3 9 16,2 0-11-16,6 0 14 0,2 0-23 0,3-3 6 16,5-1-3-16,4 2 15 0,3-1 6 0,5 2-15 15,4-2 18-15,11 2-45 0,0-2 7 0,0 3-23 16,0 0 1-16,0-1 0 0,0 0 6 16,0-1-6-16,0 1-9 0,14 0 42 0,2 1-24 0,-2-3 6 15,2 3 0-15,1 0-33 0,5 0 36 16,-1 0 6-16,4 0-6 0,-3 0 3 0,1 0-3 15,2 0 30-15,-2 4 40 0,-2 1-94 0,3-2 24 16,1 0-43-16,-2-1-23 0,3 2 102 0,-2-3-36 16,3 3 27-16,-1-1-6 0,1-3 0 0,3 2 13 15,0-1-16-15,1 0 13 0,3 0 2 0,-1 2-20 16,4-2 46-16,0-1 59 0,1 0-84 0,-1 0 111 16,1 3-148-16,3-3-54 0,-2 0 169 0,1 2-204 15,-2-2 193-15,1 1-8 0,1 0-122 0,-2 0 92 16,0 1-53-16,0 0-32 0,-2-1-66 0,-1 2 28 15,-2-2 24-15,0 2 37 0,2-1 27 0,-4 0-28 16,1 2 32-16,-4-3-35 0,2 2 86 16,-5-1 13-16,0-2-99 0,-2 3-16 0,-2 0 10 15,-3-2 3-15,-4-1-67 0,0 0 118 0,-3 0-122 16,-6 0-22-16,-5 0 115 0,0 0-70 0,0 0 112 16,0 0 22-16,0 0-42 0,0 0-44 0,0 0 6 15,-11 0-9-15,-1 0-4 0,1 0 42 0,-1 0 37 16,1 0-108-16,-7-4-6 0,2 1 13 0,-1 1-153 15,-6 0 85-15,3 0 9 0,-2-2-33 0,-4 0 117 16,-3 1-63-16,-1 1 27 0,0-1 0 16,-5-1-39-16,0 1 82 0,0 1-33 0,-4-1 18 15,-1 2-3-15,3-2 6 0,-3 2 9 0,-1 0-27 0,2 0 21 16,-1 1-15-16,-1 0-29 0,3 0 23 16,0 0-38-16,1 0 26 0,2 0 36 0,-1-2-8 15,3 2 32-15,0 0 32 0,3 0-32 0,2-3-18 16,3 3 41-16,2 0-97 0,3 0 50 0,3-2 24 15,4 0-51-15,3 2 119 0,3 0-101 0,7-1 27 16,0 0 27-16,0 0-84 0,0-1 62 0,0 1 31 16,9 1-86-16,2-1 14 0,2-1 15 0,2 1-47 15,4 1 127-15,0 0-86 0,7 0 7 0,1 0 73 16,2 0-130-16,1 4 100 0,4-1-20 16,1 0-66-16,1 1 69 0,3-1-6 0,-1 0 77 0,2-1-35 15,4 1 6-15,-1-2-18 0,1 2 29 16,3-1-10-16,-1-2 9 0,0 1 4 0,3-1-77 15,-3 0 135-15,3 0-12 0,-3 0 13 0,-1 0-115 16,0-3-30-16,2 0-43 0,-4 3 65 0,-1-4-7 16,-3 3-3-16,-3-1 54 0,-3 0-140 0,-3-1 99 15,-5 1-77-15,-4 0-25 0,-7 0-28 0,-1 1-51 16,-13-2 27-16,0 3-112 0,0 0 37 0,0 0-177 16,0 0-188-16</inkml:trace>
  <inkml:trace contextRef="#ctx0" brushRef="#br0" timeOffset="54727.97">12776 11697 649 0,'3'-7'-11'0,"-3"0"6"16,6 0 8-16,-2 1 7 0,-4-2 44 0,5 0 182 15,-5 1-41-15,0-1-106 0,5-1-23 0,-5 2-202 16,3 2 186-16,-3-4-24 0,5 1-23 0,-5 3 153 16,0-2-184-16,0 3 132 0,8-1 0 0,-8 0-121 15,0 1-76-15,6 0 71 0,-6-1 10 0,0 3-113 16,7 0 246-16,-7-1-107 0,0 2 47 0,0-2 1 15,4 3-42-15,-4-1 36 0,0 1-7 0,0-2 68 16,0 2-86-16,0 0-20 0,0 0 3 16,0-1-70-16,4 0 36 0,-4 1 58 0,0-3-44 15,0 3 108-15,0-1-65 0,0-1-52 0,0 1 10 16,0-1 5-16,0 1 14 0,0-2-19 0,7 1-7 16,-7 2-2-16,0-1-9 0,0 0 32 0,0 1 8 15,0-3-102-15,5 3 82 0,-5 0-63 0,0 0-2 16,0 0 205-16,0 0-70 0,0 0 38 0,0 0-19 15,0 0-109-15,0 0-75 0,0 0 81 0,0 0 14 16,0 4-3-16,0 2 86 0,0 1-42 0,0 1 0 16,0 1-3-16,0 6-75 0,0 2 57 0,0 0 18 15,0 4-38-15,0 4 73 0,0 1-46 16,0 3 24-16,0 4 44 0,0 0 3 0,0 5-4 16,0-1-12-16,0 4 153 0,6 0-67 0,-6 2-12 15,8-1 38-15,-8 4-197 0,5 0 113 0,-5-1-16 16,8 1-58-16,-3 0 56 0,-5 0-62 0,4-2 81 15,-4-1 0-15,7 3-3 0,-7-5 20 0,0 0-80 16,3 1 0-16,-3 1 53 0,0-2 1 0,0-1 28 16,0-2-21-16,0 0-59 0,0-4-12 0,0 3-17 15,0-8 37-15,0 0 7 0,0-4-22 0,0-4-8 16,0-2-21-16,0-4 15 0,0-3 7 0,0 0-4 16,0-5 34-16,0 0-14 0,0-4-5 0,0-3 35 15,0 3-38-15,0-3-3 0,0 0 3 16,0 0-49-16,0 0 24 0,0-3 10 0,0 0 24 15,0 2 3-15,0-2-38 0,0 1-38 0,0-1-49 16,0-1-7-16,0-1-34 0,0-3-28 0,0 0 5 16,0-1-32-16,0-5 20 0,0-1 48 0,0-1-7 15,0-2 2-15,0-2 11 0,9-4-41 0,-2 0 28 16,-3-4 16-16,1-1 36 0,-5-4 15 0,7-3 10 16,-1 1 36-16,2-5-33 0,-8-3 27 0,4-1 31 15,-4-2-41-15,7 0 10 0,-1-4-4 16,-1-1-33-16,-1 0 44 0,3 0-14 0,-2-2 1 0,0-1 9 15,1 1-9-15,-4 2 16 0,5 2-7 0,-7 2-16 16,5 3 16-16,-5 2-3 0,0 5 10 16,0 6 23-16,0 2-36 0,0 5 16 0,0 3 4 15,0 6 13-15,0 1 24 0,0 2-20 0,-7 2 3 16,2 2-9-16,5 2-42 0,-7 1-3 0,7 3 17 16,0-1-27-16,-5 3 17 0,5 0 3 0,0 0-13 15,0 0 6-15,0 3 14 0,-5 1-20 0,5 5 40 16,-6 3-26-16,6 2 9 0,-7 7 27 0,2 7-91 15,-2 1 65-15,2 6 23 0,-3 2-14 0,2 3 31 16,0 2-20-16,0 1-3 0,-1 1 16 0,1 0 18 16,-2-1 14-16,3 0-59 0,-1-1 53 0,1 2 24 15,5-1-13-15,-5 0 38 0,5-1-37 0,-6 1-11 16,6 0-3-16,0-1 14 0,0 2-24 16,0-1-4-16,0 0-21 0,0 1 81 0,0-1-63 15,0 3-7-15,0-4 22 0,0 2-149 0,0-2 101 16,0 0-11-16,0-4-11 0,6-3 48 0,-6-1-18 15,5-4-1-15,0-1 12 0,-5-2 11 16,6-4-33-16,-2-2 25 0,-4-2-18 0,4-4-30 16,-4 0 34-16,0-4-11 0,0-3-27 0,6-1 34 15,-6-3 7-15,0-3-7 0,0 1 42 0,0-2-4 16,0 0-34-16,0 0 15 0,0 0-37 0,0-3-32 16,0-1 16-16,0 1-4 0,0-1-44 0,-7-3-34 15,7-3 1-15,-5-2-63 0,5-2 186 16,0-8-85-16,-6-2-25 0,6-5 30 0,0-4-100 15,-7-3 117-15,7-3 8 0,0-2-10 0,0-4-32 16,0 3 11-16,0-1 7 0,0-2-4 0,0 1 36 16,0 0-11-16,0-2-27 0,0 4 14 0,0 0 3 15,0 0 1-15,0 1 13 0,-5 0 25 0,5 2-38 16,0 0 17-16,0 1 0 0,0 1 27 0,0-2 3 16,0 1 4-16,0-1 6 0,0-1-6 0,0 0-17 15,0 1 6-15,0 3 35 0,0 1-48 0,0 3 37 16,0 4 21-16,0 6-24 0,0 4 17 15,0 1-7-15,0 6-23 0,0 3 27 0,0 2-11 16,-9 2-20-16,9 2-3 0,0 1-25 0,0 1 1 16,0 0 30-16,0 0-16 0,0 7-8 0,-5 2 8 15,5 3-4-15,0 5 30 0,0 1-10 0,0 11 18 16,-4 0-7-16,4 5-11 0,0 5 7 0,-7 1-20 16,7 2-4-16,0-1 4 0,-5 3 41 0,5-1 10 15,0 2 21-15,0-2-11 0,0 3 5 0,-6 0-11 16,6 0 18-16,0 0 0 0,0 2-14 0,0-1 1 15,0-2-40-15,0 1 37 0,0 0-44 0,0 0 44 16,0-1 31-16,0-3-49 0,0-1 32 0,0-2-21 16,0-1-47-16,0-2 61 0,0-2-10 15,0-4 0-15,0 1 4 0,0-4-48 0,6-1 11 16,-1-2-37-16,-5-1 37 0,0-4 7 0,3 0-3 16,-3-5-15-16,0-2-11 0,0-4-11 0,0 1 33 15,0-6 22-15,0 1 15 0,0-3 30 0,0-1-44 16,0 0 40-16,0 0-29 0,0-5-15 0,0 2-41 15,0-3-15-15,0-2-34 0,0-4-22 0,-6-2 37 16,-2-4-83-16,0-5 43 0,4-2-24 0,-3-6-3 16,2-4 48-16,-1-6-29 0,2-4 36 0,4-3-34 15,-7-5 0-15,7-6 11 0,-5-2 14 0,5-3 42 16,0-2-17-16,-5 0 20 0,5 1-20 0,0 1-20 16,0 2 44-16,0 3-21 0,0 3 18 15,0 4 17-15,0 1-7 0,0 4-14 0,0 1 14 16,0-1-17-16,0 4 17 0,0 1 23 0,0 0-30 15,0 0 61-15,0 3-64 0,0 1 4 0,0 4 12 16,5 5-30-16,-5 3 41 0,5 2 20 0,-5 7-30 16,0 4 3-16,0 4 0 0,0 2-7 0,0 3 4 15,0 3 3-15,0 1 16 0,0 0-29 0,0 0-27 16,0 5 10-16,0 3-17 0,0 1 40 0,0 6 54 16,8 2-44-16,-8 5 10 0,8 6 1 0,-8 2-41 15,4 8 21-15,-4 2 26 0,0 3-44 0,0 3 28 16,7 3 29-16,-7 1-46 0,0 1 9 0,0 3 18 15,0 0-14-15,0 1 43 0,0 0 21 16,0 1 0-16,0-2 14 0,0-1 11 0,0-1-61 16,0 2-25-16,0-1 25 0,0-3-25 0,0-3 60 15,0 1 27-15,0-4-38 0,0 0-6 0,0-6-8 16,0-1 4-16,0-3-3 0,0-4-49 0,0 0 17 16,0-6-3-16,0 2-8 0,0-4 36 0,0-3-14 15,0-3-1-15,6-4-10 0,-6-3-3 0,0 0-4 16,0-6 14-16,0 1 29 0,0-3 51 0,0-1 0 15,0 0-22-15,0 0-21 0,0-5-29 0,0 2-11 16,0-2 8-16,0-2-26 0,0-3-59 0,-4-2 1 16,4-5-48-16,-7-4-6 0,2-3 51 0,5-6-20 15,-7-4 14-15,7-6 11 0,-7-6-21 16,7-5 1-16,0-3 41 0,-4-4 32 0,4-4 10 16,0-1 20-16,0 0-30 0,0 0-48 0,0 1-4 15,0-1 4-15,0 2-26 0,0 4 47 0,0 2 6 16,0-1-6-16,0 4 51 0,0 0-34 0,0 2 33 15,0 1 7-15,0 1-26 0,0 0 22 0,0 1-13 16,0 2-9-16,0 1 23 0,0 5-1 0,0 3-19 16,0 5 30-16,0 5-17 0,0 3-3 0,0 9 10 15,0 3-48-15,0 3 21 0,0 4-20 0,0 0 10 16,0 4 23-16,0 0-23 0,0 0 7 0,0 4-24 16,0 0 24-16,0 3 19 0,0 1 8 0,0 4 19 15,0 2-19-15,0 3-11 0,0 4-6 16,0 0 3-16,0 4 16 0,0 1-42 0,0 2 22 15,0 1-42-15,0 4-15 0,0 1-11 0,0 3-26 16,0 1-3-16,0 3 98 0,0 0 16 0,0 1-68 16,0 1 81-16,0 1-89 0,0-1 24 0,0-2-94 15,0-2-95-15,0-2-65 0,0-1 18 0,0-3 129 16,0 0-115-16,0-4 134 0,0-1-211 0,0-1-27 16,0-1 53-16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1-02-18T03:52:55.934"/>
    </inkml:context>
    <inkml:brush xml:id="br0">
      <inkml:brushProperty name="width" value="0.05292" units="cm"/>
      <inkml:brushProperty name="height" value="0.05292" units="cm"/>
      <inkml:brushProperty name="color" value="#7030A0"/>
    </inkml:brush>
  </inkml:definitions>
  <inkml:trace contextRef="#ctx0" brushRef="#br0">10973 12927 245 0,'0'0'-8'0,"0"0"20"0,0 0 13 0,0 0 20 16,0 0 2-16,0 0-11 0,0 0-9 0,0 0-32 15,0 0 28-15,0 0-13 0,0 0 5 0,0 0 11 16,0 0-21-16,0 0-28 0,0 0-10 0,0 0-22 15,0 0-23-15,0 0-9 0</inkml:trace>
  <inkml:trace contextRef="#ctx0" brushRef="#br0" timeOffset="353.71">10935 12889 96 0,'0'0'-8'0,"0"0"-4"15,0 0-5-15,0 0 3 0,0 0 7 0,0 0 2 16</inkml:trace>
  <inkml:trace contextRef="#ctx0" brushRef="#br0" timeOffset="1436.2">10932 12896 1165 0,'0'0'29'0,"0"0"140"16,0 0-8-16,0 0 17 0,0 0-36 0,0 0-151 16,0 0 35-16,0 0 3 0,0 0-41 0,0 0 93 15,0 0-40-15,0 0-21 0,0 0 40 0,0 0-60 16,0 0-63-16,0 0 75 0,0 0 8 0,0 0-20 15,0 0 84-15,0 0-162 0,0 0 55 16,0 0 43-16,0 0-2 0,0 0-4 0,0 0 36 16,0 0-126-16,0 0 88 0,0 0-23 0,0 0-62 15,0 0 84-15,0 0-161 0,0 0 66 0,0 0-227 16,0 0-82-16,0 0 19 0</inkml:trace>
  <inkml:trace contextRef="#ctx0" brushRef="#br0" timeOffset="2287.13">10806 12889 784 0,'0'0'5'0,"0"-1"18"15,0 0 6-15,0 1 184 0,0-1-133 0,0-1 104 0,0 2 32 16,0 0-294-16,9-1 258 0,-9 0-100 15,8-2-43-15,-8 3 117 0,12 0-126 0,-5-3-7 16,3 3-47-16,-1 0 75 0,0-2-66 0,1 0 76 16,1 1 4-16,0-3-10 0,0 4 2 0,2-2-40 15,0 1-10-15,-2-1-72 0,1-1 69 0,-1 2 31 16,2-2-6-16,0 2 17 0,-1-1-6 0,1 0-74 16,0-1 126-16,2 3-34 0,-2-2-11 0,0 0 12 15,3 0-57-15,-2-1 24 0,2 1 55 0,-4 0-36 16,4 1-3-16,-2-2 9 0,4-1-59 0,-1 1 23 15,4 1 45-15,-1-3-55 0,2 1 44 16,1 0-16-16,0-3-44 0,2 3 149 0,1-1-145 16,0 2 21-16,0-3-25 0,4 1-9 0,-1-1 142 0,1 1-69 15,-4 0-23-15,1 1-111 0,2-3 13 16,-3 2 11-16,0 2 37 0,2-2-3 0,-1-1-43 16,-2 3 93-16,2-4-35 0,0 2 19 0,-1 0-18 15,0 1 3-15,-1-1-13 0,-1-1-12 0,-1 2 50 16,0-1-99-16,-1 2 22 0,-1-2 0 0,1 0-10 15,0 1 56-15,-2-1 3 0,0 2-9 0,0-1-3 16,-2 1-18-16,0 1 30 0,0-1 24 16,-1 3 21-16,0-1-39 0,-2-2-9 0,0 2 6 0,0-3-54 15,1 1 102-15,-4-2-33 0,4 1 3 16,-2-1 15-16,4 2-75 0,-4-1 51 0,5-2-6 16,-1 2 3-16,0 1 36 0,3-2-24 0,0 1-33 15,1 1-18-15,0-2-3 0,-1 0-12 0,2 1-8 16,-1-1 15-16,3 1 65 0,-4-2 20 0,3 4 31 15,-1-2 23-15,-2 1-152 0,1 0-34 0,-3 1 82 16,1-2-101-16,-4 1 90 0,3 1 76 0,-4-2-118 16,0 2 135-16,2 0-55 0,-4-1 8 0,0 2-8 15,0-3-62-15,-1 2 38 0,2 0-20 0,-2-1 61 16,-3 3 27-16,2 0 12 0,-1-2-103 0,-4 0 65 16,5 2-48-16,-5 0-24 0,1-1 63 0,-1 0-51 15,-6 0 39-15,9-1 84 0,-2 1-12 16,-7 1-27-16,4-1 15 0,-4 1-56 0,0-2 48 15,7 2-12-15,-7 0-37 0,0 0 1 0,0 0 21 16,6 0-37-16,-6-1 21 0,0 1-52 0,0 0-115 16,0 0-43-16,0 0-40 0,0 0-42 0,0 0-207 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1-02-18T03:53:39.078"/>
    </inkml:context>
    <inkml:brush xml:id="br0">
      <inkml:brushProperty name="width" value="0.05292" units="cm"/>
      <inkml:brushProperty name="height" value="0.05292" units="cm"/>
      <inkml:brushProperty name="color" value="#7030A0"/>
    </inkml:brush>
  </inkml:definitions>
  <inkml:trace contextRef="#ctx0" brushRef="#br0">12004 7514 638 0,'-5'0'2'0,"0"0"4"0,-2 0 20 0,0 4 10 16,3-4 29-16,-3 2 135 0,7-2-4 0,-9 1-10 16,1 0-24-16,8 1-86 0,-6-2-101 0,6 3 98 15,0-2 15-15,-9-1-8 0,9 0 21 0,0 0-78 16,0 0 14-16,0 0-37 0,0 0 61 0,0 0-9 15,0 0-23-15,0 0 12 0,0 0-23 0,0 0-18 16,0 0-3-16,0 0-27 0,0 0 92 0,0 0-62 16,0 0-14-16,7 0 26 0,-7 0-63 0,6 0 69 15,1 0 8-15,0 4 49 0,3-1-43 0,-2-2 42 16,6 4 4-16,-1-2-51 0,2 0 30 0,1 0-17 16,2 0 27-16,-1 0 95 0,2-2 19 15,1 2 14-15,-2-3-105 0,2 1-118 0,-2 1 53 16,3-2-18-16,-4 0 54 0,-1 0 16 0,-1 0-119 15,1 0-38-15,-2 0 116 0,-1 0-16 0,-1 0-30 16,-2 0 113-16,0 0-193 0,0 0 6 0,-5 0 90 16,-5 0-80-16,7 0 77 0,-7 0 10 0,0 0 38 15,0 0-22-15,0 0 29 0,0 0 29 0,0 0-64 16,-10 2 6-16,4-2-19 0,-2 2-49 0,0 1 33 16,-2-1 2-16,-6 0 4 0,4 0 7 15,-6 0-13-15,0 2 12 0,-1-1-22 0,-4-1 16 0,0 1-14 16,-2 0-25-16,1-1 30 0,0-2-4 15,-1 1 95-15,2 0-66 0,2-1 10 0,-3 0-23 16,4 0-72-16,1 0 82 0,3-2-35 0,0 2 15 16,3-1-6-16,4 1-19 0,1-1 19 0,8 0-10 15,0-1 49-15,0 1-26 0,0 1 0 0,0-2 7 16,0 2-62-16,0-1 48 0,8 0-3 0,-2-2 14 16,2 0-11-16,0 2 65 0,1-2-54 0,3 0-11 15,2 1 10-15,0-3-70 0,5 3 112 0,0-1-64 16,2-1 25-16,1 1 0 0,-1 3-64 0,2-1 71 15,1-1-19-15,-2 1 12 0,3-1 20 0,-1 0-26 16,1 0-26-16,-1 0 26 0,1 0-6 0,-2-1 9 16,0-1 35-16,2 1-44 0,-3 2 6 15,-1-3 10-15,0 1-4 0,-4 1-15 0,-3-1-27 16,-2 1-24-16,-2 0-7 0,-3 1-9 0,-7 0-3 16,0 1 35-16,0 0-24 0,0 0 6 0,0 0 31 15,0 0-37-15,0 0 34 0,-15 0 16 0,1 0 18 16,0 0 15-16,-5 2-15 0,-3 2 22 0,-1 0-35 15,-2-2-14-15,-5 0-10 0,0 2 1 0,-3 0 27 16,0-1-10-16,-2-2 35 0,2 3-10 0,2-1 3 16,1-1 55-16,1 0-76 0,7 0 6 0,-2 1-31 15,5-2-21-15,3-1 58 0,4 3 15 0,2-3 7 16,4 1 17-16,6 0-30 0,0-1-21 0,0 0-9 16,0 0-6-16,0 0 82 0,0 0-71 15,0 0 4-15,0 0 3 0,9-2-40 0,-2-1 52 16,2 2 0-16,-1-2-12 0,0 1-18 0,0 0 24 15,3 1 12-15,-2-2-27 0,1 2-42 0,-1-3-78 16,1 4-58-16,-4 0-52 0,-6-1-225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1-02-18T03:55:44.742"/>
    </inkml:context>
    <inkml:brush xml:id="br0">
      <inkml:brushProperty name="width" value="0.05292" units="cm"/>
      <inkml:brushProperty name="height" value="0.05292" units="cm"/>
      <inkml:brushProperty name="color" value="#7030A0"/>
    </inkml:brush>
  </inkml:definitions>
  <inkml:trace contextRef="#ctx0" brushRef="#br0">19706 14186 1111 0,'0'0'151'0,"0"0"3"16,0 0-36-16,-9 0 122 0,9 0-142 0,0 0-24 16,0 0 49-16,-8 0-71 0,8 0 89 0,0 0-35 15,0 0 25-15,-5 0-56 0,5 0-106 0,0 0 101 16,0 0 89-16,0 0-38 0,0 0 66 0,0 0-20 16,0 0-164-16,-8 0 48 0,8 0-5 0,0 0-4 15,0 0-35-15,0 0-1 0,0 0 10 0,0 0-38 16,0 0 86-16,0 0-9 0,0 0-48 0,-6 0 29 15,6 0 10-15,-4 0-39 0,4 0-1 16,-9 0 11-16,9 0-27 0,-6 0 36 0,0 0 4 16,-2-3-17-16,8 0 14 0,-8 2 6 0,2-2-53 15,-1 2 4-15,-2 0-4 0,9-2-14 0,-6 2 57 16,-2 0 1-16,8 1-44 0,-7-1 56 0,0-1-42 16,7 2-11-16,0 0 74 0,-7 0-91 0,7 0 54 15,0 0-3-15,0 0-54 0,0 0 31 0,0 0 6 16,0 0-14-16,0 0 31 0,0 0-4 0,0 0-13 15,0 0 54-15,0 0-54 0,0 0 17 0,0 0-10 16,0 0-14-16,0 0 61 0,0 0 3 0,0 0-7 16,0 0-23-16,0 0-40 0,0 0 30 15,4 0-14-15,-4 0 18 0,10 0 23 0,-3 0-20 16,-1-3-4-16,2 3-13 0,2-1-10 0,2 1 34 16,4-3-18-16,0 3 25 0,4 0 11 0,2-1-11 15,-1 0 11-15,2 0 42 0,3-1-14 0,1 0-91 16,-5 0 67-16,7 1-106 0,-3-1 32 0,1-1 59 15,2-1-55-15,1 1 84 0,-2 0-14 0,-3-1-10 16,2 2-53-16,-3-1-61 0,-2 1 96 0,0-1-43 16,-1 1 18-16,-5 1 71 0,-1 0-167 0,0 0 85 15,-3-1 29-15,-4 1-15 0,-2 1 36 0,-6 0-43 16,0 0-3-16,0 0-35 0,0 0 21 0,0 0-18 16,0 0 74-16,0 4-28 0,0-4-7 15,0 0 28-15,0 2-52 0,-6-2 31 0,6 0-25 16,0 0 18-16,-6 0-14 0,6 0-25 0,-11 0 18 15,4 0-42-15,-1 0-27 0,0 0 55 0,-4 0 14 16,-1 0 7-16,-2 0-20 0,-5-1-8 0,1 1-33 16,-2 0-27-16,-5 0 72 0,2 0-42 0,-3 0 28 15,1 0 18-15,-3 3 22 0,-1 2 21 0,2-3 10 16,-2 1-13-16,5 1-34 0,-2-1-4 0,2-1-39 16,2 1 69-16,1 0 41 0,0-1-33 0,4 1 32 15,1-1-9-15,3 0-54 0,-2 1-16 0,4-2 33 16,2 0-30-16,4-1 3 0,6 3 54 15,0-3-21-15,0 0-6 0,0 0 44 0,0 0-41 16,0 0 4-16,0 0-7 0,0 0-37 0,6 0 47 16,2 0-50-16,0-3 50 0,0 2-40 0,1 1 43 15,4 0 28-15,0 0-4 0,2 0 26 0,1 0-32 16,1 0-4-16,4 0-7 0,-4 0 45 0,5 0-55 16,2 0 52-16,-1 0 53 0,0 0-45 0,1 0 81 15,-2 0-113-15,3 0-34 0,-2 0 42 0,3 0-75 16,-2 0 65-16,-1 0-47 0,-2 0 4 0,3 0-11 15,-4 0 14-15,0 0 33 0,-5 0-65 0,2 0 50 16,-4 4-24-16,0-4-75 0,-1 0 57 0,-5 1-24 16,-7 2-11-16,0-3 87 0,0 0-27 0,0 2-4 15,0-1 14-15,0 0 31 0,0 0-10 16,0-1-42-16,0 3 35 0,0-3-70 0,-11 0 21 16,-2 0 49-16,5 0-28 0,-1 0 18 0,-4 0-81 15,0 0 15-15,-2 0 37 0,-1 0-6 0,-5-4 104 16,1 0-49-16,-3 4-35 0,-2-3 22 0,2 2-57 15,-3-2 8-15,1 1 17 0,1-1-31 0,1 3 45 16,-4-2 0-16,3 2-14 0,1-2 4 0,2 1 7 16,0-1 9-16,3 2 22 0,1-1 10 0,3 1-58 15,5 0 40-15,2 0-2 0,1 0-39 0,6 0 21 16,0 0 17-16,0 0 1 0,0 0 17 0,0 0 13 16,0 0-16-16,0 0-60 0,0 0 31 0,9 0 8 15,1 0-25-15,3 0 102 0,1 3-60 16,3 0-18-16,4 1 18 0,4-1-32 0,1 1-3 15,-1-1 7-15,5 0 47 0,-2-1-26 0,-1 1 36 16,1-2-29-16,-2 0-24 0,-2-1-68 0,-1 0 36 16,-1 0 60-16,0 0-82 0,-2 0 78 0,-2 0 7 15,0 0-35-15,-1 0 15 0,0 0-51 0,-1 0-27 16,-3 0 27-16,3 0 43 0,-5 0 36 0,0 0 3 16,-5 0-78-16,-6 0 3 0,8 0 5 0,-8 0-15 15,0 0 70-15,0 0-31 0,0 0 57 16,0 0-25-16,0 0-25 0,0 0-18 0,-9 0-45 0,-1 0 38 15,-1-5 25-15,-2 0 0 0,-2 2 25 0,-1-2-7 16,-3-1-32-16,-1 1 0 0,-5-2 3 16,0 3-45-16,0-2 27 0,0 1-6 0,-3 0-17 15,1 1 87-15,0 0-49 0,1 0 17 0,3 4 8 16,-4-3-50-16,5 3 43 0,2 0 20 0,2 0-62 16,5 0 17-16,0 0-7 0,7 0-32 0,6 0 25 15,0 0-7-15,0 0 21 0,0 0-6 0,0 0 65 16,0 0-42-16,0 0-10 0,10 0 11 0,0 0-32 15,2 0 66-15,1 0 1 0,4 0-11 0,3 0 31 16,3 3-34-16,-1-3-39 0,3 4 39 16,0-4-8-16,0 0-13 0,-1 1 45 0,0 1-10 15,-4-2-39-15,1 0 14 0,-2 0-60 0,0 0 11 16,-3 0 7-16,-2 0-18 0,-1 0 46 0,1 0-18 16,-5 0 15-16,-1 0-39 0,0 0 14 0,-8 0 7 15,6 0-35-15,-6 0 63 0,0 0-63 0,0 0 15 16,0 0 24-16,0 0-8 0,0 0 70 0,-12 0-48 15,0 0 65-15,-1-3-51 0,-5-1-59 0,-2 3 82 16,-4-1-155-16,-1 2 63 0,-1-1 48 0,-2 0-38 16,-6 1 48-16,2 0 10 0,3 0-27 0,-3 2 0 15,2 1 47-15,3 1-67 0,0-1-14 0,5 0 14 16,2-1-37-16,4 3 21 0,1-2 53 16,5-1-57-16,3 1-12 0,7-2-6 0,0 2-46 15,0-3 68-15,0 0 21 0,0 0 38 0,10 0 13 16,2 0-22-16,1 0-10 0,6 0 20 0,0 0-33 15,8 0 26-15,2 0 39 0,1 0-42 0,1 0 48 16,2 0-48-16,-3 0 19 0,1 0-19 0,-5 0 16 16,-2 0 3-16,-5 0-52 0,-2 0 10 0,-2 0 3 15,-1 0 27-15,-3-1 15 0,-3 1 66 0,-8-2-91 16,7 2 15-16,-7 0-22 0,0 0 23 0,0 0 26 16,0 0-59-16,0 0 23 0,0 0-7 0,-15 0-22 15,0 0 55-15,-2 0-29 0,0-4-10 0,-7 1 42 16,1 1-35-16,-4 0 38 0,3-1-84 15,-5 1 55-15,2 1 1 0,2 0-24 0,0 0 1 16,1-1 12-16,3 1 23 0,-1 1-45 0,4 0 39 16,0 0-55-16,1 0 15 0,2 0 24 0,3 0 19 15,2 0-17-15,2 0 27 0,8 0-45 0,-6 0 84 16,6 0-59-16,0 0-36 0,0 3 72 0,0-1-98 16,0-2 85-16,10 1-68 0,-3 1 42 0,5-2-13 15,0 3-16-15,3-1 48 0,3 0-9 0,3-1 0 16,-2 1 25-16,5-2-22 0,1 3-16 0,-2-3 72 15,2 0-62-15,-2 0-30 0,1 0 69 0,-1 0-79 16,-3 0 46-16,-2 1 68 0,1-1-84 0,-3 2-27 16,-2-2-15-16,-3 1-4 0,-2-1 16 15,-9 0 96-15,0 0-28 0,0 2-35 0,0-2-19 16,0 1-53-16,0 0 45 0,0 0 27 0,-10-1 33 16,-1 2-49-16,-5-1 42 0,-3-1-68 0,2 1 26 15,-5-1 23-15,-4 0-43 0,0 1 81 0,2-1-84 16,-3 0 42-16,2 0-51 0,-2 0 45 0,6 0 25 15,0 0-54-15,3 0 169 0,1 0-179 0,2 0 55 16,4 0 141-16,0 0-213 0,11 0 59 0,0 0-20 16,0 0-79-16,0 0 103 0,0 0 37 0,0 0-8 15,0 0-40-15,0 0-13 0,0 0 37 0,11-3-37 16,-5 3 43-16,4-3 46 0,1 3-30 0,1-1 57 16,3 0-60-16,0-1 1 0,2 2 36 15,0 0-79-15,0-1 36 0,-4-1-41 0,4 2-6 16,-4-1 64-16,4 1-57 0,-4 0-7 0,1-3 24 15,-1 3-37-15,-1 0 77 0,0 0-80 0,0 0 3 16,-5 0 20-16,3 0-73 0,-10 0 57 0,7 0-50 16,-7 0-16-16,0 0 17 0,0 0 13 0,0 0 124 15,0 0-107-15,0 0 68 0,0 0-20 0,-17 0-65 16,0 0 14-16,0 0-6 0,-3 0 79 0,-3 0-21 16,-2 4 66-16,-3-1-28 0,3-1-78 0,-4 1-60 15,2 1 96-15,-1 0-52 0,5 0 88 0,0 0-20 16,2 0-64-16,4 0 92 0,1 0-37 0,6 0 44 15,1-2-25-15,9 1-42 0,0-2-36 16,0-1 27-16,0 0-13 0,0 2-7 0,0-2 90 16,16 0-86-16,-2 0 108 0,5 0-29 0,3 0 4 15,3 0-20-15,1 0-54 0,3 0 51 0,2-3-77 16,-1-1 125-16,0 3-47 0,0-2-93 0,0 1 3 16,-1-1 89-16,-2 3-13 0,-4-1 26 0,-1-1-16 15,-3 1-128-15,-2 1 86 0,0-3 110 0,-4 3-50 16,-4-1-18-16,-9 1-67 0,0 0-48 0,0 0 76 15,0 0 23-15,0 0 32 0,0 0 19 0,0 0-89 16,-9 4 99-16,-4-4-67 0,-2 0-55 0,-4 1 93 16,-2 2-93-16,-4-3 145 0,-2 0-34 0,1 2 14 15,-3-1-57-15,2 1-4 0,2-2-51 16,1 3 48-16,0-2-38 0,3 0 9 0,-3 2 122 16,5-2-93-16,-2 2 3 0,7-3-95 0,-2 3 92 15,5-1 32-15,2-2 74 0,9 0-78 0,0 0-92 16,0 0 32-16,0 0 9 0,0 0 74 0,0 0-86 15,0 0-70-15,11 0 95 0,1-2 4 0,6-1 76 16,-2 3 48-16,7-1-112 0,-1-1-31 0,5 1 67 16,-3 0-6-16,5-2 29 0,-3 2-87 0,0-2-4 15,-1 1-55-15,-4-1-23 0,-2 3 149 0,-1-3-68 16,-6 2 20-16,-1-2 16 0,-2 3-39 0,-9 0-31 16,8 0 92-16,-8 0-9 0,0 0-13 15,0 0 41-15,0 0-86 0,-11 0 25 0,-6 0 75 16,4 0-26-16,-4 3-80 0,-3-3 86 0,-2 0-109 15,-1 3 0-15,1-3 118 0,-4 1-80 0,1-1 111 16,-1 0-1-16,5 0-12 0,-1 0-146 0,4 2 65 16,2-1-17-16,2 0 10 0,4 0 64 0,-1-1-132 15,11 0-148-15,-6 0-109 0,6 0 42 0,0 0-110 16,0 0-78-16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1-02-18T04:13:43.114"/>
    </inkml:context>
    <inkml:brush xml:id="br0">
      <inkml:brushProperty name="width" value="0.05292" units="cm"/>
      <inkml:brushProperty name="height" value="0.05292" units="cm"/>
      <inkml:brushProperty name="color" value="#7030A0"/>
    </inkml:brush>
  </inkml:definitions>
  <inkml:trace contextRef="#ctx0" brushRef="#br0">14683 11072 898 0,'0'-1'123'0,"0"-1"26"0,7 1-50 16,-1 1 17-16,-4 0-1 0,2 0-16 0,2-1 49 16,-2 1 24-16,1-3-178 0,-2 3-8 0,3 0 25 15,-6 0 39-15,2 0 54 0,-2 0-37 0,0 0 5 16,0 0-107-16,0 0 6 0,0 0 105 0,0 0-40 15,0 0 44-15,0 0-45 0,0 0-56 0,0 0 18 16,0 0-24-16,0 0 30 0,0 0-23 0,0 0-22 16,0 0-31-16,0 0 11 0,0 0-104 15,0 0 12-15,0 0 60 0,0 0-122 0,0 0 131 0,0 0-191 16</inkml:trace>
  <inkml:trace contextRef="#ctx0" brushRef="#br0" timeOffset="42060.51">16206 10410 1910 0,'-8'11'-20'15,"1"-2"98"-15,5 0-5 0,2-4 98 0,0-2 179 16,0 1-46-16,10-1 48 0,4-2-102 0,-1-1-127 16,7 0-10-16,0 0-74 0,3-5 28 0,6-1-37 15,1-3-63-15,1 1-60 0,3-1-19 16,-3 1-179-16,1-1-173 0,-2 2-143 0,-3 0-241 15</inkml:trace>
  <inkml:trace contextRef="#ctx0" brushRef="#br0" timeOffset="49616.17">19406 10810 1317 0,'0'0'69'0,"0"0"36"0,0 0-33 15,0 0 62-15,0 0-112 0,0 0 50 0,0 0-18 16,0 0-11-16,0 0-41 0,0 0-59 0,0 0 109 16,0 0-107-16,0 0 89 0,0 0-28 0,0 0-117 15,0 0-105-15,0 0-80 0</inkml:trace>
  <inkml:trace contextRef="#ctx0" brushRef="#br0" timeOffset="58452.13">20389 13799 475 0,'0'0'10'0,"0"0"26"0,0 0-13 16,0 0 0-16,0 0-49 0,0 0-12 0,0 0-10 15,0 0-43-15,0 0-5 0,0 0 6 0,0 0 9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1-02-18T04:16:45.574"/>
    </inkml:context>
    <inkml:brush xml:id="br0">
      <inkml:brushProperty name="width" value="0.05292" units="cm"/>
      <inkml:brushProperty name="height" value="0.05292" units="cm"/>
      <inkml:brushProperty name="color" value="#7030A0"/>
    </inkml:brush>
  </inkml:definitions>
  <inkml:trace contextRef="#ctx0" brushRef="#br0">9462 15204 146 0,'0'0'7'0,"0"0"15"0,0 0 28 15,0 0 20-15,0 0 25 0,0 0-12 0,0 0-15 16,0 0-12-16,0 0-33 0,0 0 21 0,0 0 21 15,0 0-3-15,0 0 11 0,0 0 6 0,0 0 89 16,0-3-74-16,0 3 88 0,0 0-106 0,0 0-96 16,0 0 154-16,0 0-92 0,0 0 73 0,0 0-17 15,0 0-95-15,0-1-98 0,0 1 92 0,0 0 0 16,0 0-22-16,0 0 16 0,0 0 1 0,0 0-4 16,0 0 24-16,0 0 72 0,0 0-79 0,0 0-13 15,0 0 11-15,0 0 11 0,0 0-14 0,0 0 14 16,0 0-101-16,0 0 90 0,0 0-17 0,0 0-125 15,0 0 189-15,0 0-203 0,0 0 108 16,0 0 15-16,0 0-88 0,0 0 189 0,0 0-84 16,0 0 53-16,0 0-74 0,0 0 31 0,0 0-122 15,0 0 169-15,0 0-36 0,0 0-109 0,0 0 117 16,0 0-122-16,0 0 127 0,0 0 91 0,0 0-96 16,0 0-7-16,0 0 100 0,0 0-75 0,0 0 75 15,0 0-3-15,0 0-212 0,0 0-15 0,0 0 27 16,0 0 105-16,0 0 88 0,0 0 5 0,0 0-8 15,0 0-192-15,0 0 107 0,0 0-22 16,0 0 14-16,0 0 87 0,0 0-93 0,0 0 20 16,0 0-17-16,0 0-3 0,0 0-112 0,0 0 79 15,0 0-65-15,0 0 106 0,0 0 104 0,0 0-89 16,0 0-44-16,0 0 10 0,0 0 14 0,0 0 0 16,0-5 120-16,0 5-213 0,0 0-10 0,0 0 117 15,0 0-105-15,0 0 209 0,0 0-3 0,0 0-222 16,0 0 85-16,0 0-106 0,0 0 114 0,0 0 101 15,0 0 28-15,0 0 16 0,0 0-125 0,0 0-113 16,0 0-18-16,0 0 97 0,0 0-71 0,0 0 116 16,0 0 114-16,0 0-219 0,0 0 176 0,0 0-110 15,0 0-82-15,0 0 211 0,0 0-210 0,0 0 217 16,0 0-119-16,0 0-1 0,0 0 126 0,0 0-114 16,0 0 81-16,0 0-84 0,0 0-19 15,0 0 2-15,0 0 30 0,0 0 4 0,0 0-20 16,0 0 19-16,0 0-19 0,0 0-14 0,0 0 20 15,0 0-17-15,0 0 5 0,0 0-106 0,0 0 117 16,0 0-10-16,0 0-113 0,0 0 219 0,0 0-125 16,0 0 43-16,0 0-3 0,0 0-122 0,0 0 125 15,0 0-47-15,0 0 124 0,0 0 16 0,0 0-221 16,0 0 123-16,0 0-9 0,0 0-106 0,0 0 196 16,0 0-101-16,0 0 1 0,0 0 109 15,0 0-172-15,0 0 68 0,0 0 0 0,0 0-6 16,0 0 94-16,0 0-184 0,0 0 94 0,0 0-9 15,0 0-14-15,0 0 11 0,0 0-100 0,0 0 111 16,0 0 14-16,0 0-24 0,0 0 108 0,0 0-109 16,0 0 8-16,0 0 23 0,0 0-107 0,0 0 90 15,0 0-28-15,0 0 135 0,0 0-29 0,0 0-189 16,0 0 119-16,0 0-38 0,0 0-78 0,0 0 202 16,0 0-94-16,0 0-107 0,0 0 226 0,0 0-114 15,0 0-8-15,0 0-13 0,0 0-111 0,0 0 12 16,0 0 129-16,0 0-1 0,0 0 0 0,0 0-10 15,0 0 2-15,0 0 117 0,0 0-8 16,0 0-7-16,0 0-132 0,0 0-91 0,0 0-11 16,0 0 17-16,0 0-9 0,0 0 227 0,0 0 33 15,0 0-20-15,0 0-8 0,0 0-242 0,0 0 115 16,0 0-94-16,0 0 4 0,0 0 109 0,0 0-119 16,0 0 190-16,0 0 50 0,0 0-107 0,-6 0 64 15,6 0-182-15,0 0-33 0,0 0 127 0,0 0 43 16,0 0-35-16,0 0-6 0,0 0-10 0,0 0-141 15,0 0 157-15,0 0 0 0,0 0 107 0,0 0-81 16,0 0-21-16,0 0 8 0,0 0-27 0,0 0-10 16,0 0 23-16,0 0-15 0,0 0-76 0,0 0 89 15,0 0-10-15,0 0-1 0,0 0-7 16,0 0 26-16,0 0 118 0,0 0-112 0,0 0 2 16,0 0-16-16,0 0-6 0,0 0 14 0,0 0 110 15,0 0-123-15,0 0-116 0,0 0 215 0,0 0-207 16,0 0 118-16,0 0-2 0,0 0 16 0,0 0 89 15,0 0-100-15,0 0-1 0,0 0 5 0,0 0-31 16,0 0 121-16,0 0-113 0,0 0-121 0,0 0 148 16,0 0-26-16,0 0 7 0,0 0-3 0,0 0-7 15,0 0-97-15,0 0 99 0,0 0 119 0,0 0-197 16,0 0 199-16,0 0-100 0,0 0-106 0,0 0 72 16,0 0-84-16,0 0 82 0,0 0-16 0,0 0 19 15,0 0-11-15,0 0 13 0,0 0-10 16,0 0 13-16,0 0 10 0,0 0 3 0,0 0 5 15,0 0-8-15,0 0-10 0,0 0 18 0,0 0-10 16,0 0 2-16,0 0 3 0,0 0-3 0,0 0 31 16,0 0-23-16,0 0-12 0,0 0 12 0,0 0-11 15,0 0 14-15,0 0 20 0,0 0-15 0,0 0 2 16,0 0-10-16,0 0 3 0,0 0-22 0,0 0 17 16,0 0 20-16,0 0 122 0,0 0-127 0,0 0 141 15,0 0-180-15,0 0-104 0,0 0 276 0,0 0-290 16,0 0 303-16,0 0-162 0,0 0-129 0,0 0 137 15,0 0-133-15,0 0 123 0,0 0 10 0,0 0-7 16,0 0-4-16,0 0 19 0,0 0-13 16,0 0 8-16,0 0 5 0,0 0-10 0,0 0-11 15,0 0-5-15,0 0-5 0,0 0 26 0,0 0-11 16,0 0 6-16,0 0 4 0,0 0-17 0,0 0 18 16,0 0-1-16,0 0-19 0,0 0 17 0,0 0 147 15,0 0-149-15,0 0-1 0,0 0-4 0,0 0-23 16,0 0 43-16,0 0 147 0,0 0-139 0,0 0 12 15,0 0 113-15,0 0-261 0,0 0 115 0,0 0-110 16,0 0-17-16,0 0 133 0,0 0 5 0,0 0-11 16,0 0-15-16,0 0 123 0,0 0 5 0,0 0-123 15,0 0 0-15,0 0-106 0,0 0 3 16,0 0 208-16,0 0-77 0,0 0-12 0,0 0-6 16,0 0 20-16,0 0 86 0,0 0-100 0,0 0 8 15,0 0-11-15,0 0 3 0,0 0 90 0,0 0-101 16,0 0-6-16,0 0 14 0,0 0-108 0,0 0 89 15,0 0 28-15,0 0-12 0,0 0 93 0,0 0-76 16,0 0-31-16,0 0 15 0,0 0 25 0,0 0 56 16,0 0-71-16,0 0-30 0,0 0-5 0,0 0 33 15,0 0-25-15,0 0 55 0,0 0-27 0,0 0-6 16,0 0 12-16,0 0-48 0,0 0 47 0,0 0-19 16,0 0 5-16,0 0-11 0,0 0-2 0,0 0 24 15,0 0-50-15,0 0 40 0,0 0-21 16,0 0-18-16,0 0 38 0,0 0-19 0,0 0 25 15,0 0-3-15,0 0 6 0,0 0 14 0,0 0-17 16,0 0-14-16,0 0 14 0,0 0-130 0,0 0-14 16,0 0 139-16,0 0-35 0,0 0 120 0,0 0 16 15,0 0-124-15,0 0 28 0,0 0-22 0,0 0 22 16,0 0 8-16,0 0-119 0,0 0 122 0,0 0-19 16,0 0 11-16,0 0 85 0,0 0-102 0,0 0 0 15,0 0 6-15,0 0 11 0,0 0 20 0,0 0-49 16,0 0-13-16,0 0 20 0,0 0-18 0,0 0 14 15,0 0 12-15,0 0 11 0,0 0-22 0,0 0 33 16,0 0-19-16,0 0-31 0,0 0 16 16,0 0-5-16,0 0-72 0,0 0 80 0,0 0-5 15,0 0-3-15,0 0 94 0,0 0-60 0,0 0 11 16,0 0-9-16,0 0-19 0,0 0-3 0,0 0-11 16,0 0 17-16,0 0 2 0,0 0-14 0,0 0-72 15,0 0 75-15,0 0-2 0,0 0 33 0,0 0 48 16,0 0-68-16,0 0-19 0,0 0-23 0,0 0 42 15,0 0 4-15,0 0 19 0,0 0-12 0,0 0-30 16,0 0 14-16,0 0 8 0,0 0 12 0,0 0-73 16,0 0-29-16,0 0 65 0,0 0 14 0,0 0 110 15,0 0 14-15,0 0-78 0,0 0-86 0,0 0 52 16,0 0-75-16,0 0 115 0,0 0 22 16,0 0-117-16,0 0 147 0,0 0-165 0,0 0 108 15,0 0-13-15,0 0-22 0,0 0 61 0,0 0-79 16,0 0-11-16,0 0-65 0,0 0 1 0,0 0 99 15,0 0 69-15,0 0-32 0,0 0-47 0,0 0-34 16,0 0-33-16,0 0 13 0,0 0 52 0,0 0-64 16,0 0 41-16,0 0 83 0,0 0-77 0,0 0 2 15,0 0 76-15,0 0-137 0,0 0 134 0,0 0 5 16,0 0-132-16,0 0 144 0,0 0-136 0,0 0-9 16,0 0 114-16,0 0-126 0,0 0 85 0,0 0-12 15,0 0-49-15,0 0 104 0,0 0 12 0,0 0-1 16,0 0-45-16,0 0-7 0,0 0-83 15,0 0 11-15,0 0 47 0,0 0-56 0,0 0 122 16,0 0-55-16,0 0 46 0,0 0 30 0,0 0-125 16,0 0 64-16,0 0-4 0,0 0-80 0,0 0 138 15,0 0-66-15,0 0-55 0,0 0 102 0,0 0-114 16,0 0 131-16,0 0-70 0,0 0-40 0,0 0 101 16,0 0-108-16,0 0 56 0,0 0-17 0,0 0 26 15,0 0 34-15,0 0-37 0,0 0 14 0,0 0-35 16,0 0 15-16,0 0 0 0,0 0 46 0,0 0-25 15,0 0-88-15,0 0 131 0,0 0-47 0,0 0-112 16,0 0 161-16,0 0-86 0,0 0-65 0,0 0 88 16,0 0-3-16,0 0-49 0,0 0 51 15,0 0 77-15,0 0-82 0,0 0 64 0,0 0-67 16,0 0-70-16,0 0-3 0,0 0 7 0,0 0 144 16,0 0-69-16,0 0 67 0,0 0-6 0,0 0-70 15,0 0 49-15,0 0-113 0,0 0-3 0,0 0 6 16,0 0 82-16,0 0 28 0,0 0 27 0,0 0-27 15,0 0-115-15,0 0 22 0,0 0 24 0,0 0 44 16,0 0-36-16,0 0 85 0,0 0-116 0,0 0 37 16,0 0 12-16,0 0-73 0,0 0 131 0,0 0-128 15,0 0 113-15,0 0 9 0,0 0-119 0,0 0 128 16,0 0-110-16,0 0-15 0,0 0 131 0,0 0-123 16,0 0 65-16,0 0-6 0,0 0-33 15,0 0 83-15,0 0 13 0,0 0-17 0,-8 0-121 16,8 0 9-16,0 0 51 0,0 0 12 0,0 0 28 15,0 0 24-15,0 0-72 0,0 0 22 0,0 0 45 16,0 0-114-16,0 0 24 0,0 0-24 0,0 0 6 16,0 0 69-16,0 0 41 0,0 0-55 0,0 0-8 15,0 0 14-15,0 0-52 0,0 0 66 0,0 0 46 16,0 0-68-16,0 0 57 0,0 0 1 0,0 0-103 16,0 0 117-16,0 0-113 0,0 0 54 0,0 0 56 15,0 0-73-15,0 0-5 0,0 0-79 0,0 0 26 16,0 0 6-16,0 0 114 0,0 0-30 15,0 0 41-15,0 0 8 0,0 0-42 0,0 0 39 16,0 0-130-16,0 0 67 0,0 0-23 0,0 0-62 16,0 0 131-16,0 0-87 0,0 0 29 0,0 0 17 15,0 0-68-15,0 0 68 0,0 0-66 0,0 0 117 16,0 0-57-16,0 0-60 0,0 0 125 0,0 0-73 16,0 0 6-16,0 0-6 0,0 0-67 0,0 0 65 15,0 0 60-15,0 0-49 0,0 0-6 0,0 0-70 16,0 0 53-16,0 0 17 0,0 0-3 0,0 0 20 15,0 0-64-15,0 0 50 0,0 0-14 0,0 0 17 16,0 0 8-16,0 0 32 0,0 0 41 0,0 0-31 16,0 0-53-16,0 0 14 0,0 0-37 15,0 0-44-15,0 0 49 0,0 0 27 0,0 0 0 16,0 0-21-16,0 0 90 0,0 0-98 0,0 0 2 16,0 0 64-16,0 0-54 0,0 0-1 0,0 0 18 15,0 0-62-15,0 0 39 0,0 0-47 0,0 0-6 16,0 0 70-16,0 0-21 0,0 0 85 0,0 0-6 15,0 0-27-15,0 0-72 0,0 0-37 0,0 0 69 16,0 0 38-16,0 0 29 0,0 0-56 0,0 0-71 16,0 0 51-16,0 0-61 0,0 0 56 0,0 0 93 15,0 0-76-15,0 0-6 0,0 0 63 0,0 0-123 16,0 0-7-16,0 0 79 0,0 0-46 16,0 0 23-16,0 0 5 0,0 0 88 0,0 0-99 15,0 0 28-15,0 0 10 0,0 0-111 0,0 0 171 16,0 0 12-16,0 0-11 0,0 0-1 0,0 0-75 15,0 0-84-15,0 0 51 0,0 0 33 0,0 0-58 16,0 0 76-16,0 0 11 0,0 0-35 0,0 0 55 16,0 0-11-16,0 0-105 0,0 0 97 0,0 0-25 15,0 0-60-15,0 0 52 0,0 0-84 0,0 0 29 16,0 0 131-16,0 0-30 0,0 0-43 0,0 0 79 16,0 0-155-16,0 0 88 0,0 0 52 0,0 0-94 15,0 0 109-15,0 0-73 0,0 0-67 0,0 0 69 16,0 0-16-16,0 0 13 0,0 0-16 0,0 0-9 15,0 0 20-15,0 0-87 0,0 0 174 16,0 0-121-16,0 0 10 0,0 0 35 0,0 0-28 16,0 0 80-16,0 0-112 0,0 0 125 0,0 0-126 15,0 0-16-15,0 0 129 0,0 0-63 0,0 0-6 16,0 0 79-16,0 0-136 0,0 0-10 0,0 0 128 16,0 0-130-16,0 0 138 0,0 0-2 0,0 0-64 15,0 0 49-15,0 0-98 0,0 0 0 0,0 0-3 16,0 0 18-16,0 0 31 0,0 0-6 0,0 0 70 15,0 0 0-15,0 0 6 0,0 0-49 0,0 0-4 16,0 0-92-16,0 0 18 0,0 0 112 16,0 0-43-16,0 0 72 0,0 0-73 0,0 0-5 0,0 0-72 15,0 0-4-15,0 0 149 0,0 0-46 16,0 0 16-16,0 0 35 0,0 0-168 0,0 0-11 16,0 0 104-16,0 0-6 0,0 0 96 0,0 0-10 15,0 0-137-15,0 0 42 0,0 0-75 0,0 0 32 16,0 0 127-16,0 0-110 0,0 0 47 0,0 0-18 15,0 0-61-15,0 0 56 0,0 0 6 0,0 0 69 16,0 0-67-16,0 0 73 0,0 0-53 0,0 0-72 16,0 0 61-16,0 0-9 0,0 0 3 0,0 0 46 15,0 0-37-15,0 0-15 0,0 0 85 16,0 0-120-16,0 0 25 0,0 0-42 0,0 0 32 16,0 0 29-16,0 0 89 0,0 0-19 0,0 0-117 15,0 0 42-15,0 0 11 0,0 0 17 0,0 0 41 16,0 0-64-16,0 0-70 0,0 0-8 0,0 0 14 15,0 0 136-15,0 0-80 0,0 0 74 0,0 0 1 16,0 0-84-16,0 0 86 0,0 0-141 0,0 0 66 16,0 0-38-16,0 0-16 0,0 0 51 0,0 0-63 15,0 0 69-15,0 0-9 0,0 0 85 0,0 0-59 16,0 0-28-16,0 0 60 0,0 0-116 0,0 0 128 16,0 0-55-16,0 0 26 0,0 0-31 0,0 0-65 15,0 0 133-15,0 0-135 0,0 0 77 16,0 0-5-16,0 0 9 0,0 0 46 0,0 0 5 15,0 0 10-15,0 0-137 0,0 0-5 0,0 0 69 16,0 0-70-16,0 0 125 0,0 0 41 0,0 0-78 16,0 0-24-16,0 0-61 0,0 0-20 0,0 0 11 15,0 0 158-15,0 0-48 0,0 0-31 0,0 0 32 16,0 0-41-16,0 0-17 0,0 0 99 0,0 0-38 16,0 0-114-16,0 0 67 0,0 0-75 0,0 0 90 15,0 0 69-15,0 0-17 0,0 0-49 0,0 0-38 16,0 0 23-16,0 0-58 0,0 0 70 0,0 0-81 15,0 0 90-15,0 0-10 0,0 0 44 16,0 0-29-16,0 0-40 0,0 0 78 0,0 0-58 16,0 0 0-16,0 0-58 0,0 0 76 0,0 0-82 15,0 0 70-15,0 0 61 0,0 0-152 0,0 0 91 16,0 0-6-16,0 0-15 0,0 0 18 0,0 0 3 16,0 0 58-16,0 0-55 0,0 0 69 0,0 0-98 15,0 0-58-15,0 0 6 0,0 0-7 0,0 0 157 16,0 0-63-16,0 0-7 0,0 0-5 0,0 0 0 15,0 0-26-15,0 0 26 0,0 0-20 0,0 0-50 16,0 0 84-16,0 0-25 0,0 0 97 0,0 0-86 16,0 0 52-16,0 0-55 0,0 0-15 0,0 0 15 15,0 0-60-15,0 0 114 0,0 0-106 16,0 0 50-16,0 0 77 0,0 0-127 0,0 0 133 16,0 0-11-16,0 0-96 0,0 0 37 0,0 0-112 15,0 0 43-15,0 0 78 0,0 0 26 0,0 0-34 16,0 0-6-16,0 0-3 0,0 0 8 0,0 0-11 15,0 0 47-15,0 0-53 0,0 0 12 0,0 0-9 16,0 0-49-16,0 0 69 0,0 0-17 0,0 0 6 16,0 0 55-16,0 0-76 0,0 0 7 0,0 0 65 15,0 0-115-15,0 0-3 0,0 0 67 0,0 0 6 16,0 0-21-16,0 0 4 0,0 0 5 0,0 0-9 16,0 0 84-16,0 0-58 0,0 0-31 15,0 0 17-15,0 0-24 0,0 0 13 0,0 0-41 16,0 0-9-16,0 0 75 0,0 0 47 0,0 0 3 15,0 0-59-15,0 0-72 0,0 0 26 0,0 0 32 16,0 0 27-16,0 0-1 0,0 0 32 0,0 0-25 16,0 0 52-16,0 0-70 0,0 0-44 0,0 0 38 15,0 0-65-15,0 0 68 0,0 0 5 0,0 0-81 16,0 0 79-16,0 0-9 0,0 0 3 0,-9 0 17 16,9 0-14-16,0 0 6 0,0 0-27 0,0 0 30 15,0 0 5-15,0 0 16 0,0 0-19 0,0 0-23 16,0 0-14-16,0 0-12 0,0 0 26 0,0 0 23 15,0 0-17-15,0 0 59 0,0 0-20 16,0 0-42-16,0 0 8 0,0 0-40 0,0 0 3 16,0 0 106-16,0 0-68 0,0 0-6 0,0 0 12 15,0 0-84-15,0 0 72 0,0 0 0 0,0 0 15 16,0 0-3-16,0 0-18 0,0 0 15 0,0 0-9 16,0 0-9-16,0 0 24 0,0 0-33 0,0 0 18 15,0 0 21-15,0 0-21 0,0 0 56 0,0 0-50 16,0 0-24-16,0 0 18 0,0 0-45 0,0 0 25 15,0 0-12-15,0 0-21 0,0 0 9 0,0 0-35 16,0 0-57-16,0 0-236 0</inkml:trace>
  <inkml:trace contextRef="#ctx0" brushRef="#br0" timeOffset="11344.74">12454 17655 215 0,'5'-2'12'0,"2"0"3"16,-4-1 30-16,3 3 12 0,0-3-6 0,-1 2 4 15,0-2-15-15,1 1-25 0,1-1 8 0,-1 1-5 16,3-1-23-16,-4 1 28 0,3 1-8 0,0-1-15 15,1 0 13-15,-1 0-8 0,5-1-7 0,-4 1 9 16,-1 0 11-16,2-1 13 0,1 1 11 0,0-2 2 16,0 0 71-16,-2 1 29 0,1 1-33 0,1-1-5 15,-1-1-148-15,2 1 36 0,2-1-7 0,-4-1 24 16,1 2 66-16,2-2-74 0,-1 1-8 0,1-1 5 16,0 0-33-16,-2 1 9 0,0-1 48 0,1 0-54 15,1 0 20-15,-4 2-17 0,1-1-32 16,1-2-65-16,-3 4 122 0,1-2-12 0,-2-1-80 15,2 2 84-15,-3-1-92 0,2 1 7 0,-3 0 83 16,1 0 12-16,1 0-29 0,-3 0-14 0,1-2 25 16,0 3-8-16,-2-1 14 0,2 1-1 0,-1-3-17 15,1 2 7-15,0 1 13 0,-2-2 5 0,4 0 15 16,-2 0-13-16,0-1-32 0,3 2 25 0,-3-1 10 16,2-1 8-16,2 1 9 0,-3-2-21 0,4-1-37 15,-4 4-6-15,5-2-8 0,-4 1-7 0,2-1 13 16,-2 1 9-16,2 0 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18E831-9A21-4159-9788-D829DAB4955D}" type="datetimeFigureOut">
              <a:rPr lang="en-PK" smtClean="0"/>
              <a:t>13/12/2024</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ECBE4D-8B1B-42ED-A26F-041BDC9FF1EC}" type="slidenum">
              <a:rPr lang="en-PK" smtClean="0"/>
              <a:t>‹#›</a:t>
            </a:fld>
            <a:endParaRPr lang="en-PK"/>
          </a:p>
        </p:txBody>
      </p:sp>
    </p:spTree>
    <p:extLst>
      <p:ext uri="{BB962C8B-B14F-4D97-AF65-F5344CB8AC3E}">
        <p14:creationId xmlns:p14="http://schemas.microsoft.com/office/powerpoint/2010/main" val="1497609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2</a:t>
            </a:fld>
            <a:endParaRPr lang="en-US"/>
          </a:p>
        </p:txBody>
      </p:sp>
      <p:sp>
        <p:nvSpPr>
          <p:cNvPr id="5" name="Date Placeholder 4">
            <a:extLst>
              <a:ext uri="{FF2B5EF4-FFF2-40B4-BE49-F238E27FC236}">
                <a16:creationId xmlns:a16="http://schemas.microsoft.com/office/drawing/2014/main" id="{D736C6B6-6E16-4261-8C1C-182F2B521185}"/>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3309607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11</a:t>
            </a:fld>
            <a:endParaRPr lang="en-US"/>
          </a:p>
        </p:txBody>
      </p:sp>
      <p:sp>
        <p:nvSpPr>
          <p:cNvPr id="5" name="Date Placeholder 4">
            <a:extLst>
              <a:ext uri="{FF2B5EF4-FFF2-40B4-BE49-F238E27FC236}">
                <a16:creationId xmlns:a16="http://schemas.microsoft.com/office/drawing/2014/main" id="{37ECDC92-573E-490E-9BE8-2557AD0A43CF}"/>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3085588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12</a:t>
            </a:fld>
            <a:endParaRPr lang="en-US"/>
          </a:p>
        </p:txBody>
      </p:sp>
      <p:sp>
        <p:nvSpPr>
          <p:cNvPr id="5" name="Date Placeholder 4">
            <a:extLst>
              <a:ext uri="{FF2B5EF4-FFF2-40B4-BE49-F238E27FC236}">
                <a16:creationId xmlns:a16="http://schemas.microsoft.com/office/drawing/2014/main" id="{2ED4ED5D-80AE-49A9-991B-2EC8160D2C14}"/>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289166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13</a:t>
            </a:fld>
            <a:endParaRPr lang="en-US"/>
          </a:p>
        </p:txBody>
      </p:sp>
      <p:sp>
        <p:nvSpPr>
          <p:cNvPr id="5" name="Date Placeholder 4">
            <a:extLst>
              <a:ext uri="{FF2B5EF4-FFF2-40B4-BE49-F238E27FC236}">
                <a16:creationId xmlns:a16="http://schemas.microsoft.com/office/drawing/2014/main" id="{022CC528-C2ED-4245-8126-81EC97B8B92C}"/>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3772276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14</a:t>
            </a:fld>
            <a:endParaRPr lang="en-US"/>
          </a:p>
        </p:txBody>
      </p:sp>
      <p:sp>
        <p:nvSpPr>
          <p:cNvPr id="5" name="Date Placeholder 4">
            <a:extLst>
              <a:ext uri="{FF2B5EF4-FFF2-40B4-BE49-F238E27FC236}">
                <a16:creationId xmlns:a16="http://schemas.microsoft.com/office/drawing/2014/main" id="{3ADEDC1A-5688-4276-A826-E1FA3625D3A0}"/>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691013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15</a:t>
            </a:fld>
            <a:endParaRPr lang="en-US"/>
          </a:p>
        </p:txBody>
      </p:sp>
      <p:sp>
        <p:nvSpPr>
          <p:cNvPr id="5" name="Date Placeholder 4">
            <a:extLst>
              <a:ext uri="{FF2B5EF4-FFF2-40B4-BE49-F238E27FC236}">
                <a16:creationId xmlns:a16="http://schemas.microsoft.com/office/drawing/2014/main" id="{D4138F50-E1E0-48A8-9C6E-D24FBDA4F509}"/>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3238304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16</a:t>
            </a:fld>
            <a:endParaRPr lang="en-US"/>
          </a:p>
        </p:txBody>
      </p:sp>
      <p:sp>
        <p:nvSpPr>
          <p:cNvPr id="5" name="Date Placeholder 4">
            <a:extLst>
              <a:ext uri="{FF2B5EF4-FFF2-40B4-BE49-F238E27FC236}">
                <a16:creationId xmlns:a16="http://schemas.microsoft.com/office/drawing/2014/main" id="{248BCA46-042C-4D36-ABD7-669D10D25090}"/>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1314876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17</a:t>
            </a:fld>
            <a:endParaRPr lang="en-US"/>
          </a:p>
        </p:txBody>
      </p:sp>
      <p:sp>
        <p:nvSpPr>
          <p:cNvPr id="5" name="Date Placeholder 4">
            <a:extLst>
              <a:ext uri="{FF2B5EF4-FFF2-40B4-BE49-F238E27FC236}">
                <a16:creationId xmlns:a16="http://schemas.microsoft.com/office/drawing/2014/main" id="{DAA09496-1625-43B7-9E24-4EF1342A6C02}"/>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42184733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18</a:t>
            </a:fld>
            <a:endParaRPr lang="en-US"/>
          </a:p>
        </p:txBody>
      </p:sp>
      <p:sp>
        <p:nvSpPr>
          <p:cNvPr id="5" name="Date Placeholder 4">
            <a:extLst>
              <a:ext uri="{FF2B5EF4-FFF2-40B4-BE49-F238E27FC236}">
                <a16:creationId xmlns:a16="http://schemas.microsoft.com/office/drawing/2014/main" id="{EA044766-323C-48AF-AAE4-661DA5C8A69C}"/>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813421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19</a:t>
            </a:fld>
            <a:endParaRPr lang="en-US"/>
          </a:p>
        </p:txBody>
      </p:sp>
      <p:sp>
        <p:nvSpPr>
          <p:cNvPr id="5" name="Date Placeholder 4">
            <a:extLst>
              <a:ext uri="{FF2B5EF4-FFF2-40B4-BE49-F238E27FC236}">
                <a16:creationId xmlns:a16="http://schemas.microsoft.com/office/drawing/2014/main" id="{84B6F520-8C81-4F02-A4F9-5781C5596F8D}"/>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42514277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20</a:t>
            </a:fld>
            <a:endParaRPr lang="en-US"/>
          </a:p>
        </p:txBody>
      </p:sp>
      <p:sp>
        <p:nvSpPr>
          <p:cNvPr id="5" name="Date Placeholder 4">
            <a:extLst>
              <a:ext uri="{FF2B5EF4-FFF2-40B4-BE49-F238E27FC236}">
                <a16:creationId xmlns:a16="http://schemas.microsoft.com/office/drawing/2014/main" id="{E57E20B1-2895-411A-94EF-4C520C1CADAD}"/>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740863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3</a:t>
            </a:fld>
            <a:endParaRPr lang="en-US"/>
          </a:p>
        </p:txBody>
      </p:sp>
      <p:sp>
        <p:nvSpPr>
          <p:cNvPr id="5" name="Date Placeholder 4">
            <a:extLst>
              <a:ext uri="{FF2B5EF4-FFF2-40B4-BE49-F238E27FC236}">
                <a16:creationId xmlns:a16="http://schemas.microsoft.com/office/drawing/2014/main" id="{04FCF04A-69EB-45EC-B2B8-3CD708CA754D}"/>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1836127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21</a:t>
            </a:fld>
            <a:endParaRPr lang="en-US"/>
          </a:p>
        </p:txBody>
      </p:sp>
      <p:sp>
        <p:nvSpPr>
          <p:cNvPr id="5" name="Date Placeholder 4">
            <a:extLst>
              <a:ext uri="{FF2B5EF4-FFF2-40B4-BE49-F238E27FC236}">
                <a16:creationId xmlns:a16="http://schemas.microsoft.com/office/drawing/2014/main" id="{76AB47F3-0CC1-4C92-9134-63C6B78667FB}"/>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1107976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22</a:t>
            </a:fld>
            <a:endParaRPr lang="en-US"/>
          </a:p>
        </p:txBody>
      </p:sp>
      <p:sp>
        <p:nvSpPr>
          <p:cNvPr id="5" name="Date Placeholder 4">
            <a:extLst>
              <a:ext uri="{FF2B5EF4-FFF2-40B4-BE49-F238E27FC236}">
                <a16:creationId xmlns:a16="http://schemas.microsoft.com/office/drawing/2014/main" id="{2BCFAF1B-8705-4FBB-8BB3-9930478A2FEB}"/>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18569503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23</a:t>
            </a:fld>
            <a:endParaRPr lang="en-US"/>
          </a:p>
        </p:txBody>
      </p:sp>
      <p:sp>
        <p:nvSpPr>
          <p:cNvPr id="5" name="Date Placeholder 4">
            <a:extLst>
              <a:ext uri="{FF2B5EF4-FFF2-40B4-BE49-F238E27FC236}">
                <a16:creationId xmlns:a16="http://schemas.microsoft.com/office/drawing/2014/main" id="{342B5C40-3256-43F4-B0A4-FD5792399E45}"/>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14062394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24</a:t>
            </a:fld>
            <a:endParaRPr lang="en-US"/>
          </a:p>
        </p:txBody>
      </p:sp>
      <p:sp>
        <p:nvSpPr>
          <p:cNvPr id="5" name="Date Placeholder 4">
            <a:extLst>
              <a:ext uri="{FF2B5EF4-FFF2-40B4-BE49-F238E27FC236}">
                <a16:creationId xmlns:a16="http://schemas.microsoft.com/office/drawing/2014/main" id="{C27FD51F-6906-489B-8668-CEF51A69D95D}"/>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41744482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25</a:t>
            </a:fld>
            <a:endParaRPr lang="en-US"/>
          </a:p>
        </p:txBody>
      </p:sp>
      <p:sp>
        <p:nvSpPr>
          <p:cNvPr id="5" name="Date Placeholder 4">
            <a:extLst>
              <a:ext uri="{FF2B5EF4-FFF2-40B4-BE49-F238E27FC236}">
                <a16:creationId xmlns:a16="http://schemas.microsoft.com/office/drawing/2014/main" id="{B43D1B8E-9640-48B0-82D2-5C76AB8CAEC4}"/>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7956277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26</a:t>
            </a:fld>
            <a:endParaRPr lang="en-US"/>
          </a:p>
        </p:txBody>
      </p:sp>
      <p:sp>
        <p:nvSpPr>
          <p:cNvPr id="5" name="Date Placeholder 4">
            <a:extLst>
              <a:ext uri="{FF2B5EF4-FFF2-40B4-BE49-F238E27FC236}">
                <a16:creationId xmlns:a16="http://schemas.microsoft.com/office/drawing/2014/main" id="{0F7879DB-E160-4970-B90C-5BA8CCCA3AA3}"/>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1326205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27</a:t>
            </a:fld>
            <a:endParaRPr lang="en-US"/>
          </a:p>
        </p:txBody>
      </p:sp>
      <p:sp>
        <p:nvSpPr>
          <p:cNvPr id="5" name="Date Placeholder 4">
            <a:extLst>
              <a:ext uri="{FF2B5EF4-FFF2-40B4-BE49-F238E27FC236}">
                <a16:creationId xmlns:a16="http://schemas.microsoft.com/office/drawing/2014/main" id="{CD3F9A80-A11F-492F-8D20-58EC9E06A46F}"/>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24348150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30</a:t>
            </a:fld>
            <a:endParaRPr lang="en-US"/>
          </a:p>
        </p:txBody>
      </p:sp>
      <p:sp>
        <p:nvSpPr>
          <p:cNvPr id="5" name="Date Placeholder 4">
            <a:extLst>
              <a:ext uri="{FF2B5EF4-FFF2-40B4-BE49-F238E27FC236}">
                <a16:creationId xmlns:a16="http://schemas.microsoft.com/office/drawing/2014/main" id="{DA3B809C-7E68-45DD-A598-B7150E046A77}"/>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32108390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31</a:t>
            </a:fld>
            <a:endParaRPr lang="en-US"/>
          </a:p>
        </p:txBody>
      </p:sp>
      <p:sp>
        <p:nvSpPr>
          <p:cNvPr id="5" name="Date Placeholder 4">
            <a:extLst>
              <a:ext uri="{FF2B5EF4-FFF2-40B4-BE49-F238E27FC236}">
                <a16:creationId xmlns:a16="http://schemas.microsoft.com/office/drawing/2014/main" id="{FB8FA204-1D71-478A-8826-A63B682D4DE1}"/>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5270462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32</a:t>
            </a:fld>
            <a:endParaRPr lang="en-US"/>
          </a:p>
        </p:txBody>
      </p:sp>
      <p:sp>
        <p:nvSpPr>
          <p:cNvPr id="5" name="Date Placeholder 4">
            <a:extLst>
              <a:ext uri="{FF2B5EF4-FFF2-40B4-BE49-F238E27FC236}">
                <a16:creationId xmlns:a16="http://schemas.microsoft.com/office/drawing/2014/main" id="{08CD1355-BDD5-4F12-96A5-1C18A9900F86}"/>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81255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4</a:t>
            </a:fld>
            <a:endParaRPr lang="en-US"/>
          </a:p>
        </p:txBody>
      </p:sp>
      <p:sp>
        <p:nvSpPr>
          <p:cNvPr id="5" name="Date Placeholder 4">
            <a:extLst>
              <a:ext uri="{FF2B5EF4-FFF2-40B4-BE49-F238E27FC236}">
                <a16:creationId xmlns:a16="http://schemas.microsoft.com/office/drawing/2014/main" id="{46FE5D18-3AD3-4827-81C6-A8C521FF6081}"/>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19131569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33</a:t>
            </a:fld>
            <a:endParaRPr lang="en-US"/>
          </a:p>
        </p:txBody>
      </p:sp>
      <p:sp>
        <p:nvSpPr>
          <p:cNvPr id="5" name="Date Placeholder 4">
            <a:extLst>
              <a:ext uri="{FF2B5EF4-FFF2-40B4-BE49-F238E27FC236}">
                <a16:creationId xmlns:a16="http://schemas.microsoft.com/office/drawing/2014/main" id="{6C125C94-7B83-438C-9869-7B37CCAA26B2}"/>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9289473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34</a:t>
            </a:fld>
            <a:endParaRPr lang="en-US"/>
          </a:p>
        </p:txBody>
      </p:sp>
      <p:sp>
        <p:nvSpPr>
          <p:cNvPr id="5" name="Date Placeholder 4">
            <a:extLst>
              <a:ext uri="{FF2B5EF4-FFF2-40B4-BE49-F238E27FC236}">
                <a16:creationId xmlns:a16="http://schemas.microsoft.com/office/drawing/2014/main" id="{4EA8047B-6230-46B8-AA31-D617F8DE26A1}"/>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7282725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35</a:t>
            </a:fld>
            <a:endParaRPr lang="en-US"/>
          </a:p>
        </p:txBody>
      </p:sp>
      <p:sp>
        <p:nvSpPr>
          <p:cNvPr id="5" name="Date Placeholder 4">
            <a:extLst>
              <a:ext uri="{FF2B5EF4-FFF2-40B4-BE49-F238E27FC236}">
                <a16:creationId xmlns:a16="http://schemas.microsoft.com/office/drawing/2014/main" id="{F8A28993-5FD6-4082-9349-316403170E31}"/>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12670462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36</a:t>
            </a:fld>
            <a:endParaRPr lang="en-US"/>
          </a:p>
        </p:txBody>
      </p:sp>
      <p:sp>
        <p:nvSpPr>
          <p:cNvPr id="5" name="Date Placeholder 4">
            <a:extLst>
              <a:ext uri="{FF2B5EF4-FFF2-40B4-BE49-F238E27FC236}">
                <a16:creationId xmlns:a16="http://schemas.microsoft.com/office/drawing/2014/main" id="{26145328-A4D0-4664-A2F9-9C8AD319E610}"/>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42046237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37</a:t>
            </a:fld>
            <a:endParaRPr lang="en-US"/>
          </a:p>
        </p:txBody>
      </p:sp>
      <p:sp>
        <p:nvSpPr>
          <p:cNvPr id="5" name="Date Placeholder 4">
            <a:extLst>
              <a:ext uri="{FF2B5EF4-FFF2-40B4-BE49-F238E27FC236}">
                <a16:creationId xmlns:a16="http://schemas.microsoft.com/office/drawing/2014/main" id="{5099B035-44E3-4D58-8616-3972CFE94A64}"/>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18344131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39</a:t>
            </a:fld>
            <a:endParaRPr lang="en-US"/>
          </a:p>
        </p:txBody>
      </p:sp>
      <p:sp>
        <p:nvSpPr>
          <p:cNvPr id="5" name="Date Placeholder 4">
            <a:extLst>
              <a:ext uri="{FF2B5EF4-FFF2-40B4-BE49-F238E27FC236}">
                <a16:creationId xmlns:a16="http://schemas.microsoft.com/office/drawing/2014/main" id="{80EE5698-7999-447B-94C0-776959931805}"/>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10036142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41</a:t>
            </a:fld>
            <a:endParaRPr lang="en-US"/>
          </a:p>
        </p:txBody>
      </p:sp>
      <p:sp>
        <p:nvSpPr>
          <p:cNvPr id="5" name="Date Placeholder 4">
            <a:extLst>
              <a:ext uri="{FF2B5EF4-FFF2-40B4-BE49-F238E27FC236}">
                <a16:creationId xmlns:a16="http://schemas.microsoft.com/office/drawing/2014/main" id="{FCB388C6-EB91-4406-B9D7-12B8F4C2625A}"/>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19210121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42</a:t>
            </a:fld>
            <a:endParaRPr lang="en-US"/>
          </a:p>
        </p:txBody>
      </p:sp>
      <p:sp>
        <p:nvSpPr>
          <p:cNvPr id="5" name="Date Placeholder 4">
            <a:extLst>
              <a:ext uri="{FF2B5EF4-FFF2-40B4-BE49-F238E27FC236}">
                <a16:creationId xmlns:a16="http://schemas.microsoft.com/office/drawing/2014/main" id="{A9A2B958-E312-4A5E-8F93-09796F128475}"/>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35835845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43</a:t>
            </a:fld>
            <a:endParaRPr lang="en-US"/>
          </a:p>
        </p:txBody>
      </p:sp>
      <p:sp>
        <p:nvSpPr>
          <p:cNvPr id="5" name="Date Placeholder 4">
            <a:extLst>
              <a:ext uri="{FF2B5EF4-FFF2-40B4-BE49-F238E27FC236}">
                <a16:creationId xmlns:a16="http://schemas.microsoft.com/office/drawing/2014/main" id="{23F4FC00-B30C-4CC6-92B1-6B50C7567346}"/>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40971836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44</a:t>
            </a:fld>
            <a:endParaRPr lang="en-US"/>
          </a:p>
        </p:txBody>
      </p:sp>
      <p:sp>
        <p:nvSpPr>
          <p:cNvPr id="5" name="Date Placeholder 4">
            <a:extLst>
              <a:ext uri="{FF2B5EF4-FFF2-40B4-BE49-F238E27FC236}">
                <a16:creationId xmlns:a16="http://schemas.microsoft.com/office/drawing/2014/main" id="{503A4EC8-D713-43E7-B368-492AA7EC34DB}"/>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3280178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5</a:t>
            </a:fld>
            <a:endParaRPr lang="en-US"/>
          </a:p>
        </p:txBody>
      </p:sp>
      <p:sp>
        <p:nvSpPr>
          <p:cNvPr id="5" name="Date Placeholder 4">
            <a:extLst>
              <a:ext uri="{FF2B5EF4-FFF2-40B4-BE49-F238E27FC236}">
                <a16:creationId xmlns:a16="http://schemas.microsoft.com/office/drawing/2014/main" id="{EA9046FA-FF94-40D7-9506-D8FD159F1C94}"/>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3199021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45</a:t>
            </a:fld>
            <a:endParaRPr lang="en-US"/>
          </a:p>
        </p:txBody>
      </p:sp>
      <p:sp>
        <p:nvSpPr>
          <p:cNvPr id="5" name="Date Placeholder 4">
            <a:extLst>
              <a:ext uri="{FF2B5EF4-FFF2-40B4-BE49-F238E27FC236}">
                <a16:creationId xmlns:a16="http://schemas.microsoft.com/office/drawing/2014/main" id="{5FE340B2-32F7-4574-9938-E438A05606C4}"/>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4710812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46</a:t>
            </a:fld>
            <a:endParaRPr lang="en-US"/>
          </a:p>
        </p:txBody>
      </p:sp>
      <p:sp>
        <p:nvSpPr>
          <p:cNvPr id="5" name="Date Placeholder 4">
            <a:extLst>
              <a:ext uri="{FF2B5EF4-FFF2-40B4-BE49-F238E27FC236}">
                <a16:creationId xmlns:a16="http://schemas.microsoft.com/office/drawing/2014/main" id="{CCA55159-0B9A-4288-BBBC-DB7DC9C2FB87}"/>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40681775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47</a:t>
            </a:fld>
            <a:endParaRPr lang="en-US"/>
          </a:p>
        </p:txBody>
      </p:sp>
      <p:sp>
        <p:nvSpPr>
          <p:cNvPr id="5" name="Date Placeholder 4">
            <a:extLst>
              <a:ext uri="{FF2B5EF4-FFF2-40B4-BE49-F238E27FC236}">
                <a16:creationId xmlns:a16="http://schemas.microsoft.com/office/drawing/2014/main" id="{064713A3-6A36-4146-BA9B-1CF01CCBBF2A}"/>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14898671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50</a:t>
            </a:fld>
            <a:endParaRPr lang="en-US"/>
          </a:p>
        </p:txBody>
      </p:sp>
      <p:sp>
        <p:nvSpPr>
          <p:cNvPr id="5" name="Date Placeholder 4">
            <a:extLst>
              <a:ext uri="{FF2B5EF4-FFF2-40B4-BE49-F238E27FC236}">
                <a16:creationId xmlns:a16="http://schemas.microsoft.com/office/drawing/2014/main" id="{94C7D415-6521-4463-8DBF-3EF2520D9154}"/>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29894585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51</a:t>
            </a:fld>
            <a:endParaRPr lang="en-US"/>
          </a:p>
        </p:txBody>
      </p:sp>
      <p:sp>
        <p:nvSpPr>
          <p:cNvPr id="5" name="Date Placeholder 4">
            <a:extLst>
              <a:ext uri="{FF2B5EF4-FFF2-40B4-BE49-F238E27FC236}">
                <a16:creationId xmlns:a16="http://schemas.microsoft.com/office/drawing/2014/main" id="{1274D56D-2AC0-48CF-8F97-2A4F76BA34D2}"/>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20798430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52</a:t>
            </a:fld>
            <a:endParaRPr lang="en-US"/>
          </a:p>
        </p:txBody>
      </p:sp>
      <p:sp>
        <p:nvSpPr>
          <p:cNvPr id="5" name="Date Placeholder 4">
            <a:extLst>
              <a:ext uri="{FF2B5EF4-FFF2-40B4-BE49-F238E27FC236}">
                <a16:creationId xmlns:a16="http://schemas.microsoft.com/office/drawing/2014/main" id="{1B298E40-7907-4E73-8994-145B63D5302E}"/>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33360649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53</a:t>
            </a:fld>
            <a:endParaRPr lang="en-US"/>
          </a:p>
        </p:txBody>
      </p:sp>
      <p:sp>
        <p:nvSpPr>
          <p:cNvPr id="5" name="Date Placeholder 4">
            <a:extLst>
              <a:ext uri="{FF2B5EF4-FFF2-40B4-BE49-F238E27FC236}">
                <a16:creationId xmlns:a16="http://schemas.microsoft.com/office/drawing/2014/main" id="{29400E16-195A-45A5-8C66-C8B1134404B6}"/>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275377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54</a:t>
            </a:fld>
            <a:endParaRPr lang="en-US"/>
          </a:p>
        </p:txBody>
      </p:sp>
      <p:sp>
        <p:nvSpPr>
          <p:cNvPr id="5" name="Date Placeholder 4">
            <a:extLst>
              <a:ext uri="{FF2B5EF4-FFF2-40B4-BE49-F238E27FC236}">
                <a16:creationId xmlns:a16="http://schemas.microsoft.com/office/drawing/2014/main" id="{7AD3F0BB-51C2-4685-BF0C-9408633F62E5}"/>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2048220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6</a:t>
            </a:fld>
            <a:endParaRPr lang="en-US"/>
          </a:p>
        </p:txBody>
      </p:sp>
      <p:sp>
        <p:nvSpPr>
          <p:cNvPr id="5" name="Date Placeholder 4">
            <a:extLst>
              <a:ext uri="{FF2B5EF4-FFF2-40B4-BE49-F238E27FC236}">
                <a16:creationId xmlns:a16="http://schemas.microsoft.com/office/drawing/2014/main" id="{0664C13C-E737-4834-885C-F5793256F68E}"/>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1759939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7</a:t>
            </a:fld>
            <a:endParaRPr lang="en-US"/>
          </a:p>
        </p:txBody>
      </p:sp>
      <p:sp>
        <p:nvSpPr>
          <p:cNvPr id="5" name="Date Placeholder 4">
            <a:extLst>
              <a:ext uri="{FF2B5EF4-FFF2-40B4-BE49-F238E27FC236}">
                <a16:creationId xmlns:a16="http://schemas.microsoft.com/office/drawing/2014/main" id="{DD8930C7-4994-4B9A-9409-BFCB7B7A7581}"/>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3948282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8</a:t>
            </a:fld>
            <a:endParaRPr lang="en-US"/>
          </a:p>
        </p:txBody>
      </p:sp>
      <p:sp>
        <p:nvSpPr>
          <p:cNvPr id="5" name="Date Placeholder 4">
            <a:extLst>
              <a:ext uri="{FF2B5EF4-FFF2-40B4-BE49-F238E27FC236}">
                <a16:creationId xmlns:a16="http://schemas.microsoft.com/office/drawing/2014/main" id="{52273148-77C5-4563-9EED-BF43C1D05506}"/>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1871787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9</a:t>
            </a:fld>
            <a:endParaRPr lang="en-US"/>
          </a:p>
        </p:txBody>
      </p:sp>
      <p:sp>
        <p:nvSpPr>
          <p:cNvPr id="5" name="Date Placeholder 4">
            <a:extLst>
              <a:ext uri="{FF2B5EF4-FFF2-40B4-BE49-F238E27FC236}">
                <a16:creationId xmlns:a16="http://schemas.microsoft.com/office/drawing/2014/main" id="{4EF3706F-4525-444C-B6B8-6067F257C18E}"/>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4037402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ACF45E-194A-470E-9131-641AA4ED8D7C}" type="slidenum">
              <a:rPr lang="en-US" smtClean="0"/>
              <a:t>10</a:t>
            </a:fld>
            <a:endParaRPr lang="en-US"/>
          </a:p>
        </p:txBody>
      </p:sp>
      <p:sp>
        <p:nvSpPr>
          <p:cNvPr id="5" name="Date Placeholder 4">
            <a:extLst>
              <a:ext uri="{FF2B5EF4-FFF2-40B4-BE49-F238E27FC236}">
                <a16:creationId xmlns:a16="http://schemas.microsoft.com/office/drawing/2014/main" id="{4546CF41-88B3-4646-9D44-BFD26AEABBC3}"/>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3280608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5787E-7FB7-4864-A02A-7CA47B0408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6B6E307B-EAE4-448A-A16B-38F8967900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C674B8B8-7F36-4B89-A44D-5AB45B440BCB}"/>
              </a:ext>
            </a:extLst>
          </p:cNvPr>
          <p:cNvSpPr>
            <a:spLocks noGrp="1"/>
          </p:cNvSpPr>
          <p:nvPr>
            <p:ph type="dt" sz="half" idx="10"/>
          </p:nvPr>
        </p:nvSpPr>
        <p:spPr/>
        <p:txBody>
          <a:bodyPr/>
          <a:lstStyle/>
          <a:p>
            <a:fld id="{5B82CC9B-6374-45B3-82FE-0828E060E67D}" type="datetimeFigureOut">
              <a:rPr lang="en-PK" smtClean="0"/>
              <a:t>13/12/2024</a:t>
            </a:fld>
            <a:endParaRPr lang="en-PK"/>
          </a:p>
        </p:txBody>
      </p:sp>
      <p:sp>
        <p:nvSpPr>
          <p:cNvPr id="5" name="Footer Placeholder 4">
            <a:extLst>
              <a:ext uri="{FF2B5EF4-FFF2-40B4-BE49-F238E27FC236}">
                <a16:creationId xmlns:a16="http://schemas.microsoft.com/office/drawing/2014/main" id="{126373D8-21B9-486D-A6ED-550193B1ACF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D8783C07-87B2-4873-A9E4-77CB16D756AD}"/>
              </a:ext>
            </a:extLst>
          </p:cNvPr>
          <p:cNvSpPr>
            <a:spLocks noGrp="1"/>
          </p:cNvSpPr>
          <p:nvPr>
            <p:ph type="sldNum" sz="quarter" idx="12"/>
          </p:nvPr>
        </p:nvSpPr>
        <p:spPr/>
        <p:txBody>
          <a:bodyPr/>
          <a:lstStyle/>
          <a:p>
            <a:fld id="{5DE28CDB-580D-4FD8-BCC3-B1BA57F21D9B}" type="slidenum">
              <a:rPr lang="en-PK" smtClean="0"/>
              <a:t>‹#›</a:t>
            </a:fld>
            <a:endParaRPr lang="en-PK"/>
          </a:p>
        </p:txBody>
      </p:sp>
    </p:spTree>
    <p:extLst>
      <p:ext uri="{BB962C8B-B14F-4D97-AF65-F5344CB8AC3E}">
        <p14:creationId xmlns:p14="http://schemas.microsoft.com/office/powerpoint/2010/main" val="217037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C752F-93F7-4D83-9686-0C9D68C51BEC}"/>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37095987-EDC6-4AE1-A8F2-C0A41A986C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34C08E9-765A-46EA-83F2-65FF8DB8DAB2}"/>
              </a:ext>
            </a:extLst>
          </p:cNvPr>
          <p:cNvSpPr>
            <a:spLocks noGrp="1"/>
          </p:cNvSpPr>
          <p:nvPr>
            <p:ph type="dt" sz="half" idx="10"/>
          </p:nvPr>
        </p:nvSpPr>
        <p:spPr/>
        <p:txBody>
          <a:bodyPr/>
          <a:lstStyle/>
          <a:p>
            <a:fld id="{5B82CC9B-6374-45B3-82FE-0828E060E67D}" type="datetimeFigureOut">
              <a:rPr lang="en-PK" smtClean="0"/>
              <a:t>13/12/2024</a:t>
            </a:fld>
            <a:endParaRPr lang="en-PK"/>
          </a:p>
        </p:txBody>
      </p:sp>
      <p:sp>
        <p:nvSpPr>
          <p:cNvPr id="5" name="Footer Placeholder 4">
            <a:extLst>
              <a:ext uri="{FF2B5EF4-FFF2-40B4-BE49-F238E27FC236}">
                <a16:creationId xmlns:a16="http://schemas.microsoft.com/office/drawing/2014/main" id="{BD49677E-3311-49F7-B3B0-5009BCB3EFA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CCEF1C1-7BD2-4A90-9F90-54DCAE8B5F6F}"/>
              </a:ext>
            </a:extLst>
          </p:cNvPr>
          <p:cNvSpPr>
            <a:spLocks noGrp="1"/>
          </p:cNvSpPr>
          <p:nvPr>
            <p:ph type="sldNum" sz="quarter" idx="12"/>
          </p:nvPr>
        </p:nvSpPr>
        <p:spPr/>
        <p:txBody>
          <a:bodyPr/>
          <a:lstStyle/>
          <a:p>
            <a:fld id="{5DE28CDB-580D-4FD8-BCC3-B1BA57F21D9B}" type="slidenum">
              <a:rPr lang="en-PK" smtClean="0"/>
              <a:t>‹#›</a:t>
            </a:fld>
            <a:endParaRPr lang="en-PK"/>
          </a:p>
        </p:txBody>
      </p:sp>
    </p:spTree>
    <p:extLst>
      <p:ext uri="{BB962C8B-B14F-4D97-AF65-F5344CB8AC3E}">
        <p14:creationId xmlns:p14="http://schemas.microsoft.com/office/powerpoint/2010/main" val="2129595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090F98-8C4B-4E0D-B7CD-DF49A31689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7A4397D9-AB07-46F7-9978-5D797596AF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38E36311-62A7-444D-8EA1-D1168A456501}"/>
              </a:ext>
            </a:extLst>
          </p:cNvPr>
          <p:cNvSpPr>
            <a:spLocks noGrp="1"/>
          </p:cNvSpPr>
          <p:nvPr>
            <p:ph type="dt" sz="half" idx="10"/>
          </p:nvPr>
        </p:nvSpPr>
        <p:spPr/>
        <p:txBody>
          <a:bodyPr/>
          <a:lstStyle/>
          <a:p>
            <a:fld id="{5B82CC9B-6374-45B3-82FE-0828E060E67D}" type="datetimeFigureOut">
              <a:rPr lang="en-PK" smtClean="0"/>
              <a:t>13/12/2024</a:t>
            </a:fld>
            <a:endParaRPr lang="en-PK"/>
          </a:p>
        </p:txBody>
      </p:sp>
      <p:sp>
        <p:nvSpPr>
          <p:cNvPr id="5" name="Footer Placeholder 4">
            <a:extLst>
              <a:ext uri="{FF2B5EF4-FFF2-40B4-BE49-F238E27FC236}">
                <a16:creationId xmlns:a16="http://schemas.microsoft.com/office/drawing/2014/main" id="{10378646-8F49-43AB-9004-518F3DD8869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6682884-0D6C-4F42-B5EC-E58E56989357}"/>
              </a:ext>
            </a:extLst>
          </p:cNvPr>
          <p:cNvSpPr>
            <a:spLocks noGrp="1"/>
          </p:cNvSpPr>
          <p:nvPr>
            <p:ph type="sldNum" sz="quarter" idx="12"/>
          </p:nvPr>
        </p:nvSpPr>
        <p:spPr/>
        <p:txBody>
          <a:bodyPr/>
          <a:lstStyle/>
          <a:p>
            <a:fld id="{5DE28CDB-580D-4FD8-BCC3-B1BA57F21D9B}" type="slidenum">
              <a:rPr lang="en-PK" smtClean="0"/>
              <a:t>‹#›</a:t>
            </a:fld>
            <a:endParaRPr lang="en-PK"/>
          </a:p>
        </p:txBody>
      </p:sp>
    </p:spTree>
    <p:extLst>
      <p:ext uri="{BB962C8B-B14F-4D97-AF65-F5344CB8AC3E}">
        <p14:creationId xmlns:p14="http://schemas.microsoft.com/office/powerpoint/2010/main" val="2299999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82CC9B-6374-45B3-82FE-0828E060E67D}" type="datetimeFigureOut">
              <a:rPr lang="en-PK" smtClean="0"/>
              <a:t>13/12/2024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DE28CDB-580D-4FD8-BCC3-B1BA57F21D9B}" type="slidenum">
              <a:rPr lang="en-PK" smtClean="0"/>
              <a:t>‹#›</a:t>
            </a:fld>
            <a:endParaRPr lang="en-PK"/>
          </a:p>
        </p:txBody>
      </p:sp>
    </p:spTree>
    <p:extLst>
      <p:ext uri="{BB962C8B-B14F-4D97-AF65-F5344CB8AC3E}">
        <p14:creationId xmlns:p14="http://schemas.microsoft.com/office/powerpoint/2010/main" val="1607532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82CC9B-6374-45B3-82FE-0828E060E67D}" type="datetimeFigureOut">
              <a:rPr lang="en-PK" smtClean="0"/>
              <a:t>13/12/2024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DE28CDB-580D-4FD8-BCC3-B1BA57F21D9B}" type="slidenum">
              <a:rPr lang="en-PK" smtClean="0"/>
              <a:t>‹#›</a:t>
            </a:fld>
            <a:endParaRPr lang="en-PK"/>
          </a:p>
        </p:txBody>
      </p:sp>
    </p:spTree>
    <p:extLst>
      <p:ext uri="{BB962C8B-B14F-4D97-AF65-F5344CB8AC3E}">
        <p14:creationId xmlns:p14="http://schemas.microsoft.com/office/powerpoint/2010/main" val="243027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82CC9B-6374-45B3-82FE-0828E060E67D}" type="datetimeFigureOut">
              <a:rPr lang="en-PK" smtClean="0"/>
              <a:t>13/12/2024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DE28CDB-580D-4FD8-BCC3-B1BA57F21D9B}" type="slidenum">
              <a:rPr lang="en-PK" smtClean="0"/>
              <a:t>‹#›</a:t>
            </a:fld>
            <a:endParaRPr lang="en-PK"/>
          </a:p>
        </p:txBody>
      </p:sp>
    </p:spTree>
    <p:extLst>
      <p:ext uri="{BB962C8B-B14F-4D97-AF65-F5344CB8AC3E}">
        <p14:creationId xmlns:p14="http://schemas.microsoft.com/office/powerpoint/2010/main" val="1379009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82CC9B-6374-45B3-82FE-0828E060E67D}" type="datetimeFigureOut">
              <a:rPr lang="en-PK" smtClean="0"/>
              <a:t>13/12/2024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5DE28CDB-580D-4FD8-BCC3-B1BA57F21D9B}" type="slidenum">
              <a:rPr lang="en-PK" smtClean="0"/>
              <a:t>‹#›</a:t>
            </a:fld>
            <a:endParaRPr lang="en-PK"/>
          </a:p>
        </p:txBody>
      </p:sp>
    </p:spTree>
    <p:extLst>
      <p:ext uri="{BB962C8B-B14F-4D97-AF65-F5344CB8AC3E}">
        <p14:creationId xmlns:p14="http://schemas.microsoft.com/office/powerpoint/2010/main" val="2082440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82CC9B-6374-45B3-82FE-0828E060E67D}" type="datetimeFigureOut">
              <a:rPr lang="en-PK" smtClean="0"/>
              <a:t>13/12/2024</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5DE28CDB-580D-4FD8-BCC3-B1BA57F21D9B}" type="slidenum">
              <a:rPr lang="en-PK" smtClean="0"/>
              <a:t>‹#›</a:t>
            </a:fld>
            <a:endParaRPr lang="en-PK"/>
          </a:p>
        </p:txBody>
      </p:sp>
    </p:spTree>
    <p:extLst>
      <p:ext uri="{BB962C8B-B14F-4D97-AF65-F5344CB8AC3E}">
        <p14:creationId xmlns:p14="http://schemas.microsoft.com/office/powerpoint/2010/main" val="2707562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82CC9B-6374-45B3-82FE-0828E060E67D}" type="datetimeFigureOut">
              <a:rPr lang="en-PK" smtClean="0"/>
              <a:t>13/12/2024</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5DE28CDB-580D-4FD8-BCC3-B1BA57F21D9B}" type="slidenum">
              <a:rPr lang="en-PK" smtClean="0"/>
              <a:t>‹#›</a:t>
            </a:fld>
            <a:endParaRPr lang="en-PK"/>
          </a:p>
        </p:txBody>
      </p:sp>
    </p:spTree>
    <p:extLst>
      <p:ext uri="{BB962C8B-B14F-4D97-AF65-F5344CB8AC3E}">
        <p14:creationId xmlns:p14="http://schemas.microsoft.com/office/powerpoint/2010/main" val="147704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82CC9B-6374-45B3-82FE-0828E060E67D}" type="datetimeFigureOut">
              <a:rPr lang="en-PK" smtClean="0"/>
              <a:t>13/12/2024</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5DE28CDB-580D-4FD8-BCC3-B1BA57F21D9B}" type="slidenum">
              <a:rPr lang="en-PK" smtClean="0"/>
              <a:t>‹#›</a:t>
            </a:fld>
            <a:endParaRPr lang="en-PK"/>
          </a:p>
        </p:txBody>
      </p:sp>
    </p:spTree>
    <p:extLst>
      <p:ext uri="{BB962C8B-B14F-4D97-AF65-F5344CB8AC3E}">
        <p14:creationId xmlns:p14="http://schemas.microsoft.com/office/powerpoint/2010/main" val="31648348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82CC9B-6374-45B3-82FE-0828E060E67D}" type="datetimeFigureOut">
              <a:rPr lang="en-PK" smtClean="0"/>
              <a:t>13/12/2024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5DE28CDB-580D-4FD8-BCC3-B1BA57F21D9B}" type="slidenum">
              <a:rPr lang="en-PK" smtClean="0"/>
              <a:t>‹#›</a:t>
            </a:fld>
            <a:endParaRPr lang="en-PK"/>
          </a:p>
        </p:txBody>
      </p:sp>
    </p:spTree>
    <p:extLst>
      <p:ext uri="{BB962C8B-B14F-4D97-AF65-F5344CB8AC3E}">
        <p14:creationId xmlns:p14="http://schemas.microsoft.com/office/powerpoint/2010/main" val="1922216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2B6D5-7F2A-4222-A2A8-7E821CA51A4C}"/>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1E946056-CBF9-485B-B678-C3AD1342C6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5436370-0B98-4F0F-A3B0-E246CF70B485}"/>
              </a:ext>
            </a:extLst>
          </p:cNvPr>
          <p:cNvSpPr>
            <a:spLocks noGrp="1"/>
          </p:cNvSpPr>
          <p:nvPr>
            <p:ph type="dt" sz="half" idx="10"/>
          </p:nvPr>
        </p:nvSpPr>
        <p:spPr/>
        <p:txBody>
          <a:bodyPr/>
          <a:lstStyle/>
          <a:p>
            <a:fld id="{5B82CC9B-6374-45B3-82FE-0828E060E67D}" type="datetimeFigureOut">
              <a:rPr lang="en-PK" smtClean="0"/>
              <a:t>13/12/2024</a:t>
            </a:fld>
            <a:endParaRPr lang="en-PK"/>
          </a:p>
        </p:txBody>
      </p:sp>
      <p:sp>
        <p:nvSpPr>
          <p:cNvPr id="5" name="Footer Placeholder 4">
            <a:extLst>
              <a:ext uri="{FF2B5EF4-FFF2-40B4-BE49-F238E27FC236}">
                <a16:creationId xmlns:a16="http://schemas.microsoft.com/office/drawing/2014/main" id="{72D069C1-F3E7-4ED7-B05C-A81537849AB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34A6502-4F1D-4918-B02F-6CDB8B2A9BB7}"/>
              </a:ext>
            </a:extLst>
          </p:cNvPr>
          <p:cNvSpPr>
            <a:spLocks noGrp="1"/>
          </p:cNvSpPr>
          <p:nvPr>
            <p:ph type="sldNum" sz="quarter" idx="12"/>
          </p:nvPr>
        </p:nvSpPr>
        <p:spPr/>
        <p:txBody>
          <a:bodyPr/>
          <a:lstStyle/>
          <a:p>
            <a:fld id="{5DE28CDB-580D-4FD8-BCC3-B1BA57F21D9B}" type="slidenum">
              <a:rPr lang="en-PK" smtClean="0"/>
              <a:t>‹#›</a:t>
            </a:fld>
            <a:endParaRPr lang="en-PK"/>
          </a:p>
        </p:txBody>
      </p:sp>
    </p:spTree>
    <p:extLst>
      <p:ext uri="{BB962C8B-B14F-4D97-AF65-F5344CB8AC3E}">
        <p14:creationId xmlns:p14="http://schemas.microsoft.com/office/powerpoint/2010/main" val="19363733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82CC9B-6374-45B3-82FE-0828E060E67D}" type="datetimeFigureOut">
              <a:rPr lang="en-PK" smtClean="0"/>
              <a:t>13/12/2024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5DE28CDB-580D-4FD8-BCC3-B1BA57F21D9B}" type="slidenum">
              <a:rPr lang="en-PK" smtClean="0"/>
              <a:t>‹#›</a:t>
            </a:fld>
            <a:endParaRPr lang="en-PK"/>
          </a:p>
        </p:txBody>
      </p:sp>
    </p:spTree>
    <p:extLst>
      <p:ext uri="{BB962C8B-B14F-4D97-AF65-F5344CB8AC3E}">
        <p14:creationId xmlns:p14="http://schemas.microsoft.com/office/powerpoint/2010/main" val="35231523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82CC9B-6374-45B3-82FE-0828E060E67D}" type="datetimeFigureOut">
              <a:rPr lang="en-PK" smtClean="0"/>
              <a:t>13/12/2024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DE28CDB-580D-4FD8-BCC3-B1BA57F21D9B}" type="slidenum">
              <a:rPr lang="en-PK" smtClean="0"/>
              <a:t>‹#›</a:t>
            </a:fld>
            <a:endParaRPr lang="en-PK"/>
          </a:p>
        </p:txBody>
      </p:sp>
    </p:spTree>
    <p:extLst>
      <p:ext uri="{BB962C8B-B14F-4D97-AF65-F5344CB8AC3E}">
        <p14:creationId xmlns:p14="http://schemas.microsoft.com/office/powerpoint/2010/main" val="24559269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82CC9B-6374-45B3-82FE-0828E060E67D}" type="datetimeFigureOut">
              <a:rPr lang="en-PK" smtClean="0"/>
              <a:t>13/12/2024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DE28CDB-580D-4FD8-BCC3-B1BA57F21D9B}" type="slidenum">
              <a:rPr lang="en-PK" smtClean="0"/>
              <a:t>‹#›</a:t>
            </a:fld>
            <a:endParaRPr lang="en-PK"/>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751538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82CC9B-6374-45B3-82FE-0828E060E67D}" type="datetimeFigureOut">
              <a:rPr lang="en-PK" smtClean="0"/>
              <a:t>13/12/2024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DE28CDB-580D-4FD8-BCC3-B1BA57F21D9B}" type="slidenum">
              <a:rPr lang="en-PK" smtClean="0"/>
              <a:t>‹#›</a:t>
            </a:fld>
            <a:endParaRPr lang="en-PK"/>
          </a:p>
        </p:txBody>
      </p:sp>
    </p:spTree>
    <p:extLst>
      <p:ext uri="{BB962C8B-B14F-4D97-AF65-F5344CB8AC3E}">
        <p14:creationId xmlns:p14="http://schemas.microsoft.com/office/powerpoint/2010/main" val="37588260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82CC9B-6374-45B3-82FE-0828E060E67D}" type="datetimeFigureOut">
              <a:rPr lang="en-PK" smtClean="0"/>
              <a:t>13/12/2024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DE28CDB-580D-4FD8-BCC3-B1BA57F21D9B}" type="slidenum">
              <a:rPr lang="en-PK" smtClean="0"/>
              <a:t>‹#›</a:t>
            </a:fld>
            <a:endParaRPr lang="en-PK"/>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132808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82CC9B-6374-45B3-82FE-0828E060E67D}" type="datetimeFigureOut">
              <a:rPr lang="en-PK" smtClean="0"/>
              <a:t>13/12/2024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DE28CDB-580D-4FD8-BCC3-B1BA57F21D9B}" type="slidenum">
              <a:rPr lang="en-PK" smtClean="0"/>
              <a:t>‹#›</a:t>
            </a:fld>
            <a:endParaRPr lang="en-PK"/>
          </a:p>
        </p:txBody>
      </p:sp>
    </p:spTree>
    <p:extLst>
      <p:ext uri="{BB962C8B-B14F-4D97-AF65-F5344CB8AC3E}">
        <p14:creationId xmlns:p14="http://schemas.microsoft.com/office/powerpoint/2010/main" val="34817555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82CC9B-6374-45B3-82FE-0828E060E67D}" type="datetimeFigureOut">
              <a:rPr lang="en-PK" smtClean="0"/>
              <a:t>13/12/2024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DE28CDB-580D-4FD8-BCC3-B1BA57F21D9B}" type="slidenum">
              <a:rPr lang="en-PK" smtClean="0"/>
              <a:t>‹#›</a:t>
            </a:fld>
            <a:endParaRPr lang="en-PK"/>
          </a:p>
        </p:txBody>
      </p:sp>
    </p:spTree>
    <p:extLst>
      <p:ext uri="{BB962C8B-B14F-4D97-AF65-F5344CB8AC3E}">
        <p14:creationId xmlns:p14="http://schemas.microsoft.com/office/powerpoint/2010/main" val="6358908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82CC9B-6374-45B3-82FE-0828E060E67D}" type="datetimeFigureOut">
              <a:rPr lang="en-PK" smtClean="0"/>
              <a:t>13/12/2024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DE28CDB-580D-4FD8-BCC3-B1BA57F21D9B}" type="slidenum">
              <a:rPr lang="en-PK" smtClean="0"/>
              <a:t>‹#›</a:t>
            </a:fld>
            <a:endParaRPr lang="en-PK"/>
          </a:p>
        </p:txBody>
      </p:sp>
    </p:spTree>
    <p:extLst>
      <p:ext uri="{BB962C8B-B14F-4D97-AF65-F5344CB8AC3E}">
        <p14:creationId xmlns:p14="http://schemas.microsoft.com/office/powerpoint/2010/main" val="3136740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DD0D6-62E9-451E-8197-72AD3BBB63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F88F93D6-1A9F-41A9-9798-F9CC7C9DBE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0F2DF4-4D14-47A6-BDC2-A16E7242DE24}"/>
              </a:ext>
            </a:extLst>
          </p:cNvPr>
          <p:cNvSpPr>
            <a:spLocks noGrp="1"/>
          </p:cNvSpPr>
          <p:nvPr>
            <p:ph type="dt" sz="half" idx="10"/>
          </p:nvPr>
        </p:nvSpPr>
        <p:spPr/>
        <p:txBody>
          <a:bodyPr/>
          <a:lstStyle/>
          <a:p>
            <a:fld id="{5B82CC9B-6374-45B3-82FE-0828E060E67D}" type="datetimeFigureOut">
              <a:rPr lang="en-PK" smtClean="0"/>
              <a:t>13/12/2024</a:t>
            </a:fld>
            <a:endParaRPr lang="en-PK"/>
          </a:p>
        </p:txBody>
      </p:sp>
      <p:sp>
        <p:nvSpPr>
          <p:cNvPr id="5" name="Footer Placeholder 4">
            <a:extLst>
              <a:ext uri="{FF2B5EF4-FFF2-40B4-BE49-F238E27FC236}">
                <a16:creationId xmlns:a16="http://schemas.microsoft.com/office/drawing/2014/main" id="{D6E5CFD9-259C-4116-9884-271F5C43638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EAF3573-1603-4FCF-9CBB-C91CCE03F433}"/>
              </a:ext>
            </a:extLst>
          </p:cNvPr>
          <p:cNvSpPr>
            <a:spLocks noGrp="1"/>
          </p:cNvSpPr>
          <p:nvPr>
            <p:ph type="sldNum" sz="quarter" idx="12"/>
          </p:nvPr>
        </p:nvSpPr>
        <p:spPr/>
        <p:txBody>
          <a:bodyPr/>
          <a:lstStyle/>
          <a:p>
            <a:fld id="{5DE28CDB-580D-4FD8-BCC3-B1BA57F21D9B}" type="slidenum">
              <a:rPr lang="en-PK" smtClean="0"/>
              <a:t>‹#›</a:t>
            </a:fld>
            <a:endParaRPr lang="en-PK"/>
          </a:p>
        </p:txBody>
      </p:sp>
    </p:spTree>
    <p:extLst>
      <p:ext uri="{BB962C8B-B14F-4D97-AF65-F5344CB8AC3E}">
        <p14:creationId xmlns:p14="http://schemas.microsoft.com/office/powerpoint/2010/main" val="2684548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6D13F-75DA-4ECF-B077-40F3DA50E35E}"/>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503EC8DB-0DB8-4703-97A7-B373EBF078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67D3446E-D795-415A-95EF-A5ECEDA0B7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5DE03E1E-1D55-4811-8719-174CF5BFFA7D}"/>
              </a:ext>
            </a:extLst>
          </p:cNvPr>
          <p:cNvSpPr>
            <a:spLocks noGrp="1"/>
          </p:cNvSpPr>
          <p:nvPr>
            <p:ph type="dt" sz="half" idx="10"/>
          </p:nvPr>
        </p:nvSpPr>
        <p:spPr/>
        <p:txBody>
          <a:bodyPr/>
          <a:lstStyle/>
          <a:p>
            <a:fld id="{5B82CC9B-6374-45B3-82FE-0828E060E67D}" type="datetimeFigureOut">
              <a:rPr lang="en-PK" smtClean="0"/>
              <a:t>13/12/2024</a:t>
            </a:fld>
            <a:endParaRPr lang="en-PK"/>
          </a:p>
        </p:txBody>
      </p:sp>
      <p:sp>
        <p:nvSpPr>
          <p:cNvPr id="6" name="Footer Placeholder 5">
            <a:extLst>
              <a:ext uri="{FF2B5EF4-FFF2-40B4-BE49-F238E27FC236}">
                <a16:creationId xmlns:a16="http://schemas.microsoft.com/office/drawing/2014/main" id="{88CC5E27-2AD9-4C4F-B41E-01A620AB2DA9}"/>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027AB925-DD72-4D56-A3CF-F3263D273762}"/>
              </a:ext>
            </a:extLst>
          </p:cNvPr>
          <p:cNvSpPr>
            <a:spLocks noGrp="1"/>
          </p:cNvSpPr>
          <p:nvPr>
            <p:ph type="sldNum" sz="quarter" idx="12"/>
          </p:nvPr>
        </p:nvSpPr>
        <p:spPr/>
        <p:txBody>
          <a:bodyPr/>
          <a:lstStyle/>
          <a:p>
            <a:fld id="{5DE28CDB-580D-4FD8-BCC3-B1BA57F21D9B}" type="slidenum">
              <a:rPr lang="en-PK" smtClean="0"/>
              <a:t>‹#›</a:t>
            </a:fld>
            <a:endParaRPr lang="en-PK"/>
          </a:p>
        </p:txBody>
      </p:sp>
    </p:spTree>
    <p:extLst>
      <p:ext uri="{BB962C8B-B14F-4D97-AF65-F5344CB8AC3E}">
        <p14:creationId xmlns:p14="http://schemas.microsoft.com/office/powerpoint/2010/main" val="755760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88EF6-5C5D-403B-A57C-C85AE40E80E8}"/>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0185888F-E4AC-455B-BA8D-6E728CB318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454797-2B5A-45F0-914D-A8910A7EF2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AD280D1E-A208-467C-9E77-43777A480B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D3EE10-BB15-4C57-A0CC-0A12718EB8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B5FF2861-5F9A-41FD-960B-F676BC2A9DDE}"/>
              </a:ext>
            </a:extLst>
          </p:cNvPr>
          <p:cNvSpPr>
            <a:spLocks noGrp="1"/>
          </p:cNvSpPr>
          <p:nvPr>
            <p:ph type="dt" sz="half" idx="10"/>
          </p:nvPr>
        </p:nvSpPr>
        <p:spPr/>
        <p:txBody>
          <a:bodyPr/>
          <a:lstStyle/>
          <a:p>
            <a:fld id="{5B82CC9B-6374-45B3-82FE-0828E060E67D}" type="datetimeFigureOut">
              <a:rPr lang="en-PK" smtClean="0"/>
              <a:t>13/12/2024</a:t>
            </a:fld>
            <a:endParaRPr lang="en-PK"/>
          </a:p>
        </p:txBody>
      </p:sp>
      <p:sp>
        <p:nvSpPr>
          <p:cNvPr id="8" name="Footer Placeholder 7">
            <a:extLst>
              <a:ext uri="{FF2B5EF4-FFF2-40B4-BE49-F238E27FC236}">
                <a16:creationId xmlns:a16="http://schemas.microsoft.com/office/drawing/2014/main" id="{2153A39E-3FA7-47E3-8F4E-3D1185D27574}"/>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CFF7C251-0401-41B3-8AB2-A6C060F1FCA6}"/>
              </a:ext>
            </a:extLst>
          </p:cNvPr>
          <p:cNvSpPr>
            <a:spLocks noGrp="1"/>
          </p:cNvSpPr>
          <p:nvPr>
            <p:ph type="sldNum" sz="quarter" idx="12"/>
          </p:nvPr>
        </p:nvSpPr>
        <p:spPr/>
        <p:txBody>
          <a:bodyPr/>
          <a:lstStyle/>
          <a:p>
            <a:fld id="{5DE28CDB-580D-4FD8-BCC3-B1BA57F21D9B}" type="slidenum">
              <a:rPr lang="en-PK" smtClean="0"/>
              <a:t>‹#›</a:t>
            </a:fld>
            <a:endParaRPr lang="en-PK"/>
          </a:p>
        </p:txBody>
      </p:sp>
    </p:spTree>
    <p:extLst>
      <p:ext uri="{BB962C8B-B14F-4D97-AF65-F5344CB8AC3E}">
        <p14:creationId xmlns:p14="http://schemas.microsoft.com/office/powerpoint/2010/main" val="3214655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9C2E9-35A7-4413-B56A-B3498D4FDE85}"/>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57F19C14-DD9C-42AA-BCFB-4725F10AF41B}"/>
              </a:ext>
            </a:extLst>
          </p:cNvPr>
          <p:cNvSpPr>
            <a:spLocks noGrp="1"/>
          </p:cNvSpPr>
          <p:nvPr>
            <p:ph type="dt" sz="half" idx="10"/>
          </p:nvPr>
        </p:nvSpPr>
        <p:spPr/>
        <p:txBody>
          <a:bodyPr/>
          <a:lstStyle/>
          <a:p>
            <a:fld id="{5B82CC9B-6374-45B3-82FE-0828E060E67D}" type="datetimeFigureOut">
              <a:rPr lang="en-PK" smtClean="0"/>
              <a:t>13/12/2024</a:t>
            </a:fld>
            <a:endParaRPr lang="en-PK"/>
          </a:p>
        </p:txBody>
      </p:sp>
      <p:sp>
        <p:nvSpPr>
          <p:cNvPr id="4" name="Footer Placeholder 3">
            <a:extLst>
              <a:ext uri="{FF2B5EF4-FFF2-40B4-BE49-F238E27FC236}">
                <a16:creationId xmlns:a16="http://schemas.microsoft.com/office/drawing/2014/main" id="{7AA6D044-C03D-4E14-8C2C-AC60A81B16CA}"/>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0BADBE21-E0EE-49C2-8F3D-62D7A537DEFA}"/>
              </a:ext>
            </a:extLst>
          </p:cNvPr>
          <p:cNvSpPr>
            <a:spLocks noGrp="1"/>
          </p:cNvSpPr>
          <p:nvPr>
            <p:ph type="sldNum" sz="quarter" idx="12"/>
          </p:nvPr>
        </p:nvSpPr>
        <p:spPr/>
        <p:txBody>
          <a:bodyPr/>
          <a:lstStyle/>
          <a:p>
            <a:fld id="{5DE28CDB-580D-4FD8-BCC3-B1BA57F21D9B}" type="slidenum">
              <a:rPr lang="en-PK" smtClean="0"/>
              <a:t>‹#›</a:t>
            </a:fld>
            <a:endParaRPr lang="en-PK"/>
          </a:p>
        </p:txBody>
      </p:sp>
    </p:spTree>
    <p:extLst>
      <p:ext uri="{BB962C8B-B14F-4D97-AF65-F5344CB8AC3E}">
        <p14:creationId xmlns:p14="http://schemas.microsoft.com/office/powerpoint/2010/main" val="4151722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7FAC0D-1006-43B2-AFF1-939FB3E61644}"/>
              </a:ext>
            </a:extLst>
          </p:cNvPr>
          <p:cNvSpPr>
            <a:spLocks noGrp="1"/>
          </p:cNvSpPr>
          <p:nvPr>
            <p:ph type="dt" sz="half" idx="10"/>
          </p:nvPr>
        </p:nvSpPr>
        <p:spPr/>
        <p:txBody>
          <a:bodyPr/>
          <a:lstStyle/>
          <a:p>
            <a:fld id="{5B82CC9B-6374-45B3-82FE-0828E060E67D}" type="datetimeFigureOut">
              <a:rPr lang="en-PK" smtClean="0"/>
              <a:t>13/12/2024</a:t>
            </a:fld>
            <a:endParaRPr lang="en-PK"/>
          </a:p>
        </p:txBody>
      </p:sp>
      <p:sp>
        <p:nvSpPr>
          <p:cNvPr id="3" name="Footer Placeholder 2">
            <a:extLst>
              <a:ext uri="{FF2B5EF4-FFF2-40B4-BE49-F238E27FC236}">
                <a16:creationId xmlns:a16="http://schemas.microsoft.com/office/drawing/2014/main" id="{204813AA-8AA3-4196-A55A-A2726337DD77}"/>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BE8EAA4E-568C-488B-BD63-7FBE8A3F1422}"/>
              </a:ext>
            </a:extLst>
          </p:cNvPr>
          <p:cNvSpPr>
            <a:spLocks noGrp="1"/>
          </p:cNvSpPr>
          <p:nvPr>
            <p:ph type="sldNum" sz="quarter" idx="12"/>
          </p:nvPr>
        </p:nvSpPr>
        <p:spPr/>
        <p:txBody>
          <a:bodyPr/>
          <a:lstStyle/>
          <a:p>
            <a:fld id="{5DE28CDB-580D-4FD8-BCC3-B1BA57F21D9B}" type="slidenum">
              <a:rPr lang="en-PK" smtClean="0"/>
              <a:t>‹#›</a:t>
            </a:fld>
            <a:endParaRPr lang="en-PK"/>
          </a:p>
        </p:txBody>
      </p:sp>
    </p:spTree>
    <p:extLst>
      <p:ext uri="{BB962C8B-B14F-4D97-AF65-F5344CB8AC3E}">
        <p14:creationId xmlns:p14="http://schemas.microsoft.com/office/powerpoint/2010/main" val="4191053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A6756-086C-4ED5-91F1-64FE4DFBBB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7526228B-7EF8-48C7-9F30-7BB4531072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1A6BCCD6-BE0A-4DB2-B347-03D508B33D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86EDCF-A82E-468B-ACC3-3E8CCC0A4665}"/>
              </a:ext>
            </a:extLst>
          </p:cNvPr>
          <p:cNvSpPr>
            <a:spLocks noGrp="1"/>
          </p:cNvSpPr>
          <p:nvPr>
            <p:ph type="dt" sz="half" idx="10"/>
          </p:nvPr>
        </p:nvSpPr>
        <p:spPr/>
        <p:txBody>
          <a:bodyPr/>
          <a:lstStyle/>
          <a:p>
            <a:fld id="{5B82CC9B-6374-45B3-82FE-0828E060E67D}" type="datetimeFigureOut">
              <a:rPr lang="en-PK" smtClean="0"/>
              <a:t>13/12/2024</a:t>
            </a:fld>
            <a:endParaRPr lang="en-PK"/>
          </a:p>
        </p:txBody>
      </p:sp>
      <p:sp>
        <p:nvSpPr>
          <p:cNvPr id="6" name="Footer Placeholder 5">
            <a:extLst>
              <a:ext uri="{FF2B5EF4-FFF2-40B4-BE49-F238E27FC236}">
                <a16:creationId xmlns:a16="http://schemas.microsoft.com/office/drawing/2014/main" id="{EFD126C3-25B7-4D9A-BF05-6EE2E4F44B55}"/>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F578839F-9CC6-4DA0-85D4-2561531FF1D5}"/>
              </a:ext>
            </a:extLst>
          </p:cNvPr>
          <p:cNvSpPr>
            <a:spLocks noGrp="1"/>
          </p:cNvSpPr>
          <p:nvPr>
            <p:ph type="sldNum" sz="quarter" idx="12"/>
          </p:nvPr>
        </p:nvSpPr>
        <p:spPr/>
        <p:txBody>
          <a:bodyPr/>
          <a:lstStyle/>
          <a:p>
            <a:fld id="{5DE28CDB-580D-4FD8-BCC3-B1BA57F21D9B}" type="slidenum">
              <a:rPr lang="en-PK" smtClean="0"/>
              <a:t>‹#›</a:t>
            </a:fld>
            <a:endParaRPr lang="en-PK"/>
          </a:p>
        </p:txBody>
      </p:sp>
    </p:spTree>
    <p:extLst>
      <p:ext uri="{BB962C8B-B14F-4D97-AF65-F5344CB8AC3E}">
        <p14:creationId xmlns:p14="http://schemas.microsoft.com/office/powerpoint/2010/main" val="857793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EDAB8-FA2B-4CC7-9420-4258603E53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260B1FA9-A6B9-4268-BA5E-FB04AEE7DF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F144E173-1FDF-4ED8-A52F-C7C68FC3F3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E18FCB-5083-4033-BF0F-28E03CB64A7F}"/>
              </a:ext>
            </a:extLst>
          </p:cNvPr>
          <p:cNvSpPr>
            <a:spLocks noGrp="1"/>
          </p:cNvSpPr>
          <p:nvPr>
            <p:ph type="dt" sz="half" idx="10"/>
          </p:nvPr>
        </p:nvSpPr>
        <p:spPr/>
        <p:txBody>
          <a:bodyPr/>
          <a:lstStyle/>
          <a:p>
            <a:fld id="{5B82CC9B-6374-45B3-82FE-0828E060E67D}" type="datetimeFigureOut">
              <a:rPr lang="en-PK" smtClean="0"/>
              <a:t>13/12/2024</a:t>
            </a:fld>
            <a:endParaRPr lang="en-PK"/>
          </a:p>
        </p:txBody>
      </p:sp>
      <p:sp>
        <p:nvSpPr>
          <p:cNvPr id="6" name="Footer Placeholder 5">
            <a:extLst>
              <a:ext uri="{FF2B5EF4-FFF2-40B4-BE49-F238E27FC236}">
                <a16:creationId xmlns:a16="http://schemas.microsoft.com/office/drawing/2014/main" id="{9CF4D343-1A46-4F3C-AEE3-19CBA13FC58D}"/>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DDBCDACA-2377-47DB-ABB8-1B40460138F8}"/>
              </a:ext>
            </a:extLst>
          </p:cNvPr>
          <p:cNvSpPr>
            <a:spLocks noGrp="1"/>
          </p:cNvSpPr>
          <p:nvPr>
            <p:ph type="sldNum" sz="quarter" idx="12"/>
          </p:nvPr>
        </p:nvSpPr>
        <p:spPr/>
        <p:txBody>
          <a:bodyPr/>
          <a:lstStyle/>
          <a:p>
            <a:fld id="{5DE28CDB-580D-4FD8-BCC3-B1BA57F21D9B}" type="slidenum">
              <a:rPr lang="en-PK" smtClean="0"/>
              <a:t>‹#›</a:t>
            </a:fld>
            <a:endParaRPr lang="en-PK"/>
          </a:p>
        </p:txBody>
      </p:sp>
    </p:spTree>
    <p:extLst>
      <p:ext uri="{BB962C8B-B14F-4D97-AF65-F5344CB8AC3E}">
        <p14:creationId xmlns:p14="http://schemas.microsoft.com/office/powerpoint/2010/main" val="4080011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0BAA7B-5A66-4657-9A6B-104ED24C9D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ACAC6FC3-38D9-4757-9518-4CB99DDAAB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2CDD6D46-8837-441B-AF5B-EDB2C03C97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82CC9B-6374-45B3-82FE-0828E060E67D}" type="datetimeFigureOut">
              <a:rPr lang="en-PK" smtClean="0"/>
              <a:t>13/12/2024</a:t>
            </a:fld>
            <a:endParaRPr lang="en-PK"/>
          </a:p>
        </p:txBody>
      </p:sp>
      <p:sp>
        <p:nvSpPr>
          <p:cNvPr id="5" name="Footer Placeholder 4">
            <a:extLst>
              <a:ext uri="{FF2B5EF4-FFF2-40B4-BE49-F238E27FC236}">
                <a16:creationId xmlns:a16="http://schemas.microsoft.com/office/drawing/2014/main" id="{DFE0C70F-C9EE-44F7-BEA1-5AC89F737F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24EDDD2B-BBA0-4C44-80DD-E7E1F262C2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E28CDB-580D-4FD8-BCC3-B1BA57F21D9B}" type="slidenum">
              <a:rPr lang="en-PK" smtClean="0"/>
              <a:t>‹#›</a:t>
            </a:fld>
            <a:endParaRPr lang="en-PK"/>
          </a:p>
        </p:txBody>
      </p:sp>
    </p:spTree>
    <p:extLst>
      <p:ext uri="{BB962C8B-B14F-4D97-AF65-F5344CB8AC3E}">
        <p14:creationId xmlns:p14="http://schemas.microsoft.com/office/powerpoint/2010/main" val="1479282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82CC9B-6374-45B3-82FE-0828E060E67D}" type="datetimeFigureOut">
              <a:rPr lang="en-PK" smtClean="0"/>
              <a:t>13/12/2024</a:t>
            </a:fld>
            <a:endParaRPr lang="en-PK"/>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PK"/>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DE28CDB-580D-4FD8-BCC3-B1BA57F21D9B}" type="slidenum">
              <a:rPr lang="en-PK" smtClean="0"/>
              <a:t>‹#›</a:t>
            </a:fld>
            <a:endParaRPr lang="en-PK"/>
          </a:p>
        </p:txBody>
      </p:sp>
    </p:spTree>
    <p:extLst>
      <p:ext uri="{BB962C8B-B14F-4D97-AF65-F5344CB8AC3E}">
        <p14:creationId xmlns:p14="http://schemas.microsoft.com/office/powerpoint/2010/main" val="20741494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customXml" Target="../ink/ink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customXml" Target="../ink/ink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customXml" Target="../ink/ink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customXml" Target="../ink/ink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customXml" Target="../ink/ink5.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customXml" Target="../ink/ink6.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13.xml"/><Relationship Id="rId5" Type="http://schemas.openxmlformats.org/officeDocument/2006/relationships/image" Target="../media/image35.png"/><Relationship Id="rId4" Type="http://schemas.openxmlformats.org/officeDocument/2006/relationships/customXml" Target="../ink/ink9.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8.png"/><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9.png"/><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0.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9A04A-5063-4B24-9C23-51A43B041D00}"/>
              </a:ext>
            </a:extLst>
          </p:cNvPr>
          <p:cNvSpPr>
            <a:spLocks noGrp="1"/>
          </p:cNvSpPr>
          <p:nvPr>
            <p:ph type="ctrTitle"/>
          </p:nvPr>
        </p:nvSpPr>
        <p:spPr/>
        <p:txBody>
          <a:bodyPr/>
          <a:lstStyle/>
          <a:p>
            <a:r>
              <a:rPr lang="en-US" b="1" dirty="0"/>
              <a:t>SHAFTS DESIGN</a:t>
            </a:r>
            <a:endParaRPr lang="en-PK" b="1" dirty="0"/>
          </a:p>
        </p:txBody>
      </p:sp>
    </p:spTree>
    <p:extLst>
      <p:ext uri="{BB962C8B-B14F-4D97-AF65-F5344CB8AC3E}">
        <p14:creationId xmlns:p14="http://schemas.microsoft.com/office/powerpoint/2010/main" val="3859083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0"/>
            <a:ext cx="8229600" cy="990600"/>
          </a:xfrm>
        </p:spPr>
        <p:txBody>
          <a:bodyPr>
            <a:noAutofit/>
          </a:bodyPr>
          <a:lstStyle/>
          <a:p>
            <a:r>
              <a:rPr lang="en-US" sz="4000" dirty="0"/>
              <a:t>PROCEDURE FOR DESIGN OF A SHAFT</a:t>
            </a:r>
          </a:p>
        </p:txBody>
      </p:sp>
      <p:sp>
        <p:nvSpPr>
          <p:cNvPr id="2" name="Content Placeholder 1"/>
          <p:cNvSpPr>
            <a:spLocks noGrp="1"/>
          </p:cNvSpPr>
          <p:nvPr>
            <p:ph idx="1"/>
          </p:nvPr>
        </p:nvSpPr>
        <p:spPr>
          <a:xfrm>
            <a:off x="1600200" y="1528550"/>
            <a:ext cx="8610600" cy="5715000"/>
          </a:xfrm>
        </p:spPr>
        <p:txBody>
          <a:bodyPr>
            <a:normAutofit/>
          </a:bodyPr>
          <a:lstStyle/>
          <a:p>
            <a:pPr marL="514350" indent="-514350" algn="just">
              <a:buFont typeface="+mj-lt"/>
              <a:buAutoNum type="arabicPeriod" startAt="13"/>
            </a:pPr>
            <a:r>
              <a:rPr lang="en-US" sz="2400" dirty="0"/>
              <a:t>Analyze each critical point of the shaft to determine the minimum acceptable diameter of the shaft at that point in order to ensure safety under the loading at that point.</a:t>
            </a:r>
          </a:p>
          <a:p>
            <a:pPr marL="514350" indent="-514350" algn="just">
              <a:buFont typeface="+mj-lt"/>
              <a:buAutoNum type="arabicPeriod" startAt="13"/>
            </a:pPr>
            <a:r>
              <a:rPr lang="en-US" sz="2400" dirty="0"/>
              <a:t>Specify the final dimensions, surface finishes, tolerances, geometric dimensioning details, fillet radii, shoulder heights, </a:t>
            </a:r>
            <a:r>
              <a:rPr lang="en-US" sz="2400" dirty="0" err="1"/>
              <a:t>keyseat</a:t>
            </a:r>
            <a:r>
              <a:rPr lang="en-US" sz="2400" dirty="0"/>
              <a:t> dimensions, retaining ring groove geometry, and other details for each part of the shaft, ensuring that the minimum diameter dimensions from Step 13 are satisfied.</a:t>
            </a:r>
          </a:p>
        </p:txBody>
      </p:sp>
    </p:spTree>
    <p:extLst>
      <p:ext uri="{BB962C8B-B14F-4D97-AF65-F5344CB8AC3E}">
        <p14:creationId xmlns:p14="http://schemas.microsoft.com/office/powerpoint/2010/main" val="345788181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0"/>
            <a:ext cx="8229600" cy="990600"/>
          </a:xfrm>
        </p:spPr>
        <p:txBody>
          <a:bodyPr>
            <a:noAutofit/>
          </a:bodyPr>
          <a:lstStyle/>
          <a:p>
            <a:r>
              <a:rPr lang="en-US" sz="4000" dirty="0"/>
              <a:t>Other Considerations for Shaft Design</a:t>
            </a:r>
          </a:p>
        </p:txBody>
      </p:sp>
      <p:sp>
        <p:nvSpPr>
          <p:cNvPr id="2" name="Content Placeholder 1"/>
          <p:cNvSpPr>
            <a:spLocks noGrp="1"/>
          </p:cNvSpPr>
          <p:nvPr>
            <p:ph idx="1"/>
          </p:nvPr>
        </p:nvSpPr>
        <p:spPr>
          <a:xfrm>
            <a:off x="1600200" y="1555845"/>
            <a:ext cx="8610600" cy="5715000"/>
          </a:xfrm>
        </p:spPr>
        <p:txBody>
          <a:bodyPr>
            <a:normAutofit/>
          </a:bodyPr>
          <a:lstStyle/>
          <a:p>
            <a:pPr marL="514350" indent="-514350">
              <a:buFont typeface="+mj-lt"/>
              <a:buAutoNum type="alphaLcPeriod"/>
            </a:pPr>
            <a:r>
              <a:rPr lang="en-US" sz="2400" dirty="0"/>
              <a:t>Power-transmission elements such as gears, belt sheaves, and chain sprockets are typically placed on shafts with small clearances to facilitate assembly while retaining reliable operation.</a:t>
            </a:r>
          </a:p>
          <a:p>
            <a:pPr marL="514350" indent="-514350">
              <a:buFont typeface="+mj-lt"/>
              <a:buAutoNum type="alphaLcPeriod"/>
            </a:pPr>
            <a:r>
              <a:rPr lang="en-US" sz="2400" dirty="0"/>
              <a:t>The inner races of rolling contact bearings are typically mounted on shafts with a light interference fit as specified by the bearing manufacturer. It is essential that bearing manufacturer’s specifications are shown on the shaft drawing.</a:t>
            </a:r>
          </a:p>
        </p:txBody>
      </p:sp>
    </p:spTree>
    <p:extLst>
      <p:ext uri="{BB962C8B-B14F-4D97-AF65-F5344CB8AC3E}">
        <p14:creationId xmlns:p14="http://schemas.microsoft.com/office/powerpoint/2010/main" val="214212036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0"/>
            <a:ext cx="8229600" cy="990600"/>
          </a:xfrm>
        </p:spPr>
        <p:txBody>
          <a:bodyPr>
            <a:noAutofit/>
          </a:bodyPr>
          <a:lstStyle/>
          <a:p>
            <a:r>
              <a:rPr lang="en-US" sz="4000" dirty="0"/>
              <a:t>Other Considerations for Shaft Design</a:t>
            </a:r>
          </a:p>
        </p:txBody>
      </p:sp>
      <p:sp>
        <p:nvSpPr>
          <p:cNvPr id="2" name="Content Placeholder 1"/>
          <p:cNvSpPr>
            <a:spLocks noGrp="1"/>
          </p:cNvSpPr>
          <p:nvPr>
            <p:ph idx="1"/>
          </p:nvPr>
        </p:nvSpPr>
        <p:spPr>
          <a:xfrm>
            <a:off x="1600200" y="1665027"/>
            <a:ext cx="8610600" cy="5715000"/>
          </a:xfrm>
        </p:spPr>
        <p:txBody>
          <a:bodyPr>
            <a:normAutofit/>
          </a:bodyPr>
          <a:lstStyle/>
          <a:p>
            <a:pPr marL="514350" indent="-514350">
              <a:buFont typeface="+mj-lt"/>
              <a:buAutoNum type="alphaLcPeriod" startAt="3"/>
            </a:pPr>
            <a:r>
              <a:rPr lang="en-US" sz="2400" dirty="0"/>
              <a:t>Because of the close tolerances at bearing seats, these parts of the shaft are typically ground. Other parts may be produced by turning with fine-finishing passes to achieve the desired fit and satisfactory fatigue performance.</a:t>
            </a:r>
          </a:p>
          <a:p>
            <a:pPr marL="514350" indent="-514350">
              <a:buFont typeface="+mj-lt"/>
              <a:buAutoNum type="alphaLcPeriod" startAt="3"/>
            </a:pPr>
            <a:r>
              <a:rPr lang="en-US" sz="2400" dirty="0" err="1"/>
              <a:t>Keyseats</a:t>
            </a:r>
            <a:r>
              <a:rPr lang="en-US" sz="2400" dirty="0"/>
              <a:t> in the shaft should be dimensioned, giving the </a:t>
            </a:r>
            <a:r>
              <a:rPr lang="en-US" sz="2400" i="1" dirty="0"/>
              <a:t>S </a:t>
            </a:r>
            <a:r>
              <a:rPr lang="en-US" sz="2400" dirty="0"/>
              <a:t>dimension for ease of manufacture.</a:t>
            </a:r>
          </a:p>
          <a:p>
            <a:pPr marL="514350" indent="-514350">
              <a:buFont typeface="+mj-lt"/>
              <a:buAutoNum type="alphaLcPeriod" startAt="3"/>
            </a:pPr>
            <a:r>
              <a:rPr lang="en-US" sz="2400" dirty="0"/>
              <a:t>Stress concentrations should be taken into account where shaft diameter changes. The designer is expected to specify the final fillet radii that result in safe stresses.</a:t>
            </a:r>
          </a:p>
        </p:txBody>
      </p:sp>
    </p:spTree>
    <p:extLst>
      <p:ext uri="{BB962C8B-B14F-4D97-AF65-F5344CB8AC3E}">
        <p14:creationId xmlns:p14="http://schemas.microsoft.com/office/powerpoint/2010/main" val="201322333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0"/>
            <a:ext cx="8229600" cy="990600"/>
          </a:xfrm>
        </p:spPr>
        <p:txBody>
          <a:bodyPr>
            <a:noAutofit/>
          </a:bodyPr>
          <a:lstStyle/>
          <a:p>
            <a:r>
              <a:rPr lang="en-US" sz="4000" dirty="0"/>
              <a:t>Other Considerations for Shaft Design</a:t>
            </a:r>
          </a:p>
        </p:txBody>
      </p:sp>
      <p:sp>
        <p:nvSpPr>
          <p:cNvPr id="2" name="Content Placeholder 1"/>
          <p:cNvSpPr>
            <a:spLocks noGrp="1"/>
          </p:cNvSpPr>
          <p:nvPr>
            <p:ph idx="1"/>
          </p:nvPr>
        </p:nvSpPr>
        <p:spPr>
          <a:xfrm>
            <a:off x="1600200" y="1624084"/>
            <a:ext cx="8610600" cy="5715000"/>
          </a:xfrm>
        </p:spPr>
        <p:txBody>
          <a:bodyPr>
            <a:normAutofit/>
          </a:bodyPr>
          <a:lstStyle/>
          <a:p>
            <a:pPr marL="514350" indent="-514350">
              <a:buFont typeface="+mj-lt"/>
              <a:buAutoNum type="alphaLcPeriod" startAt="6"/>
            </a:pPr>
            <a:r>
              <a:rPr lang="en-US" sz="2400" dirty="0"/>
              <a:t>Retaining ring manufacturers specify the dimensioning and tolerancing required for the grooves into which the rings are seated.</a:t>
            </a:r>
          </a:p>
          <a:p>
            <a:pPr marL="514350" indent="-514350">
              <a:buFont typeface="+mj-lt"/>
              <a:buAutoNum type="alphaLcPeriod" startAt="6"/>
            </a:pPr>
            <a:r>
              <a:rPr lang="en-US" sz="2400" dirty="0"/>
              <a:t>Axial dimensions for shaft features are typically shown relative to some critical datum feature such as a shoulder against which a gear or bearing is mounted</a:t>
            </a:r>
          </a:p>
          <a:p>
            <a:pPr marL="514350" indent="-514350">
              <a:buFont typeface="+mj-lt"/>
              <a:buAutoNum type="alphaLcPeriod" startAt="6"/>
            </a:pPr>
            <a:endParaRPr lang="en-US" dirty="0"/>
          </a:p>
        </p:txBody>
      </p:sp>
    </p:spTree>
    <p:extLst>
      <p:ext uri="{BB962C8B-B14F-4D97-AF65-F5344CB8AC3E}">
        <p14:creationId xmlns:p14="http://schemas.microsoft.com/office/powerpoint/2010/main" val="123845365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2F5319-A34E-4913-AD96-E58AE3A930B8}"/>
              </a:ext>
            </a:extLst>
          </p:cNvPr>
          <p:cNvPicPr>
            <a:picLocks noChangeAspect="1"/>
          </p:cNvPicPr>
          <p:nvPr/>
        </p:nvPicPr>
        <p:blipFill>
          <a:blip r:embed="rId3"/>
          <a:stretch>
            <a:fillRect/>
          </a:stretch>
        </p:blipFill>
        <p:spPr>
          <a:xfrm>
            <a:off x="3314586" y="76200"/>
            <a:ext cx="7334364" cy="6858000"/>
          </a:xfrm>
          <a:prstGeom prst="rect">
            <a:avLst/>
          </a:prstGeom>
        </p:spPr>
      </p:pic>
      <p:sp>
        <p:nvSpPr>
          <p:cNvPr id="8" name="Title 2">
            <a:extLst>
              <a:ext uri="{FF2B5EF4-FFF2-40B4-BE49-F238E27FC236}">
                <a16:creationId xmlns:a16="http://schemas.microsoft.com/office/drawing/2014/main" id="{77055AD6-A1B3-409C-9F32-DF8A8994288B}"/>
              </a:ext>
            </a:extLst>
          </p:cNvPr>
          <p:cNvSpPr txBox="1">
            <a:spLocks/>
          </p:cNvSpPr>
          <p:nvPr/>
        </p:nvSpPr>
        <p:spPr>
          <a:xfrm>
            <a:off x="1424144" y="1632045"/>
            <a:ext cx="2447499" cy="990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lang="en-US" sz="4400" b="1" kern="1200" dirty="0">
                <a:solidFill>
                  <a:schemeClr val="accent5">
                    <a:lumMod val="75000"/>
                  </a:schemeClr>
                </a:solidFill>
                <a:latin typeface="+mj-lt"/>
                <a:ea typeface="+mn-ea"/>
                <a:cs typeface="+mn-cs"/>
              </a:defRPr>
            </a:lvl1pPr>
          </a:lstStyle>
          <a:p>
            <a:r>
              <a:rPr lang="en-US" sz="4000" dirty="0"/>
              <a:t>Example</a:t>
            </a:r>
          </a:p>
        </p:txBody>
      </p:sp>
    </p:spTree>
    <p:extLst>
      <p:ext uri="{BB962C8B-B14F-4D97-AF65-F5344CB8AC3E}">
        <p14:creationId xmlns:p14="http://schemas.microsoft.com/office/powerpoint/2010/main" val="269471881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0"/>
            <a:ext cx="8229600" cy="990600"/>
          </a:xfrm>
        </p:spPr>
        <p:txBody>
          <a:bodyPr>
            <a:noAutofit/>
          </a:bodyPr>
          <a:lstStyle/>
          <a:p>
            <a:r>
              <a:rPr lang="en-US" sz="4000" dirty="0"/>
              <a:t>Shaft Design</a:t>
            </a:r>
          </a:p>
        </p:txBody>
      </p:sp>
      <p:pic>
        <p:nvPicPr>
          <p:cNvPr id="5" name="Picture 4">
            <a:extLst>
              <a:ext uri="{FF2B5EF4-FFF2-40B4-BE49-F238E27FC236}">
                <a16:creationId xmlns:a16="http://schemas.microsoft.com/office/drawing/2014/main" id="{7D4B85C2-B5F8-4A07-8C94-F4E56F09CF02}"/>
              </a:ext>
            </a:extLst>
          </p:cNvPr>
          <p:cNvPicPr>
            <a:picLocks noChangeAspect="1"/>
          </p:cNvPicPr>
          <p:nvPr/>
        </p:nvPicPr>
        <p:blipFill>
          <a:blip r:embed="rId3"/>
          <a:stretch>
            <a:fillRect/>
          </a:stretch>
        </p:blipFill>
        <p:spPr>
          <a:xfrm>
            <a:off x="1524000" y="914400"/>
            <a:ext cx="9144000" cy="5312852"/>
          </a:xfrm>
          <a:prstGeom prst="rect">
            <a:avLst/>
          </a:prstGeom>
        </p:spPr>
      </p:pic>
      <p:sp>
        <p:nvSpPr>
          <p:cNvPr id="9" name="TextBox 8">
            <a:extLst>
              <a:ext uri="{FF2B5EF4-FFF2-40B4-BE49-F238E27FC236}">
                <a16:creationId xmlns:a16="http://schemas.microsoft.com/office/drawing/2014/main" id="{5165AF8F-B388-4D42-A978-9B845D08A1F2}"/>
              </a:ext>
            </a:extLst>
          </p:cNvPr>
          <p:cNvSpPr txBox="1"/>
          <p:nvPr/>
        </p:nvSpPr>
        <p:spPr>
          <a:xfrm>
            <a:off x="1828800" y="6227252"/>
            <a:ext cx="4879180" cy="369332"/>
          </a:xfrm>
          <a:prstGeom prst="rect">
            <a:avLst/>
          </a:prstGeom>
          <a:noFill/>
        </p:spPr>
        <p:txBody>
          <a:bodyPr wrap="square">
            <a:spAutoFit/>
          </a:bodyPr>
          <a:lstStyle/>
          <a:p>
            <a:r>
              <a:rPr lang="en-US" dirty="0">
                <a:latin typeface="SabonLTPro-Roman"/>
              </a:rPr>
              <a:t>Proposed geometry for the shaft</a:t>
            </a:r>
            <a:endParaRPr lang="en-US" dirty="0"/>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5FC81DB1-E0CF-4E4C-B3ED-1B28795D0728}"/>
                  </a:ext>
                </a:extLst>
              </p14:cNvPr>
              <p14:cNvContentPartPr/>
              <p14:nvPr/>
            </p14:nvContentPartPr>
            <p14:xfrm>
              <a:off x="3271800" y="1515240"/>
              <a:ext cx="310320" cy="4680"/>
            </p14:xfrm>
          </p:contentPart>
        </mc:Choice>
        <mc:Fallback xmlns="">
          <p:pic>
            <p:nvPicPr>
              <p:cNvPr id="4" name="Ink 3">
                <a:extLst>
                  <a:ext uri="{FF2B5EF4-FFF2-40B4-BE49-F238E27FC236}">
                    <a16:creationId xmlns:a16="http://schemas.microsoft.com/office/drawing/2014/main" id="{5FC81DB1-E0CF-4E4C-B3ED-1B28795D0728}"/>
                  </a:ext>
                </a:extLst>
              </p:cNvPr>
              <p:cNvPicPr/>
              <p:nvPr/>
            </p:nvPicPr>
            <p:blipFill>
              <a:blip r:embed="rId5"/>
              <a:stretch>
                <a:fillRect/>
              </a:stretch>
            </p:blipFill>
            <p:spPr>
              <a:xfrm>
                <a:off x="3262440" y="1505880"/>
                <a:ext cx="329040" cy="23400"/>
              </a:xfrm>
              <a:prstGeom prst="rect">
                <a:avLst/>
              </a:prstGeom>
            </p:spPr>
          </p:pic>
        </mc:Fallback>
      </mc:AlternateContent>
    </p:spTree>
    <p:extLst>
      <p:ext uri="{BB962C8B-B14F-4D97-AF65-F5344CB8AC3E}">
        <p14:creationId xmlns:p14="http://schemas.microsoft.com/office/powerpoint/2010/main" val="172352451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0"/>
            <a:ext cx="9144000" cy="990600"/>
          </a:xfrm>
        </p:spPr>
        <p:txBody>
          <a:bodyPr>
            <a:noAutofit/>
          </a:bodyPr>
          <a:lstStyle/>
          <a:p>
            <a:r>
              <a:rPr lang="en-US" sz="3600" dirty="0"/>
              <a:t>Force Exerted on Shafts by Machine Elements</a:t>
            </a:r>
          </a:p>
        </p:txBody>
      </p:sp>
      <p:sp>
        <p:nvSpPr>
          <p:cNvPr id="2" name="Content Placeholder 1"/>
          <p:cNvSpPr>
            <a:spLocks noGrp="1"/>
          </p:cNvSpPr>
          <p:nvPr>
            <p:ph idx="1"/>
          </p:nvPr>
        </p:nvSpPr>
        <p:spPr>
          <a:xfrm>
            <a:off x="1643418" y="1542197"/>
            <a:ext cx="8610600" cy="5715000"/>
          </a:xfrm>
        </p:spPr>
        <p:txBody>
          <a:bodyPr>
            <a:normAutofit/>
          </a:bodyPr>
          <a:lstStyle/>
          <a:p>
            <a:pPr algn="just"/>
            <a:r>
              <a:rPr lang="en-US" sz="2400" dirty="0"/>
              <a:t>Gears, belt sheaves and pulleys, chain sprockets, and other elements typically carried by shafts exert forces on the shaft that cause bending moments.</a:t>
            </a:r>
          </a:p>
        </p:txBody>
      </p:sp>
    </p:spTree>
    <p:extLst>
      <p:ext uri="{BB962C8B-B14F-4D97-AF65-F5344CB8AC3E}">
        <p14:creationId xmlns:p14="http://schemas.microsoft.com/office/powerpoint/2010/main" val="235994603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0"/>
            <a:ext cx="9144000" cy="990600"/>
          </a:xfrm>
        </p:spPr>
        <p:txBody>
          <a:bodyPr>
            <a:noAutofit/>
          </a:bodyPr>
          <a:lstStyle/>
          <a:p>
            <a:r>
              <a:rPr lang="en-US" sz="3600" dirty="0"/>
              <a:t>Force Exerted on Shafts by Machine Elements</a:t>
            </a:r>
          </a:p>
        </p:txBody>
      </p:sp>
      <p:sp>
        <p:nvSpPr>
          <p:cNvPr id="2" name="Content Placeholder 1"/>
          <p:cNvSpPr>
            <a:spLocks noGrp="1"/>
          </p:cNvSpPr>
          <p:nvPr>
            <p:ph idx="1"/>
          </p:nvPr>
        </p:nvSpPr>
        <p:spPr>
          <a:xfrm>
            <a:off x="1790700" y="1232848"/>
            <a:ext cx="8610600" cy="5715000"/>
          </a:xfrm>
        </p:spPr>
        <p:txBody>
          <a:bodyPr>
            <a:normAutofit/>
          </a:bodyPr>
          <a:lstStyle/>
          <a:p>
            <a:pPr algn="just"/>
            <a:r>
              <a:rPr lang="en-US" sz="2400" b="1" dirty="0">
                <a:solidFill>
                  <a:srgbClr val="002060"/>
                </a:solidFill>
              </a:rPr>
              <a:t>Spur Gears:</a:t>
            </a:r>
            <a:r>
              <a:rPr lang="en-US" sz="2400" b="1" dirty="0"/>
              <a:t> </a:t>
            </a:r>
            <a:r>
              <a:rPr lang="en-US" sz="2400" dirty="0"/>
              <a:t>The force exerted on a gear tooth during power transmission acts normal (perpendicular) to the </a:t>
            </a:r>
            <a:r>
              <a:rPr lang="en-US" sz="2400" dirty="0" err="1"/>
              <a:t>involutetooth</a:t>
            </a:r>
            <a:r>
              <a:rPr lang="en-US" sz="2400" dirty="0"/>
              <a:t> profile.</a:t>
            </a:r>
          </a:p>
          <a:p>
            <a:endParaRPr lang="en-US" dirty="0"/>
          </a:p>
        </p:txBody>
      </p:sp>
      <p:pic>
        <p:nvPicPr>
          <p:cNvPr id="5" name="Picture 4">
            <a:extLst>
              <a:ext uri="{FF2B5EF4-FFF2-40B4-BE49-F238E27FC236}">
                <a16:creationId xmlns:a16="http://schemas.microsoft.com/office/drawing/2014/main" id="{D65ECE8A-6F63-4944-8F33-0C8DE618BAD9}"/>
              </a:ext>
            </a:extLst>
          </p:cNvPr>
          <p:cNvPicPr>
            <a:picLocks noChangeAspect="1"/>
          </p:cNvPicPr>
          <p:nvPr/>
        </p:nvPicPr>
        <p:blipFill>
          <a:blip r:embed="rId3"/>
          <a:stretch>
            <a:fillRect/>
          </a:stretch>
        </p:blipFill>
        <p:spPr>
          <a:xfrm>
            <a:off x="3200400" y="2410746"/>
            <a:ext cx="5791200" cy="4218654"/>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88BBE4E7-FD7A-4D71-AD5A-2B6210851FE4}"/>
                  </a:ext>
                </a:extLst>
              </p14:cNvPr>
              <p14:cNvContentPartPr/>
              <p14:nvPr/>
            </p14:nvContentPartPr>
            <p14:xfrm>
              <a:off x="5588400" y="3333240"/>
              <a:ext cx="1601280" cy="1107360"/>
            </p14:xfrm>
          </p:contentPart>
        </mc:Choice>
        <mc:Fallback xmlns="">
          <p:pic>
            <p:nvPicPr>
              <p:cNvPr id="4" name="Ink 3">
                <a:extLst>
                  <a:ext uri="{FF2B5EF4-FFF2-40B4-BE49-F238E27FC236}">
                    <a16:creationId xmlns:a16="http://schemas.microsoft.com/office/drawing/2014/main" id="{88BBE4E7-FD7A-4D71-AD5A-2B6210851FE4}"/>
                  </a:ext>
                </a:extLst>
              </p:cNvPr>
              <p:cNvPicPr/>
              <p:nvPr/>
            </p:nvPicPr>
            <p:blipFill>
              <a:blip r:embed="rId5"/>
              <a:stretch>
                <a:fillRect/>
              </a:stretch>
            </p:blipFill>
            <p:spPr>
              <a:xfrm>
                <a:off x="5579040" y="3323880"/>
                <a:ext cx="1620000" cy="1126080"/>
              </a:xfrm>
              <a:prstGeom prst="rect">
                <a:avLst/>
              </a:prstGeom>
            </p:spPr>
          </p:pic>
        </mc:Fallback>
      </mc:AlternateContent>
    </p:spTree>
    <p:extLst>
      <p:ext uri="{BB962C8B-B14F-4D97-AF65-F5344CB8AC3E}">
        <p14:creationId xmlns:p14="http://schemas.microsoft.com/office/powerpoint/2010/main" val="141292844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0"/>
            <a:ext cx="9144000" cy="990600"/>
          </a:xfrm>
        </p:spPr>
        <p:txBody>
          <a:bodyPr>
            <a:noAutofit/>
          </a:bodyPr>
          <a:lstStyle/>
          <a:p>
            <a:r>
              <a:rPr lang="en-US" sz="3600" dirty="0"/>
              <a:t>Force Exerted on Shafts by Machine Elements</a:t>
            </a:r>
          </a:p>
        </p:txBody>
      </p:sp>
      <p:sp>
        <p:nvSpPr>
          <p:cNvPr id="2" name="Content Placeholder 1"/>
          <p:cNvSpPr>
            <a:spLocks noGrp="1"/>
          </p:cNvSpPr>
          <p:nvPr>
            <p:ph idx="1"/>
          </p:nvPr>
        </p:nvSpPr>
        <p:spPr>
          <a:xfrm>
            <a:off x="1790700" y="1076940"/>
            <a:ext cx="8610600" cy="5715000"/>
          </a:xfrm>
        </p:spPr>
        <p:txBody>
          <a:bodyPr>
            <a:normAutofit/>
          </a:bodyPr>
          <a:lstStyle/>
          <a:p>
            <a:pPr marL="0" indent="0">
              <a:buNone/>
            </a:pPr>
            <a:r>
              <a:rPr lang="en-US" sz="2400" b="1" dirty="0">
                <a:solidFill>
                  <a:srgbClr val="002060"/>
                </a:solidFill>
              </a:rPr>
              <a:t>Spur Gears:</a:t>
            </a:r>
          </a:p>
          <a:p>
            <a:r>
              <a:rPr lang="en-US" sz="2400" dirty="0"/>
              <a:t>It is most convenient to compute the tangential force, </a:t>
            </a:r>
            <a:r>
              <a:rPr lang="en-US" sz="2400" i="1" dirty="0" err="1"/>
              <a:t>Wt</a:t>
            </a:r>
            <a:r>
              <a:rPr lang="en-US" sz="2400" dirty="0"/>
              <a:t>, directly from the known torque being transmitted by the gear.</a:t>
            </a:r>
          </a:p>
        </p:txBody>
      </p:sp>
      <p:pic>
        <p:nvPicPr>
          <p:cNvPr id="6" name="Picture 5">
            <a:extLst>
              <a:ext uri="{FF2B5EF4-FFF2-40B4-BE49-F238E27FC236}">
                <a16:creationId xmlns:a16="http://schemas.microsoft.com/office/drawing/2014/main" id="{622FDC56-84E6-4537-A2DF-E3C1CD3BD667}"/>
              </a:ext>
            </a:extLst>
          </p:cNvPr>
          <p:cNvPicPr>
            <a:picLocks noChangeAspect="1"/>
          </p:cNvPicPr>
          <p:nvPr/>
        </p:nvPicPr>
        <p:blipFill>
          <a:blip r:embed="rId3"/>
          <a:stretch>
            <a:fillRect/>
          </a:stretch>
        </p:blipFill>
        <p:spPr>
          <a:xfrm>
            <a:off x="2057400" y="3036278"/>
            <a:ext cx="5181600" cy="3821723"/>
          </a:xfrm>
          <a:prstGeom prst="rect">
            <a:avLst/>
          </a:prstGeom>
        </p:spPr>
      </p:pic>
      <p:pic>
        <p:nvPicPr>
          <p:cNvPr id="8" name="Picture 7">
            <a:extLst>
              <a:ext uri="{FF2B5EF4-FFF2-40B4-BE49-F238E27FC236}">
                <a16:creationId xmlns:a16="http://schemas.microsoft.com/office/drawing/2014/main" id="{BE141692-2F53-43C3-89BD-6BE849B3EF5A}"/>
              </a:ext>
            </a:extLst>
          </p:cNvPr>
          <p:cNvPicPr>
            <a:picLocks noChangeAspect="1"/>
          </p:cNvPicPr>
          <p:nvPr/>
        </p:nvPicPr>
        <p:blipFill>
          <a:blip r:embed="rId4"/>
          <a:stretch>
            <a:fillRect/>
          </a:stretch>
        </p:blipFill>
        <p:spPr>
          <a:xfrm>
            <a:off x="6629400" y="2980058"/>
            <a:ext cx="3886200" cy="1019457"/>
          </a:xfrm>
          <a:prstGeom prst="rect">
            <a:avLst/>
          </a:prstGeom>
        </p:spPr>
      </p:pic>
    </p:spTree>
    <p:extLst>
      <p:ext uri="{BB962C8B-B14F-4D97-AF65-F5344CB8AC3E}">
        <p14:creationId xmlns:p14="http://schemas.microsoft.com/office/powerpoint/2010/main" val="428955190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0"/>
            <a:ext cx="9067800" cy="990600"/>
          </a:xfrm>
        </p:spPr>
        <p:txBody>
          <a:bodyPr>
            <a:noAutofit/>
          </a:bodyPr>
          <a:lstStyle/>
          <a:p>
            <a:r>
              <a:rPr lang="en-US" sz="3600" dirty="0"/>
              <a:t>Directions for Forces on Mating Spur Gears</a:t>
            </a:r>
          </a:p>
        </p:txBody>
      </p:sp>
      <p:pic>
        <p:nvPicPr>
          <p:cNvPr id="5" name="Content Placeholder 4">
            <a:extLst>
              <a:ext uri="{FF2B5EF4-FFF2-40B4-BE49-F238E27FC236}">
                <a16:creationId xmlns:a16="http://schemas.microsoft.com/office/drawing/2014/main" id="{B6247A40-A832-4520-A47D-6813F2053EAB}"/>
              </a:ext>
            </a:extLst>
          </p:cNvPr>
          <p:cNvPicPr>
            <a:picLocks noGrp="1" noChangeAspect="1"/>
          </p:cNvPicPr>
          <p:nvPr>
            <p:ph idx="1"/>
          </p:nvPr>
        </p:nvPicPr>
        <p:blipFill>
          <a:blip r:embed="rId3"/>
          <a:stretch>
            <a:fillRect/>
          </a:stretch>
        </p:blipFill>
        <p:spPr>
          <a:xfrm>
            <a:off x="1944418" y="881062"/>
            <a:ext cx="8303164" cy="5943600"/>
          </a:xfr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7439A918-C503-4A92-A972-64140831994B}"/>
                  </a:ext>
                </a:extLst>
              </p14:cNvPr>
              <p14:cNvContentPartPr/>
              <p14:nvPr/>
            </p14:nvContentPartPr>
            <p14:xfrm>
              <a:off x="4527480" y="2842920"/>
              <a:ext cx="3469680" cy="2462760"/>
            </p14:xfrm>
          </p:contentPart>
        </mc:Choice>
        <mc:Fallback xmlns="">
          <p:pic>
            <p:nvPicPr>
              <p:cNvPr id="2" name="Ink 1">
                <a:extLst>
                  <a:ext uri="{FF2B5EF4-FFF2-40B4-BE49-F238E27FC236}">
                    <a16:creationId xmlns:a16="http://schemas.microsoft.com/office/drawing/2014/main" id="{7439A918-C503-4A92-A972-64140831994B}"/>
                  </a:ext>
                </a:extLst>
              </p:cNvPr>
              <p:cNvPicPr/>
              <p:nvPr/>
            </p:nvPicPr>
            <p:blipFill>
              <a:blip r:embed="rId5"/>
              <a:stretch>
                <a:fillRect/>
              </a:stretch>
            </p:blipFill>
            <p:spPr>
              <a:xfrm>
                <a:off x="4518120" y="2833560"/>
                <a:ext cx="3488400" cy="2481480"/>
              </a:xfrm>
              <a:prstGeom prst="rect">
                <a:avLst/>
              </a:prstGeom>
            </p:spPr>
          </p:pic>
        </mc:Fallback>
      </mc:AlternateContent>
    </p:spTree>
    <p:extLst>
      <p:ext uri="{BB962C8B-B14F-4D97-AF65-F5344CB8AC3E}">
        <p14:creationId xmlns:p14="http://schemas.microsoft.com/office/powerpoint/2010/main" val="411374607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0"/>
            <a:ext cx="8229600" cy="990600"/>
          </a:xfrm>
        </p:spPr>
        <p:txBody>
          <a:bodyPr>
            <a:noAutofit/>
          </a:bodyPr>
          <a:lstStyle/>
          <a:p>
            <a:r>
              <a:rPr lang="en-US" sz="4000" dirty="0"/>
              <a:t>Shafts</a:t>
            </a:r>
          </a:p>
        </p:txBody>
      </p:sp>
      <p:sp>
        <p:nvSpPr>
          <p:cNvPr id="2" name="Content Placeholder 1"/>
          <p:cNvSpPr>
            <a:spLocks noGrp="1"/>
          </p:cNvSpPr>
          <p:nvPr>
            <p:ph idx="1"/>
          </p:nvPr>
        </p:nvSpPr>
        <p:spPr>
          <a:xfrm>
            <a:off x="1752600" y="914400"/>
            <a:ext cx="8610600" cy="5715000"/>
          </a:xfrm>
        </p:spPr>
        <p:txBody>
          <a:bodyPr>
            <a:normAutofit/>
          </a:bodyPr>
          <a:lstStyle/>
          <a:p>
            <a:pPr algn="just"/>
            <a:r>
              <a:rPr lang="en-US" sz="2400" dirty="0"/>
              <a:t>A </a:t>
            </a:r>
            <a:r>
              <a:rPr lang="en-US" sz="2400" i="1" dirty="0"/>
              <a:t>shaft </a:t>
            </a:r>
            <a:r>
              <a:rPr lang="en-US" sz="2400" dirty="0"/>
              <a:t>is the component of a mechanical device that transmits rotational motion and power.</a:t>
            </a:r>
          </a:p>
          <a:p>
            <a:pPr algn="just"/>
            <a:r>
              <a:rPr lang="en-US" sz="2400" dirty="0"/>
              <a:t>Can you identify some kinds of mechanical systems incorporating rotating elements that transmit power?</a:t>
            </a:r>
          </a:p>
          <a:p>
            <a:pPr lvl="1" algn="just"/>
            <a:r>
              <a:rPr lang="en-US" sz="2400" dirty="0"/>
              <a:t>Here are some examples: gear-type speed reducers, belt or chain drives, conveyors, pumps, fans, agitators, and many types of automation equipment.</a:t>
            </a:r>
          </a:p>
          <a:p>
            <a:pPr lvl="1" algn="just"/>
            <a:r>
              <a:rPr lang="en-US" sz="2400" dirty="0"/>
              <a:t>Consider household appliances, lawn maintenance equipment, parts of a car, power tools, and machines around an office or in your workplace.</a:t>
            </a:r>
          </a:p>
        </p:txBody>
      </p:sp>
    </p:spTree>
    <p:extLst>
      <p:ext uri="{BB962C8B-B14F-4D97-AF65-F5344CB8AC3E}">
        <p14:creationId xmlns:p14="http://schemas.microsoft.com/office/powerpoint/2010/main" val="139168333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0"/>
            <a:ext cx="9067800" cy="990600"/>
          </a:xfrm>
        </p:spPr>
        <p:txBody>
          <a:bodyPr>
            <a:noAutofit/>
          </a:bodyPr>
          <a:lstStyle/>
          <a:p>
            <a:r>
              <a:rPr lang="en-US" sz="3600" dirty="0"/>
              <a:t>Directions for Forces on Mating Spur Gears</a:t>
            </a:r>
          </a:p>
        </p:txBody>
      </p:sp>
      <p:sp>
        <p:nvSpPr>
          <p:cNvPr id="4" name="Content Placeholder 3">
            <a:extLst>
              <a:ext uri="{FF2B5EF4-FFF2-40B4-BE49-F238E27FC236}">
                <a16:creationId xmlns:a16="http://schemas.microsoft.com/office/drawing/2014/main" id="{1D9EA618-5B3F-43B8-98D1-F663C7A8A5C2}"/>
              </a:ext>
            </a:extLst>
          </p:cNvPr>
          <p:cNvSpPr>
            <a:spLocks noGrp="1"/>
          </p:cNvSpPr>
          <p:nvPr>
            <p:ph idx="1"/>
          </p:nvPr>
        </p:nvSpPr>
        <p:spPr>
          <a:xfrm>
            <a:off x="1676400" y="3128983"/>
            <a:ext cx="8915400" cy="3228733"/>
          </a:xfrm>
        </p:spPr>
        <p:txBody>
          <a:bodyPr/>
          <a:lstStyle/>
          <a:p>
            <a:pPr algn="l"/>
            <a:r>
              <a:rPr lang="en-US" sz="2400" dirty="0"/>
              <a:t>Whenever you need to determine the direction of forces acting on a given gear, first determine whether it is a driver or a driven gear.</a:t>
            </a:r>
          </a:p>
          <a:p>
            <a:pPr algn="l"/>
            <a:endParaRPr lang="en-US" dirty="0"/>
          </a:p>
        </p:txBody>
      </p:sp>
      <p:pic>
        <p:nvPicPr>
          <p:cNvPr id="9" name="Picture 8">
            <a:extLst>
              <a:ext uri="{FF2B5EF4-FFF2-40B4-BE49-F238E27FC236}">
                <a16:creationId xmlns:a16="http://schemas.microsoft.com/office/drawing/2014/main" id="{D7D01BEB-2A38-4B7A-8F64-C77146D15158}"/>
              </a:ext>
            </a:extLst>
          </p:cNvPr>
          <p:cNvPicPr>
            <a:picLocks noChangeAspect="1"/>
          </p:cNvPicPr>
          <p:nvPr/>
        </p:nvPicPr>
        <p:blipFill>
          <a:blip r:embed="rId3"/>
          <a:stretch>
            <a:fillRect/>
          </a:stretch>
        </p:blipFill>
        <p:spPr>
          <a:xfrm>
            <a:off x="1600200" y="990600"/>
            <a:ext cx="7530152" cy="1921062"/>
          </a:xfrm>
          <a:prstGeom prst="rect">
            <a:avLst/>
          </a:prstGeom>
        </p:spPr>
      </p:pic>
    </p:spTree>
    <p:extLst>
      <p:ext uri="{BB962C8B-B14F-4D97-AF65-F5344CB8AC3E}">
        <p14:creationId xmlns:p14="http://schemas.microsoft.com/office/powerpoint/2010/main" val="320539577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0"/>
            <a:ext cx="9144000" cy="990600"/>
          </a:xfrm>
        </p:spPr>
        <p:txBody>
          <a:bodyPr>
            <a:noAutofit/>
          </a:bodyPr>
          <a:lstStyle/>
          <a:p>
            <a:r>
              <a:rPr lang="en-US" sz="3600" dirty="0"/>
              <a:t>Force Exerted on Shafts by Machine Elements</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1790700" y="1143000"/>
                <a:ext cx="8610600" cy="5715000"/>
              </a:xfrm>
            </p:spPr>
            <p:txBody>
              <a:bodyPr>
                <a:normAutofit/>
              </a:bodyPr>
              <a:lstStyle/>
              <a:p>
                <a:r>
                  <a:rPr lang="en-US" sz="2400" b="1" dirty="0">
                    <a:solidFill>
                      <a:srgbClr val="002060"/>
                    </a:solidFill>
                  </a:rPr>
                  <a:t>Helical Gears:</a:t>
                </a:r>
                <a:r>
                  <a:rPr lang="en-US" sz="2400" b="1" dirty="0"/>
                  <a:t> </a:t>
                </a:r>
                <a:r>
                  <a:rPr lang="en-US" sz="2400" dirty="0"/>
                  <a:t>In addition to the tangential and radial forces encountered with spur gears, helical gears produce an axial force.</a:t>
                </a:r>
              </a:p>
              <a:p>
                <a:r>
                  <a:rPr lang="en-US" sz="2400" dirty="0"/>
                  <a:t>If the helix angle of the gear is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𝜓</m:t>
                    </m:r>
                  </m:oMath>
                </a14:m>
                <a:r>
                  <a:rPr lang="en-US" sz="2400" dirty="0"/>
                  <a:t>, and if the normal pressure angle is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ea typeface="Cambria Math" panose="02040503050406030204" pitchFamily="18" charset="0"/>
                          </a:rPr>
                          <m:t>𝜙</m:t>
                        </m:r>
                      </m:e>
                      <m:sub>
                        <m:r>
                          <a:rPr lang="en-US" sz="2400" b="0" i="1" dirty="0" smtClean="0">
                            <a:latin typeface="Cambria Math" panose="02040503050406030204" pitchFamily="18" charset="0"/>
                          </a:rPr>
                          <m:t>𝑛</m:t>
                        </m:r>
                      </m:sub>
                    </m:sSub>
                  </m:oMath>
                </a14:m>
                <a:r>
                  <a:rPr lang="en-US" sz="2400" dirty="0"/>
                  <a:t>, the radial force can be computed from</a:t>
                </a:r>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1790700" y="1143000"/>
                <a:ext cx="8610600" cy="5715000"/>
              </a:xfrm>
              <a:blipFill>
                <a:blip r:embed="rId3"/>
                <a:stretch>
                  <a:fillRect l="-567" t="-854" r="-708"/>
                </a:stretch>
              </a:blipFill>
            </p:spPr>
            <p:txBody>
              <a:bodyPr/>
              <a:lstStyle/>
              <a:p>
                <a:r>
                  <a:rPr lang="en-PK">
                    <a:noFill/>
                  </a:rPr>
                  <a:t> </a:t>
                </a:r>
              </a:p>
            </p:txBody>
          </p:sp>
        </mc:Fallback>
      </mc:AlternateContent>
      <p:pic>
        <p:nvPicPr>
          <p:cNvPr id="6" name="Picture 5">
            <a:extLst>
              <a:ext uri="{FF2B5EF4-FFF2-40B4-BE49-F238E27FC236}">
                <a16:creationId xmlns:a16="http://schemas.microsoft.com/office/drawing/2014/main" id="{468ED5B2-4ED5-47DE-8C2E-5C2819BB529D}"/>
              </a:ext>
            </a:extLst>
          </p:cNvPr>
          <p:cNvPicPr>
            <a:picLocks noChangeAspect="1"/>
          </p:cNvPicPr>
          <p:nvPr/>
        </p:nvPicPr>
        <p:blipFill>
          <a:blip r:embed="rId4"/>
          <a:stretch>
            <a:fillRect/>
          </a:stretch>
        </p:blipFill>
        <p:spPr>
          <a:xfrm>
            <a:off x="3581401" y="3916978"/>
            <a:ext cx="5087881" cy="2941022"/>
          </a:xfrm>
          <a:prstGeom prst="rect">
            <a:avLst/>
          </a:prstGeom>
        </p:spPr>
      </p:pic>
    </p:spTree>
    <p:extLst>
      <p:ext uri="{BB962C8B-B14F-4D97-AF65-F5344CB8AC3E}">
        <p14:creationId xmlns:p14="http://schemas.microsoft.com/office/powerpoint/2010/main" val="265666977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0"/>
            <a:ext cx="9144000" cy="990600"/>
          </a:xfrm>
        </p:spPr>
        <p:txBody>
          <a:bodyPr>
            <a:noAutofit/>
          </a:bodyPr>
          <a:lstStyle/>
          <a:p>
            <a:r>
              <a:rPr lang="en-US" sz="3600" dirty="0"/>
              <a:t>Force Exerted on Shafts by Machine Elements</a:t>
            </a:r>
          </a:p>
        </p:txBody>
      </p:sp>
      <p:sp>
        <p:nvSpPr>
          <p:cNvPr id="2" name="Content Placeholder 1"/>
          <p:cNvSpPr>
            <a:spLocks noGrp="1"/>
          </p:cNvSpPr>
          <p:nvPr>
            <p:ph idx="1"/>
          </p:nvPr>
        </p:nvSpPr>
        <p:spPr>
          <a:xfrm>
            <a:off x="1790700" y="1143000"/>
            <a:ext cx="8610600" cy="5715000"/>
          </a:xfrm>
        </p:spPr>
        <p:txBody>
          <a:bodyPr>
            <a:normAutofit/>
          </a:bodyPr>
          <a:lstStyle/>
          <a:p>
            <a:r>
              <a:rPr lang="en-US" sz="2400" b="1" dirty="0">
                <a:solidFill>
                  <a:srgbClr val="002060"/>
                </a:solidFill>
              </a:rPr>
              <a:t>Chain Sprockets:</a:t>
            </a:r>
          </a:p>
          <a:p>
            <a:r>
              <a:rPr lang="en-US" sz="2400" dirty="0"/>
              <a:t>The upper part of the chain is in tension and produces the torque on either sprocket. The lower part of the chain, referred to as the </a:t>
            </a:r>
            <a:r>
              <a:rPr lang="en-US" sz="2400" i="1" dirty="0"/>
              <a:t>slack side</a:t>
            </a:r>
            <a:r>
              <a:rPr lang="en-US" sz="2400" dirty="0"/>
              <a:t>, exerts no force on either sprocket. </a:t>
            </a:r>
          </a:p>
          <a:p>
            <a:r>
              <a:rPr lang="en-US" sz="2400" dirty="0"/>
              <a:t>Therefore, the total bending force on the shaft carrying the sprocket is equal to the tension in the tight side of the chain.</a:t>
            </a:r>
          </a:p>
        </p:txBody>
      </p:sp>
    </p:spTree>
    <p:extLst>
      <p:ext uri="{BB962C8B-B14F-4D97-AF65-F5344CB8AC3E}">
        <p14:creationId xmlns:p14="http://schemas.microsoft.com/office/powerpoint/2010/main" val="159606050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0"/>
            <a:ext cx="9144000" cy="990600"/>
          </a:xfrm>
        </p:spPr>
        <p:txBody>
          <a:bodyPr>
            <a:noAutofit/>
          </a:bodyPr>
          <a:lstStyle/>
          <a:p>
            <a:r>
              <a:rPr lang="en-US" sz="3600" dirty="0"/>
              <a:t>Force Exerted on Shafts by Machine Elements</a:t>
            </a:r>
          </a:p>
        </p:txBody>
      </p:sp>
      <p:sp>
        <p:nvSpPr>
          <p:cNvPr id="2" name="Content Placeholder 1"/>
          <p:cNvSpPr>
            <a:spLocks noGrp="1"/>
          </p:cNvSpPr>
          <p:nvPr>
            <p:ph idx="1"/>
          </p:nvPr>
        </p:nvSpPr>
        <p:spPr>
          <a:xfrm>
            <a:off x="1752600" y="1143000"/>
            <a:ext cx="8610600" cy="5715000"/>
          </a:xfrm>
        </p:spPr>
        <p:txBody>
          <a:bodyPr>
            <a:normAutofit/>
          </a:bodyPr>
          <a:lstStyle/>
          <a:p>
            <a:r>
              <a:rPr lang="en-US" sz="2400" b="1" dirty="0">
                <a:solidFill>
                  <a:srgbClr val="002060"/>
                </a:solidFill>
              </a:rPr>
              <a:t>Chain Sprockets:</a:t>
            </a:r>
          </a:p>
        </p:txBody>
      </p:sp>
      <p:pic>
        <p:nvPicPr>
          <p:cNvPr id="5" name="Picture 4">
            <a:extLst>
              <a:ext uri="{FF2B5EF4-FFF2-40B4-BE49-F238E27FC236}">
                <a16:creationId xmlns:a16="http://schemas.microsoft.com/office/drawing/2014/main" id="{5E4B4B4F-E5DD-4CAB-853C-65C80BA69CF8}"/>
              </a:ext>
            </a:extLst>
          </p:cNvPr>
          <p:cNvPicPr>
            <a:picLocks noChangeAspect="1"/>
          </p:cNvPicPr>
          <p:nvPr/>
        </p:nvPicPr>
        <p:blipFill>
          <a:blip r:embed="rId3"/>
          <a:stretch>
            <a:fillRect/>
          </a:stretch>
        </p:blipFill>
        <p:spPr>
          <a:xfrm>
            <a:off x="2438400" y="1511153"/>
            <a:ext cx="7239000" cy="5108722"/>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8514F6D6-F4F6-4117-92D6-092531D2B9CD}"/>
                  </a:ext>
                </a:extLst>
              </p14:cNvPr>
              <p14:cNvContentPartPr/>
              <p14:nvPr/>
            </p14:nvContentPartPr>
            <p14:xfrm>
              <a:off x="3354600" y="3351600"/>
              <a:ext cx="6210000" cy="2526480"/>
            </p14:xfrm>
          </p:contentPart>
        </mc:Choice>
        <mc:Fallback xmlns="">
          <p:pic>
            <p:nvPicPr>
              <p:cNvPr id="4" name="Ink 3">
                <a:extLst>
                  <a:ext uri="{FF2B5EF4-FFF2-40B4-BE49-F238E27FC236}">
                    <a16:creationId xmlns:a16="http://schemas.microsoft.com/office/drawing/2014/main" id="{8514F6D6-F4F6-4117-92D6-092531D2B9CD}"/>
                  </a:ext>
                </a:extLst>
              </p:cNvPr>
              <p:cNvPicPr/>
              <p:nvPr/>
            </p:nvPicPr>
            <p:blipFill>
              <a:blip r:embed="rId5"/>
              <a:stretch>
                <a:fillRect/>
              </a:stretch>
            </p:blipFill>
            <p:spPr>
              <a:xfrm>
                <a:off x="3345240" y="3342240"/>
                <a:ext cx="6228720" cy="2545200"/>
              </a:xfrm>
              <a:prstGeom prst="rect">
                <a:avLst/>
              </a:prstGeom>
            </p:spPr>
          </p:pic>
        </mc:Fallback>
      </mc:AlternateContent>
    </p:spTree>
    <p:extLst>
      <p:ext uri="{BB962C8B-B14F-4D97-AF65-F5344CB8AC3E}">
        <p14:creationId xmlns:p14="http://schemas.microsoft.com/office/powerpoint/2010/main" val="80968354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0"/>
            <a:ext cx="9144000" cy="990600"/>
          </a:xfrm>
        </p:spPr>
        <p:txBody>
          <a:bodyPr>
            <a:noAutofit/>
          </a:bodyPr>
          <a:lstStyle/>
          <a:p>
            <a:r>
              <a:rPr lang="en-US" sz="3600" dirty="0"/>
              <a:t>Force Exerted on Shafts by Machine Elements</a:t>
            </a:r>
          </a:p>
        </p:txBody>
      </p:sp>
      <p:sp>
        <p:nvSpPr>
          <p:cNvPr id="2" name="Content Placeholder 1"/>
          <p:cNvSpPr>
            <a:spLocks noGrp="1"/>
          </p:cNvSpPr>
          <p:nvPr>
            <p:ph idx="1"/>
          </p:nvPr>
        </p:nvSpPr>
        <p:spPr>
          <a:xfrm>
            <a:off x="1790700" y="1143000"/>
            <a:ext cx="8610600" cy="5715000"/>
          </a:xfrm>
        </p:spPr>
        <p:txBody>
          <a:bodyPr>
            <a:normAutofit/>
          </a:bodyPr>
          <a:lstStyle/>
          <a:p>
            <a:pPr algn="just"/>
            <a:r>
              <a:rPr lang="en-US" sz="2400" b="1" dirty="0">
                <a:solidFill>
                  <a:srgbClr val="002060"/>
                </a:solidFill>
              </a:rPr>
              <a:t>Chain Sprockets:</a:t>
            </a:r>
          </a:p>
          <a:p>
            <a:pPr algn="just"/>
            <a:r>
              <a:rPr lang="en-US" sz="2400" dirty="0"/>
              <a:t>These two components of the force would cause bending in both the x-direction and the y-direction. Alternatively, the analysis could be carried out in the direction of the force, Fc, in which single plane bending occurs.</a:t>
            </a:r>
          </a:p>
        </p:txBody>
      </p:sp>
    </p:spTree>
    <p:extLst>
      <p:ext uri="{BB962C8B-B14F-4D97-AF65-F5344CB8AC3E}">
        <p14:creationId xmlns:p14="http://schemas.microsoft.com/office/powerpoint/2010/main" val="40948653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0"/>
            <a:ext cx="9144000" cy="990600"/>
          </a:xfrm>
        </p:spPr>
        <p:txBody>
          <a:bodyPr>
            <a:noAutofit/>
          </a:bodyPr>
          <a:lstStyle/>
          <a:p>
            <a:r>
              <a:rPr lang="en-US" sz="3600" dirty="0"/>
              <a:t>Force Exerted on Shafts by Machine Elements</a:t>
            </a:r>
          </a:p>
        </p:txBody>
      </p:sp>
      <p:sp>
        <p:nvSpPr>
          <p:cNvPr id="2" name="Content Placeholder 1"/>
          <p:cNvSpPr>
            <a:spLocks noGrp="1"/>
          </p:cNvSpPr>
          <p:nvPr>
            <p:ph idx="1"/>
          </p:nvPr>
        </p:nvSpPr>
        <p:spPr>
          <a:xfrm>
            <a:off x="1657066" y="1205552"/>
            <a:ext cx="8610600" cy="5715000"/>
          </a:xfrm>
        </p:spPr>
        <p:txBody>
          <a:bodyPr>
            <a:normAutofit/>
          </a:bodyPr>
          <a:lstStyle/>
          <a:p>
            <a:pPr algn="just"/>
            <a:r>
              <a:rPr lang="en-US" sz="2400" b="1" dirty="0">
                <a:solidFill>
                  <a:srgbClr val="002060"/>
                </a:solidFill>
              </a:rPr>
              <a:t>V-Belt Sheaves:</a:t>
            </a:r>
          </a:p>
          <a:p>
            <a:pPr algn="just"/>
            <a:r>
              <a:rPr lang="en-US" sz="2400" dirty="0"/>
              <a:t>The general appearance of the V-belt drive system looks similar to the chain drive system. But there is one important difference: Both sides of the V-belt are in tension.</a:t>
            </a:r>
          </a:p>
        </p:txBody>
      </p:sp>
      <p:pic>
        <p:nvPicPr>
          <p:cNvPr id="6" name="Picture 5">
            <a:extLst>
              <a:ext uri="{FF2B5EF4-FFF2-40B4-BE49-F238E27FC236}">
                <a16:creationId xmlns:a16="http://schemas.microsoft.com/office/drawing/2014/main" id="{444A7532-9267-43D4-BE8D-F55F93D2DF8F}"/>
              </a:ext>
            </a:extLst>
          </p:cNvPr>
          <p:cNvPicPr>
            <a:picLocks noChangeAspect="1"/>
          </p:cNvPicPr>
          <p:nvPr/>
        </p:nvPicPr>
        <p:blipFill>
          <a:blip r:embed="rId3"/>
          <a:stretch>
            <a:fillRect/>
          </a:stretch>
        </p:blipFill>
        <p:spPr>
          <a:xfrm>
            <a:off x="2109788" y="3571876"/>
            <a:ext cx="7972425" cy="3057525"/>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AC6A0497-0CDB-4C68-A0EF-FCD783F1ECEB}"/>
                  </a:ext>
                </a:extLst>
              </p14:cNvPr>
              <p14:cNvContentPartPr/>
              <p14:nvPr/>
            </p14:nvContentPartPr>
            <p14:xfrm>
              <a:off x="5414160" y="4501440"/>
              <a:ext cx="763920" cy="152640"/>
            </p14:xfrm>
          </p:contentPart>
        </mc:Choice>
        <mc:Fallback xmlns="">
          <p:pic>
            <p:nvPicPr>
              <p:cNvPr id="4" name="Ink 3">
                <a:extLst>
                  <a:ext uri="{FF2B5EF4-FFF2-40B4-BE49-F238E27FC236}">
                    <a16:creationId xmlns:a16="http://schemas.microsoft.com/office/drawing/2014/main" id="{AC6A0497-0CDB-4C68-A0EF-FCD783F1ECEB}"/>
                  </a:ext>
                </a:extLst>
              </p:cNvPr>
              <p:cNvPicPr/>
              <p:nvPr/>
            </p:nvPicPr>
            <p:blipFill>
              <a:blip r:embed="rId5"/>
              <a:stretch>
                <a:fillRect/>
              </a:stretch>
            </p:blipFill>
            <p:spPr>
              <a:xfrm>
                <a:off x="5404800" y="4492080"/>
                <a:ext cx="782640" cy="171360"/>
              </a:xfrm>
              <a:prstGeom prst="rect">
                <a:avLst/>
              </a:prstGeom>
            </p:spPr>
          </p:pic>
        </mc:Fallback>
      </mc:AlternateContent>
    </p:spTree>
    <p:extLst>
      <p:ext uri="{BB962C8B-B14F-4D97-AF65-F5344CB8AC3E}">
        <p14:creationId xmlns:p14="http://schemas.microsoft.com/office/powerpoint/2010/main" val="23738384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0"/>
            <a:ext cx="9144000" cy="990600"/>
          </a:xfrm>
        </p:spPr>
        <p:txBody>
          <a:bodyPr>
            <a:noAutofit/>
          </a:bodyPr>
          <a:lstStyle/>
          <a:p>
            <a:r>
              <a:rPr lang="en-US" sz="3600" dirty="0"/>
              <a:t>Force Exerted on Shafts by Machine Elements</a:t>
            </a:r>
          </a:p>
        </p:txBody>
      </p:sp>
      <p:sp>
        <p:nvSpPr>
          <p:cNvPr id="2" name="Content Placeholder 1"/>
          <p:cNvSpPr>
            <a:spLocks noGrp="1"/>
          </p:cNvSpPr>
          <p:nvPr>
            <p:ph idx="1"/>
          </p:nvPr>
        </p:nvSpPr>
        <p:spPr>
          <a:xfrm>
            <a:off x="1752600" y="1143000"/>
            <a:ext cx="8610600" cy="5715000"/>
          </a:xfrm>
        </p:spPr>
        <p:txBody>
          <a:bodyPr>
            <a:normAutofit/>
          </a:bodyPr>
          <a:lstStyle/>
          <a:p>
            <a:r>
              <a:rPr lang="en-US" sz="2400" b="1" dirty="0">
                <a:solidFill>
                  <a:srgbClr val="002060"/>
                </a:solidFill>
              </a:rPr>
              <a:t>V-Belt Sheaves:</a:t>
            </a:r>
          </a:p>
          <a:p>
            <a:r>
              <a:rPr lang="en-US" sz="2400" dirty="0"/>
              <a:t>The tight side tension, F1, is greater than the “slack side” tension, F2, and thus there is a net driving force on the sheaves equal to:</a:t>
            </a:r>
          </a:p>
          <a:p>
            <a:endParaRPr lang="en-US" sz="2400" dirty="0"/>
          </a:p>
          <a:p>
            <a:pPr marL="0" indent="0">
              <a:buNone/>
            </a:pPr>
            <a:endParaRPr lang="en-US" sz="2400" dirty="0"/>
          </a:p>
          <a:p>
            <a:r>
              <a:rPr lang="en-US" sz="2400" dirty="0"/>
              <a:t>The magnitude of the net driving force can be computed from the torque transmitted:</a:t>
            </a:r>
          </a:p>
        </p:txBody>
      </p:sp>
      <p:pic>
        <p:nvPicPr>
          <p:cNvPr id="5" name="Picture 4">
            <a:extLst>
              <a:ext uri="{FF2B5EF4-FFF2-40B4-BE49-F238E27FC236}">
                <a16:creationId xmlns:a16="http://schemas.microsoft.com/office/drawing/2014/main" id="{1F077297-A1BE-4862-A5AD-C1B717545E77}"/>
              </a:ext>
            </a:extLst>
          </p:cNvPr>
          <p:cNvPicPr>
            <a:picLocks noChangeAspect="1"/>
          </p:cNvPicPr>
          <p:nvPr/>
        </p:nvPicPr>
        <p:blipFill>
          <a:blip r:embed="rId3"/>
          <a:stretch>
            <a:fillRect/>
          </a:stretch>
        </p:blipFill>
        <p:spPr>
          <a:xfrm>
            <a:off x="4400444" y="2708634"/>
            <a:ext cx="3760918" cy="999477"/>
          </a:xfrm>
          <a:prstGeom prst="rect">
            <a:avLst/>
          </a:prstGeom>
        </p:spPr>
      </p:pic>
      <p:pic>
        <p:nvPicPr>
          <p:cNvPr id="8" name="Picture 7">
            <a:extLst>
              <a:ext uri="{FF2B5EF4-FFF2-40B4-BE49-F238E27FC236}">
                <a16:creationId xmlns:a16="http://schemas.microsoft.com/office/drawing/2014/main" id="{B25E0D30-EEEC-4EEC-850C-FF14A9624B91}"/>
              </a:ext>
            </a:extLst>
          </p:cNvPr>
          <p:cNvPicPr>
            <a:picLocks noChangeAspect="1"/>
          </p:cNvPicPr>
          <p:nvPr/>
        </p:nvPicPr>
        <p:blipFill>
          <a:blip r:embed="rId4"/>
          <a:stretch>
            <a:fillRect/>
          </a:stretch>
        </p:blipFill>
        <p:spPr>
          <a:xfrm>
            <a:off x="4400444" y="4838073"/>
            <a:ext cx="4439730" cy="1160792"/>
          </a:xfrm>
          <a:prstGeom prst="rect">
            <a:avLst/>
          </a:prstGeom>
        </p:spPr>
      </p:pic>
    </p:spTree>
    <p:extLst>
      <p:ext uri="{BB962C8B-B14F-4D97-AF65-F5344CB8AC3E}">
        <p14:creationId xmlns:p14="http://schemas.microsoft.com/office/powerpoint/2010/main" val="325849802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0"/>
            <a:ext cx="9144000" cy="990600"/>
          </a:xfrm>
        </p:spPr>
        <p:txBody>
          <a:bodyPr>
            <a:noAutofit/>
          </a:bodyPr>
          <a:lstStyle/>
          <a:p>
            <a:r>
              <a:rPr lang="en-US" sz="3600" dirty="0"/>
              <a:t>Force Exerted on Shafts by Machine Elements</a:t>
            </a:r>
          </a:p>
        </p:txBody>
      </p:sp>
      <p:sp>
        <p:nvSpPr>
          <p:cNvPr id="2" name="Content Placeholder 1"/>
          <p:cNvSpPr>
            <a:spLocks noGrp="1"/>
          </p:cNvSpPr>
          <p:nvPr>
            <p:ph idx="1"/>
          </p:nvPr>
        </p:nvSpPr>
        <p:spPr>
          <a:xfrm>
            <a:off x="1706820" y="990600"/>
            <a:ext cx="8610600" cy="5715000"/>
          </a:xfrm>
        </p:spPr>
        <p:txBody>
          <a:bodyPr>
            <a:normAutofit/>
          </a:bodyPr>
          <a:lstStyle/>
          <a:p>
            <a:r>
              <a:rPr lang="en-US" sz="2400" b="1" dirty="0">
                <a:solidFill>
                  <a:srgbClr val="002060"/>
                </a:solidFill>
              </a:rPr>
              <a:t>V-Belt Sheaves: </a:t>
            </a:r>
            <a:r>
              <a:rPr lang="en-US" sz="2400" dirty="0"/>
              <a:t>Bending Force for V-Belts.</a:t>
            </a:r>
          </a:p>
          <a:p>
            <a:endParaRPr lang="en-US" dirty="0"/>
          </a:p>
        </p:txBody>
      </p:sp>
      <p:pic>
        <p:nvPicPr>
          <p:cNvPr id="6" name="Picture 5">
            <a:extLst>
              <a:ext uri="{FF2B5EF4-FFF2-40B4-BE49-F238E27FC236}">
                <a16:creationId xmlns:a16="http://schemas.microsoft.com/office/drawing/2014/main" id="{22B8C9A1-4E18-4D68-B3D2-270F9E8D93C7}"/>
              </a:ext>
            </a:extLst>
          </p:cNvPr>
          <p:cNvPicPr>
            <a:picLocks noChangeAspect="1"/>
          </p:cNvPicPr>
          <p:nvPr/>
        </p:nvPicPr>
        <p:blipFill>
          <a:blip r:embed="rId3"/>
          <a:stretch>
            <a:fillRect/>
          </a:stretch>
        </p:blipFill>
        <p:spPr>
          <a:xfrm>
            <a:off x="2414587" y="1538288"/>
            <a:ext cx="5694066" cy="1219200"/>
          </a:xfrm>
          <a:prstGeom prst="rect">
            <a:avLst/>
          </a:prstGeom>
        </p:spPr>
      </p:pic>
      <p:pic>
        <p:nvPicPr>
          <p:cNvPr id="9" name="Picture 8">
            <a:extLst>
              <a:ext uri="{FF2B5EF4-FFF2-40B4-BE49-F238E27FC236}">
                <a16:creationId xmlns:a16="http://schemas.microsoft.com/office/drawing/2014/main" id="{01F4DD6B-275D-4A24-BCFE-D3E41A22C3BD}"/>
              </a:ext>
            </a:extLst>
          </p:cNvPr>
          <p:cNvPicPr>
            <a:picLocks noChangeAspect="1"/>
          </p:cNvPicPr>
          <p:nvPr/>
        </p:nvPicPr>
        <p:blipFill>
          <a:blip r:embed="rId4"/>
          <a:stretch>
            <a:fillRect/>
          </a:stretch>
        </p:blipFill>
        <p:spPr>
          <a:xfrm>
            <a:off x="2452689" y="2757489"/>
            <a:ext cx="7324725" cy="4067175"/>
          </a:xfrm>
          <a:prstGeom prst="rect">
            <a:avLst/>
          </a:prstGeom>
        </p:spPr>
      </p:pic>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0DA9702A-0955-4C6F-8D34-C40B5C8E1A96}"/>
                  </a:ext>
                </a:extLst>
              </p14:cNvPr>
              <p14:cNvContentPartPr/>
              <p14:nvPr/>
            </p14:nvContentPartPr>
            <p14:xfrm>
              <a:off x="5807280" y="2703600"/>
              <a:ext cx="204840" cy="31680"/>
            </p14:xfrm>
          </p:contentPart>
        </mc:Choice>
        <mc:Fallback xmlns="">
          <p:pic>
            <p:nvPicPr>
              <p:cNvPr id="4" name="Ink 3">
                <a:extLst>
                  <a:ext uri="{FF2B5EF4-FFF2-40B4-BE49-F238E27FC236}">
                    <a16:creationId xmlns:a16="http://schemas.microsoft.com/office/drawing/2014/main" id="{0DA9702A-0955-4C6F-8D34-C40B5C8E1A96}"/>
                  </a:ext>
                </a:extLst>
              </p:cNvPr>
              <p:cNvPicPr/>
              <p:nvPr/>
            </p:nvPicPr>
            <p:blipFill>
              <a:blip r:embed="rId6"/>
              <a:stretch>
                <a:fillRect/>
              </a:stretch>
            </p:blipFill>
            <p:spPr>
              <a:xfrm>
                <a:off x="5797920" y="2694240"/>
                <a:ext cx="223560" cy="50400"/>
              </a:xfrm>
              <a:prstGeom prst="rect">
                <a:avLst/>
              </a:prstGeom>
            </p:spPr>
          </p:pic>
        </mc:Fallback>
      </mc:AlternateContent>
    </p:spTree>
    <p:extLst>
      <p:ext uri="{BB962C8B-B14F-4D97-AF65-F5344CB8AC3E}">
        <p14:creationId xmlns:p14="http://schemas.microsoft.com/office/powerpoint/2010/main" val="245765870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CF663-2EF6-777D-0D29-2E71BBABD5CF}"/>
              </a:ext>
            </a:extLst>
          </p:cNvPr>
          <p:cNvSpPr>
            <a:spLocks noGrp="1"/>
          </p:cNvSpPr>
          <p:nvPr>
            <p:ph type="title"/>
          </p:nvPr>
        </p:nvSpPr>
        <p:spPr>
          <a:xfrm>
            <a:off x="677333" y="609600"/>
            <a:ext cx="9640373" cy="1320800"/>
          </a:xfrm>
        </p:spPr>
        <p:txBody>
          <a:bodyPr/>
          <a:lstStyle/>
          <a:p>
            <a:r>
              <a:rPr lang="en-US" dirty="0"/>
              <a:t>Flat Belt Drives</a:t>
            </a:r>
            <a:endParaRPr lang="en-PK" dirty="0"/>
          </a:p>
        </p:txBody>
      </p:sp>
      <p:sp>
        <p:nvSpPr>
          <p:cNvPr id="3" name="Content Placeholder 2">
            <a:extLst>
              <a:ext uri="{FF2B5EF4-FFF2-40B4-BE49-F238E27FC236}">
                <a16:creationId xmlns:a16="http://schemas.microsoft.com/office/drawing/2014/main" id="{22D28027-E32F-44C7-3FFA-3EE76651EC21}"/>
              </a:ext>
            </a:extLst>
          </p:cNvPr>
          <p:cNvSpPr>
            <a:spLocks noGrp="1"/>
          </p:cNvSpPr>
          <p:nvPr>
            <p:ph idx="1"/>
          </p:nvPr>
        </p:nvSpPr>
        <p:spPr>
          <a:xfrm>
            <a:off x="574974" y="1551035"/>
            <a:ext cx="9845090" cy="3880773"/>
          </a:xfrm>
        </p:spPr>
        <p:txBody>
          <a:bodyPr>
            <a:normAutofit/>
          </a:bodyPr>
          <a:lstStyle/>
          <a:p>
            <a:pPr algn="l"/>
            <a:r>
              <a:rPr lang="en-US" sz="2400" b="0" i="0" u="none" strike="noStrike" baseline="0" dirty="0">
                <a:latin typeface="SabonLTPro-Roman"/>
              </a:rPr>
              <a:t>The analysis of the bending force exerted on shafts by flat-belt pulleys is identical to that for V-belt sheaves except that the ratio of the tight side to the slack side tension is typically considered 3 instead of 5. </a:t>
            </a:r>
          </a:p>
          <a:p>
            <a:pPr algn="l"/>
            <a:r>
              <a:rPr lang="en-US" sz="2400" b="0" i="0" u="none" strike="noStrike" baseline="0" dirty="0">
                <a:latin typeface="SabonLTPro-Roman"/>
              </a:rPr>
              <a:t>Using the same logic as with V-belt sheaves, we can compute the constant </a:t>
            </a:r>
            <a:r>
              <a:rPr lang="en-US" sz="2400" b="0" i="1" u="none" strike="noStrike" baseline="0" dirty="0">
                <a:latin typeface="SabonLTPro-Italic"/>
              </a:rPr>
              <a:t>C </a:t>
            </a:r>
            <a:r>
              <a:rPr lang="en-US" sz="2400" b="0" i="0" u="none" strike="noStrike" baseline="0" dirty="0">
                <a:latin typeface="SabonLTPro-Roman"/>
              </a:rPr>
              <a:t>to be 2.0. Then, for flat-belt drives,</a:t>
            </a:r>
          </a:p>
          <a:p>
            <a:pPr marL="0" indent="0" algn="l">
              <a:buNone/>
            </a:pPr>
            <a:r>
              <a:rPr lang="en-US" sz="2400" dirty="0">
                <a:latin typeface="SabonLTPro-Roman"/>
              </a:rPr>
              <a:t>       </a:t>
            </a:r>
            <a:endParaRPr lang="en-PK" sz="2400" dirty="0"/>
          </a:p>
        </p:txBody>
      </p:sp>
      <p:pic>
        <p:nvPicPr>
          <p:cNvPr id="5" name="Picture 4">
            <a:extLst>
              <a:ext uri="{FF2B5EF4-FFF2-40B4-BE49-F238E27FC236}">
                <a16:creationId xmlns:a16="http://schemas.microsoft.com/office/drawing/2014/main" id="{0BC5B50F-83F0-F236-FAD3-F25165AC704E}"/>
              </a:ext>
            </a:extLst>
          </p:cNvPr>
          <p:cNvPicPr>
            <a:picLocks noChangeAspect="1"/>
          </p:cNvPicPr>
          <p:nvPr/>
        </p:nvPicPr>
        <p:blipFill>
          <a:blip r:embed="rId2"/>
          <a:stretch>
            <a:fillRect/>
          </a:stretch>
        </p:blipFill>
        <p:spPr>
          <a:xfrm>
            <a:off x="3391305" y="3692002"/>
            <a:ext cx="5136435" cy="1084713"/>
          </a:xfrm>
          <a:prstGeom prst="rect">
            <a:avLst/>
          </a:prstGeom>
        </p:spPr>
      </p:pic>
    </p:spTree>
    <p:extLst>
      <p:ext uri="{BB962C8B-B14F-4D97-AF65-F5344CB8AC3E}">
        <p14:creationId xmlns:p14="http://schemas.microsoft.com/office/powerpoint/2010/main" val="33907344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8DF7-062E-9F28-8233-1BE35D2DD905}"/>
              </a:ext>
            </a:extLst>
          </p:cNvPr>
          <p:cNvSpPr>
            <a:spLocks noGrp="1"/>
          </p:cNvSpPr>
          <p:nvPr>
            <p:ph type="title"/>
          </p:nvPr>
        </p:nvSpPr>
        <p:spPr>
          <a:xfrm>
            <a:off x="677334" y="609600"/>
            <a:ext cx="9490248" cy="1320800"/>
          </a:xfrm>
        </p:spPr>
        <p:txBody>
          <a:bodyPr/>
          <a:lstStyle/>
          <a:p>
            <a:r>
              <a:rPr lang="en-US" dirty="0"/>
              <a:t>Flexible Coupling</a:t>
            </a:r>
            <a:endParaRPr lang="en-PK" dirty="0"/>
          </a:p>
        </p:txBody>
      </p:sp>
      <p:sp>
        <p:nvSpPr>
          <p:cNvPr id="3" name="Content Placeholder 2">
            <a:extLst>
              <a:ext uri="{FF2B5EF4-FFF2-40B4-BE49-F238E27FC236}">
                <a16:creationId xmlns:a16="http://schemas.microsoft.com/office/drawing/2014/main" id="{33FD520B-283F-71A3-AED4-A763606D5A2C}"/>
              </a:ext>
            </a:extLst>
          </p:cNvPr>
          <p:cNvSpPr>
            <a:spLocks noGrp="1"/>
          </p:cNvSpPr>
          <p:nvPr>
            <p:ph idx="1"/>
          </p:nvPr>
        </p:nvSpPr>
        <p:spPr>
          <a:xfrm>
            <a:off x="677334" y="1601031"/>
            <a:ext cx="9490248" cy="3880773"/>
          </a:xfrm>
        </p:spPr>
        <p:txBody>
          <a:bodyPr>
            <a:normAutofit/>
          </a:bodyPr>
          <a:lstStyle/>
          <a:p>
            <a:pPr algn="just"/>
            <a:r>
              <a:rPr lang="en-US" sz="2400" b="0" i="0" u="none" strike="noStrike" baseline="0" dirty="0">
                <a:latin typeface="SabonLTPro-Roman"/>
              </a:rPr>
              <a:t>A flexible coupling transmits power between shafts while accommodating minor misalignments in the radial, angular, or axial directions. Thus, the shafts adjacent to the couplings are subjected to </a:t>
            </a:r>
            <a:r>
              <a:rPr lang="en-US" sz="2400" b="0" i="0" u="none" strike="noStrike" baseline="0" dirty="0">
                <a:solidFill>
                  <a:srgbClr val="FF0000"/>
                </a:solidFill>
                <a:latin typeface="SabonLTPro-Roman"/>
              </a:rPr>
              <a:t>torsion</a:t>
            </a:r>
            <a:r>
              <a:rPr lang="en-US" sz="2400" b="0" i="0" u="none" strike="noStrike" baseline="0" dirty="0">
                <a:latin typeface="SabonLTPro-Roman"/>
              </a:rPr>
              <a:t>, but the misalignments cause no axial or bending </a:t>
            </a:r>
            <a:r>
              <a:rPr lang="de-DE" sz="2400" b="0" i="0" u="none" strike="noStrike" baseline="0" dirty="0">
                <a:latin typeface="SabonLTPro-Roman"/>
              </a:rPr>
              <a:t>loads.</a:t>
            </a:r>
            <a:endParaRPr lang="en-PK" sz="2400" dirty="0"/>
          </a:p>
        </p:txBody>
      </p:sp>
    </p:spTree>
    <p:extLst>
      <p:ext uri="{BB962C8B-B14F-4D97-AF65-F5344CB8AC3E}">
        <p14:creationId xmlns:p14="http://schemas.microsoft.com/office/powerpoint/2010/main" val="493528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0"/>
            <a:ext cx="8229600" cy="990600"/>
          </a:xfrm>
        </p:spPr>
        <p:txBody>
          <a:bodyPr>
            <a:noAutofit/>
          </a:bodyPr>
          <a:lstStyle/>
          <a:p>
            <a:r>
              <a:rPr lang="en-US" sz="4000" dirty="0"/>
              <a:t>Forces on Shafts</a:t>
            </a:r>
          </a:p>
        </p:txBody>
      </p:sp>
      <p:sp>
        <p:nvSpPr>
          <p:cNvPr id="2" name="Content Placeholder 1"/>
          <p:cNvSpPr>
            <a:spLocks noGrp="1"/>
          </p:cNvSpPr>
          <p:nvPr>
            <p:ph idx="1"/>
          </p:nvPr>
        </p:nvSpPr>
        <p:spPr>
          <a:xfrm>
            <a:off x="1752600" y="914400"/>
            <a:ext cx="8610600" cy="5715000"/>
          </a:xfrm>
        </p:spPr>
        <p:txBody>
          <a:bodyPr>
            <a:normAutofit/>
          </a:bodyPr>
          <a:lstStyle/>
          <a:p>
            <a:pPr algn="just"/>
            <a:r>
              <a:rPr lang="en-US" sz="2400" dirty="0"/>
              <a:t>Also, a shaft usually carries power-transmitting components, such as gears, belt sheaves, or chain sprockets, which exert forces on the shaft in the transverse direction (perpendicular to its axis).</a:t>
            </a:r>
          </a:p>
          <a:p>
            <a:pPr algn="just"/>
            <a:r>
              <a:rPr lang="en-US" sz="2400" dirty="0"/>
              <a:t>These transverse forces cause bending moments to be developed in the shaft, requiring analysis of the stress due to bending.</a:t>
            </a:r>
          </a:p>
        </p:txBody>
      </p:sp>
    </p:spTree>
    <p:extLst>
      <p:ext uri="{BB962C8B-B14F-4D97-AF65-F5344CB8AC3E}">
        <p14:creationId xmlns:p14="http://schemas.microsoft.com/office/powerpoint/2010/main" val="22482051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0"/>
            <a:ext cx="8229600" cy="990600"/>
          </a:xfrm>
        </p:spPr>
        <p:txBody>
          <a:bodyPr>
            <a:noAutofit/>
          </a:bodyPr>
          <a:lstStyle/>
          <a:p>
            <a:r>
              <a:rPr lang="en-US" sz="4000" dirty="0"/>
              <a:t>Stress Concentrations in Shafts</a:t>
            </a:r>
          </a:p>
        </p:txBody>
      </p:sp>
      <p:sp>
        <p:nvSpPr>
          <p:cNvPr id="2" name="Content Placeholder 1"/>
          <p:cNvSpPr>
            <a:spLocks noGrp="1"/>
          </p:cNvSpPr>
          <p:nvPr>
            <p:ph idx="1"/>
          </p:nvPr>
        </p:nvSpPr>
        <p:spPr>
          <a:xfrm>
            <a:off x="1752600" y="914400"/>
            <a:ext cx="8610600" cy="5715000"/>
          </a:xfrm>
        </p:spPr>
        <p:txBody>
          <a:bodyPr>
            <a:normAutofit/>
          </a:bodyPr>
          <a:lstStyle/>
          <a:p>
            <a:pPr marL="0" indent="0" algn="just">
              <a:buNone/>
            </a:pPr>
            <a:r>
              <a:rPr lang="en-US" sz="2400" dirty="0"/>
              <a:t>In order to mount and locate the several types of machine elements on shafts properly, a final design typically contains several diameters, </a:t>
            </a:r>
            <a:r>
              <a:rPr lang="en-US" sz="2400" dirty="0" err="1"/>
              <a:t>keyseats</a:t>
            </a:r>
            <a:r>
              <a:rPr lang="en-US" sz="2400" dirty="0"/>
              <a:t>, ring grooves, and other geometric discontinuities that create stress concentrations.</a:t>
            </a:r>
          </a:p>
          <a:p>
            <a:endParaRPr lang="en-US" dirty="0"/>
          </a:p>
        </p:txBody>
      </p:sp>
      <p:pic>
        <p:nvPicPr>
          <p:cNvPr id="4" name="Picture 3">
            <a:extLst>
              <a:ext uri="{FF2B5EF4-FFF2-40B4-BE49-F238E27FC236}">
                <a16:creationId xmlns:a16="http://schemas.microsoft.com/office/drawing/2014/main" id="{14AD9C7A-B17F-4EA6-A4C3-24A7C93C497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819400" y="2928389"/>
            <a:ext cx="6705600" cy="3896091"/>
          </a:xfrm>
          <a:prstGeom prst="rect">
            <a:avLst/>
          </a:prstGeom>
        </p:spPr>
      </p:pic>
    </p:spTree>
    <p:extLst>
      <p:ext uri="{BB962C8B-B14F-4D97-AF65-F5344CB8AC3E}">
        <p14:creationId xmlns:p14="http://schemas.microsoft.com/office/powerpoint/2010/main" val="202666311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0"/>
            <a:ext cx="8229600" cy="990600"/>
          </a:xfrm>
        </p:spPr>
        <p:txBody>
          <a:bodyPr>
            <a:noAutofit/>
          </a:bodyPr>
          <a:lstStyle/>
          <a:p>
            <a:r>
              <a:rPr lang="en-US" sz="4000" dirty="0"/>
              <a:t>Stress Concentrations in Shafts</a:t>
            </a:r>
          </a:p>
        </p:txBody>
      </p:sp>
      <p:sp>
        <p:nvSpPr>
          <p:cNvPr id="2" name="Content Placeholder 1"/>
          <p:cNvSpPr>
            <a:spLocks noGrp="1"/>
          </p:cNvSpPr>
          <p:nvPr>
            <p:ph idx="1"/>
          </p:nvPr>
        </p:nvSpPr>
        <p:spPr>
          <a:xfrm>
            <a:off x="1752600" y="914400"/>
            <a:ext cx="8610600" cy="5715000"/>
          </a:xfrm>
        </p:spPr>
        <p:txBody>
          <a:bodyPr>
            <a:normAutofit/>
          </a:bodyPr>
          <a:lstStyle/>
          <a:p>
            <a:pPr algn="just"/>
            <a:r>
              <a:rPr lang="en-US" sz="2400" dirty="0"/>
              <a:t>These stress concentrations must be taken into account during the design analysis.</a:t>
            </a:r>
          </a:p>
          <a:p>
            <a:pPr algn="just"/>
            <a:r>
              <a:rPr lang="en-US" sz="2400" dirty="0"/>
              <a:t>We need to determine the values of stress concentration factors for the changes in diameters caused by attachment of elements to the shafts.</a:t>
            </a:r>
          </a:p>
          <a:p>
            <a:pPr algn="just"/>
            <a:r>
              <a:rPr lang="en-US" sz="2400" dirty="0"/>
              <a:t>One way is to decide on the preliminary design values of stress concentration factors (K</a:t>
            </a:r>
            <a:r>
              <a:rPr lang="en-US" sz="2400" baseline="-25000" dirty="0"/>
              <a:t>t</a:t>
            </a:r>
            <a:r>
              <a:rPr lang="en-US" sz="2400" dirty="0"/>
              <a:t>).</a:t>
            </a:r>
          </a:p>
          <a:p>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183121B-E5C9-4135-A7AB-2E455EBC5F50}"/>
                  </a:ext>
                </a:extLst>
              </p14:cNvPr>
              <p14:cNvContentPartPr/>
              <p14:nvPr/>
            </p14:nvContentPartPr>
            <p14:xfrm>
              <a:off x="8569920" y="5077080"/>
              <a:ext cx="240480" cy="30960"/>
            </p14:xfrm>
          </p:contentPart>
        </mc:Choice>
        <mc:Fallback xmlns="">
          <p:pic>
            <p:nvPicPr>
              <p:cNvPr id="4" name="Ink 3">
                <a:extLst>
                  <a:ext uri="{FF2B5EF4-FFF2-40B4-BE49-F238E27FC236}">
                    <a16:creationId xmlns:a16="http://schemas.microsoft.com/office/drawing/2014/main" id="{D183121B-E5C9-4135-A7AB-2E455EBC5F50}"/>
                  </a:ext>
                </a:extLst>
              </p:cNvPr>
              <p:cNvPicPr/>
              <p:nvPr/>
            </p:nvPicPr>
            <p:blipFill>
              <a:blip r:embed="rId4"/>
              <a:stretch>
                <a:fillRect/>
              </a:stretch>
            </p:blipFill>
            <p:spPr>
              <a:xfrm>
                <a:off x="8560560" y="5067720"/>
                <a:ext cx="259200" cy="49680"/>
              </a:xfrm>
              <a:prstGeom prst="rect">
                <a:avLst/>
              </a:prstGeom>
            </p:spPr>
          </p:pic>
        </mc:Fallback>
      </mc:AlternateContent>
    </p:spTree>
    <p:extLst>
      <p:ext uri="{BB962C8B-B14F-4D97-AF65-F5344CB8AC3E}">
        <p14:creationId xmlns:p14="http://schemas.microsoft.com/office/powerpoint/2010/main" val="237173706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0"/>
            <a:ext cx="8229600" cy="990600"/>
          </a:xfrm>
        </p:spPr>
        <p:txBody>
          <a:bodyPr>
            <a:noAutofit/>
          </a:bodyPr>
          <a:lstStyle/>
          <a:p>
            <a:r>
              <a:rPr lang="en-US" sz="4000" dirty="0"/>
              <a:t>Preliminary Design Values for Kt</a:t>
            </a:r>
          </a:p>
        </p:txBody>
      </p:sp>
      <p:sp>
        <p:nvSpPr>
          <p:cNvPr id="2" name="Content Placeholder 1"/>
          <p:cNvSpPr>
            <a:spLocks noGrp="1"/>
          </p:cNvSpPr>
          <p:nvPr>
            <p:ph idx="1"/>
          </p:nvPr>
        </p:nvSpPr>
        <p:spPr>
          <a:xfrm>
            <a:off x="1752600" y="914400"/>
            <a:ext cx="8610600" cy="5715000"/>
          </a:xfrm>
        </p:spPr>
        <p:txBody>
          <a:bodyPr>
            <a:normAutofit/>
          </a:bodyPr>
          <a:lstStyle/>
          <a:p>
            <a:pPr marL="0" indent="0" algn="just">
              <a:buNone/>
            </a:pPr>
            <a:r>
              <a:rPr lang="en-US" sz="2400" b="1" dirty="0" err="1">
                <a:solidFill>
                  <a:srgbClr val="002060"/>
                </a:solidFill>
              </a:rPr>
              <a:t>Keyseats</a:t>
            </a:r>
            <a:r>
              <a:rPr lang="en-US" sz="2400" b="1" dirty="0">
                <a:solidFill>
                  <a:srgbClr val="002060"/>
                </a:solidFill>
              </a:rPr>
              <a:t>:</a:t>
            </a:r>
          </a:p>
          <a:p>
            <a:pPr algn="just"/>
            <a:r>
              <a:rPr lang="en-US" sz="2400" dirty="0"/>
              <a:t>A </a:t>
            </a:r>
            <a:r>
              <a:rPr lang="en-US" sz="2400" i="1" dirty="0" err="1"/>
              <a:t>keyseat</a:t>
            </a:r>
            <a:r>
              <a:rPr lang="en-US" sz="2400" i="1" dirty="0"/>
              <a:t> </a:t>
            </a:r>
            <a:r>
              <a:rPr lang="en-US" sz="2400" dirty="0"/>
              <a:t>is a longitudinal groove cut into a shaft for the mounting of a key, permitting the  transfer of torque from the shaft to a power-transmitting element, or vice versa.</a:t>
            </a:r>
          </a:p>
          <a:p>
            <a:pPr algn="just"/>
            <a:r>
              <a:rPr lang="en-US" sz="2400" dirty="0"/>
              <a:t>Two types of </a:t>
            </a:r>
            <a:r>
              <a:rPr lang="en-US" sz="2400" dirty="0" err="1"/>
              <a:t>keyseats</a:t>
            </a:r>
            <a:r>
              <a:rPr lang="en-US" sz="2400" dirty="0"/>
              <a:t> are most frequently used: profile and sled runner.</a:t>
            </a:r>
          </a:p>
          <a:p>
            <a:pPr algn="just"/>
            <a:r>
              <a:rPr lang="en-US" sz="2400" dirty="0"/>
              <a:t>Normally used design values are</a:t>
            </a:r>
          </a:p>
        </p:txBody>
      </p:sp>
      <p:pic>
        <p:nvPicPr>
          <p:cNvPr id="5" name="Picture 4">
            <a:extLst>
              <a:ext uri="{FF2B5EF4-FFF2-40B4-BE49-F238E27FC236}">
                <a16:creationId xmlns:a16="http://schemas.microsoft.com/office/drawing/2014/main" id="{6DF3ECB1-3CEF-4B4F-895E-23A3494388F9}"/>
              </a:ext>
            </a:extLst>
          </p:cNvPr>
          <p:cNvPicPr>
            <a:picLocks noChangeAspect="1"/>
          </p:cNvPicPr>
          <p:nvPr/>
        </p:nvPicPr>
        <p:blipFill>
          <a:blip r:embed="rId3"/>
          <a:stretch>
            <a:fillRect/>
          </a:stretch>
        </p:blipFill>
        <p:spPr>
          <a:xfrm>
            <a:off x="3436208" y="5143500"/>
            <a:ext cx="5098192" cy="1533602"/>
          </a:xfrm>
          <a:prstGeom prst="rect">
            <a:avLst/>
          </a:prstGeom>
        </p:spPr>
      </p:pic>
    </p:spTree>
    <p:extLst>
      <p:ext uri="{BB962C8B-B14F-4D97-AF65-F5344CB8AC3E}">
        <p14:creationId xmlns:p14="http://schemas.microsoft.com/office/powerpoint/2010/main" val="18632143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73457" y="976312"/>
            <a:ext cx="3393743" cy="2438400"/>
          </a:xfrm>
        </p:spPr>
        <p:txBody>
          <a:bodyPr>
            <a:noAutofit/>
          </a:bodyPr>
          <a:lstStyle/>
          <a:p>
            <a:r>
              <a:rPr lang="en-US" sz="4000" dirty="0"/>
              <a:t>Preliminary Design Values for Kt</a:t>
            </a:r>
          </a:p>
        </p:txBody>
      </p:sp>
      <p:sp>
        <p:nvSpPr>
          <p:cNvPr id="2" name="Content Placeholder 1"/>
          <p:cNvSpPr>
            <a:spLocks noGrp="1"/>
          </p:cNvSpPr>
          <p:nvPr>
            <p:ph idx="1"/>
          </p:nvPr>
        </p:nvSpPr>
        <p:spPr>
          <a:xfrm>
            <a:off x="1524000" y="3650455"/>
            <a:ext cx="2286000" cy="609600"/>
          </a:xfrm>
        </p:spPr>
        <p:txBody>
          <a:bodyPr>
            <a:normAutofit/>
          </a:bodyPr>
          <a:lstStyle/>
          <a:p>
            <a:pPr marL="0" indent="0">
              <a:buNone/>
            </a:pPr>
            <a:r>
              <a:rPr lang="en-US" b="1" dirty="0" err="1">
                <a:solidFill>
                  <a:srgbClr val="002060"/>
                </a:solidFill>
              </a:rPr>
              <a:t>Keyseats</a:t>
            </a:r>
            <a:r>
              <a:rPr lang="en-US" b="1" dirty="0">
                <a:solidFill>
                  <a:srgbClr val="002060"/>
                </a:solidFill>
              </a:rPr>
              <a:t>:</a:t>
            </a:r>
          </a:p>
          <a:p>
            <a:endParaRPr lang="en-US" dirty="0"/>
          </a:p>
        </p:txBody>
      </p:sp>
      <p:pic>
        <p:nvPicPr>
          <p:cNvPr id="6" name="Picture 5">
            <a:extLst>
              <a:ext uri="{FF2B5EF4-FFF2-40B4-BE49-F238E27FC236}">
                <a16:creationId xmlns:a16="http://schemas.microsoft.com/office/drawing/2014/main" id="{AE9CBC93-605B-48DD-B893-73F2299FF218}"/>
              </a:ext>
            </a:extLst>
          </p:cNvPr>
          <p:cNvPicPr>
            <a:picLocks noChangeAspect="1"/>
          </p:cNvPicPr>
          <p:nvPr/>
        </p:nvPicPr>
        <p:blipFill>
          <a:blip r:embed="rId3"/>
          <a:stretch>
            <a:fillRect/>
          </a:stretch>
        </p:blipFill>
        <p:spPr>
          <a:xfrm>
            <a:off x="4267200" y="0"/>
            <a:ext cx="6482464" cy="6858000"/>
          </a:xfrm>
          <a:prstGeom prst="rect">
            <a:avLst/>
          </a:prstGeom>
        </p:spPr>
      </p:pic>
      <p:pic>
        <p:nvPicPr>
          <p:cNvPr id="7" name="Picture 6">
            <a:extLst>
              <a:ext uri="{FF2B5EF4-FFF2-40B4-BE49-F238E27FC236}">
                <a16:creationId xmlns:a16="http://schemas.microsoft.com/office/drawing/2014/main" id="{30F73221-E0C5-4B81-B097-5DC1619EC879}"/>
              </a:ext>
            </a:extLst>
          </p:cNvPr>
          <p:cNvPicPr>
            <a:picLocks noChangeAspect="1"/>
          </p:cNvPicPr>
          <p:nvPr/>
        </p:nvPicPr>
        <p:blipFill>
          <a:blip r:embed="rId4"/>
          <a:stretch>
            <a:fillRect/>
          </a:stretch>
        </p:blipFill>
        <p:spPr>
          <a:xfrm>
            <a:off x="1480750" y="4298156"/>
            <a:ext cx="2786450" cy="838200"/>
          </a:xfrm>
          <a:prstGeom prst="rect">
            <a:avLst/>
          </a:prstGeom>
        </p:spPr>
      </p:pic>
    </p:spTree>
    <p:extLst>
      <p:ext uri="{BB962C8B-B14F-4D97-AF65-F5344CB8AC3E}">
        <p14:creationId xmlns:p14="http://schemas.microsoft.com/office/powerpoint/2010/main" val="280105101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0"/>
            <a:ext cx="8229600" cy="990600"/>
          </a:xfrm>
        </p:spPr>
        <p:txBody>
          <a:bodyPr>
            <a:noAutofit/>
          </a:bodyPr>
          <a:lstStyle/>
          <a:p>
            <a:r>
              <a:rPr lang="en-US" sz="4000" dirty="0"/>
              <a:t>Preliminary Design Values for Kt</a:t>
            </a:r>
          </a:p>
        </p:txBody>
      </p:sp>
      <p:sp>
        <p:nvSpPr>
          <p:cNvPr id="2" name="Content Placeholder 1"/>
          <p:cNvSpPr>
            <a:spLocks noGrp="1"/>
          </p:cNvSpPr>
          <p:nvPr>
            <p:ph idx="1"/>
          </p:nvPr>
        </p:nvSpPr>
        <p:spPr>
          <a:xfrm>
            <a:off x="1752600" y="914400"/>
            <a:ext cx="8610600" cy="5715000"/>
          </a:xfrm>
        </p:spPr>
        <p:txBody>
          <a:bodyPr>
            <a:normAutofit/>
          </a:bodyPr>
          <a:lstStyle/>
          <a:p>
            <a:pPr marL="0" indent="0" algn="just">
              <a:buNone/>
            </a:pPr>
            <a:r>
              <a:rPr lang="en-US" sz="2400" b="1" dirty="0">
                <a:solidFill>
                  <a:srgbClr val="002060"/>
                </a:solidFill>
              </a:rPr>
              <a:t>Shoulder Fillets:</a:t>
            </a:r>
          </a:p>
          <a:p>
            <a:pPr algn="just"/>
            <a:r>
              <a:rPr lang="en-US" sz="2400" dirty="0"/>
              <a:t>When a change in diameter occurs in a shaft to create a shoulder against which to locate a machine element, a stress concentration dependent on the ratio of the two diameters and on the radius in the fillet is produced.</a:t>
            </a:r>
          </a:p>
          <a:p>
            <a:pPr algn="just"/>
            <a:r>
              <a:rPr lang="en-US" sz="2400" dirty="0"/>
              <a:t>For the purpose of design, we will classify fillets into two categories: sharp and well-rounded.</a:t>
            </a:r>
          </a:p>
        </p:txBody>
      </p:sp>
    </p:spTree>
    <p:extLst>
      <p:ext uri="{BB962C8B-B14F-4D97-AF65-F5344CB8AC3E}">
        <p14:creationId xmlns:p14="http://schemas.microsoft.com/office/powerpoint/2010/main" val="13479428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0"/>
            <a:ext cx="8229600" cy="990600"/>
          </a:xfrm>
        </p:spPr>
        <p:txBody>
          <a:bodyPr>
            <a:noAutofit/>
          </a:bodyPr>
          <a:lstStyle/>
          <a:p>
            <a:r>
              <a:rPr lang="en-US" sz="4000" dirty="0"/>
              <a:t>Preliminary Design Values for Kt</a:t>
            </a:r>
          </a:p>
        </p:txBody>
      </p:sp>
      <p:sp>
        <p:nvSpPr>
          <p:cNvPr id="2" name="Content Placeholder 1"/>
          <p:cNvSpPr>
            <a:spLocks noGrp="1"/>
          </p:cNvSpPr>
          <p:nvPr>
            <p:ph idx="1"/>
          </p:nvPr>
        </p:nvSpPr>
        <p:spPr>
          <a:xfrm>
            <a:off x="1752600" y="914400"/>
            <a:ext cx="8610600" cy="5715000"/>
          </a:xfrm>
        </p:spPr>
        <p:txBody>
          <a:bodyPr>
            <a:normAutofit/>
          </a:bodyPr>
          <a:lstStyle/>
          <a:p>
            <a:pPr marL="0" indent="0">
              <a:buNone/>
            </a:pPr>
            <a:r>
              <a:rPr lang="en-US" b="1" dirty="0">
                <a:solidFill>
                  <a:srgbClr val="002060"/>
                </a:solidFill>
              </a:rPr>
              <a:t>Shoulder Fillets:</a:t>
            </a:r>
          </a:p>
        </p:txBody>
      </p:sp>
      <p:pic>
        <p:nvPicPr>
          <p:cNvPr id="5" name="Picture 4">
            <a:extLst>
              <a:ext uri="{FF2B5EF4-FFF2-40B4-BE49-F238E27FC236}">
                <a16:creationId xmlns:a16="http://schemas.microsoft.com/office/drawing/2014/main" id="{777FD3B3-5CBC-4412-BEF1-202E0123916F}"/>
              </a:ext>
            </a:extLst>
          </p:cNvPr>
          <p:cNvPicPr>
            <a:picLocks noChangeAspect="1"/>
          </p:cNvPicPr>
          <p:nvPr/>
        </p:nvPicPr>
        <p:blipFill>
          <a:blip r:embed="rId3"/>
          <a:stretch>
            <a:fillRect/>
          </a:stretch>
        </p:blipFill>
        <p:spPr>
          <a:xfrm>
            <a:off x="2819401" y="1552576"/>
            <a:ext cx="6810375" cy="5076825"/>
          </a:xfrm>
          <a:prstGeom prst="rect">
            <a:avLst/>
          </a:prstGeom>
        </p:spPr>
      </p:pic>
    </p:spTree>
    <p:extLst>
      <p:ext uri="{BB962C8B-B14F-4D97-AF65-F5344CB8AC3E}">
        <p14:creationId xmlns:p14="http://schemas.microsoft.com/office/powerpoint/2010/main" val="301473824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0"/>
            <a:ext cx="8229600" cy="990600"/>
          </a:xfrm>
        </p:spPr>
        <p:txBody>
          <a:bodyPr>
            <a:noAutofit/>
          </a:bodyPr>
          <a:lstStyle/>
          <a:p>
            <a:r>
              <a:rPr lang="en-US" sz="4000" dirty="0"/>
              <a:t>Preliminary Design Values for Kt</a:t>
            </a:r>
          </a:p>
        </p:txBody>
      </p:sp>
      <p:sp>
        <p:nvSpPr>
          <p:cNvPr id="2" name="Content Placeholder 1"/>
          <p:cNvSpPr>
            <a:spLocks noGrp="1"/>
          </p:cNvSpPr>
          <p:nvPr>
            <p:ph idx="1"/>
          </p:nvPr>
        </p:nvSpPr>
        <p:spPr>
          <a:xfrm>
            <a:off x="1752600" y="914400"/>
            <a:ext cx="8610600" cy="5715000"/>
          </a:xfrm>
        </p:spPr>
        <p:txBody>
          <a:bodyPr>
            <a:normAutofit/>
          </a:bodyPr>
          <a:lstStyle/>
          <a:p>
            <a:pPr marL="0" indent="0">
              <a:buNone/>
            </a:pPr>
            <a:r>
              <a:rPr lang="en-US" b="1" dirty="0">
                <a:solidFill>
                  <a:srgbClr val="002060"/>
                </a:solidFill>
              </a:rPr>
              <a:t>Shoulder Fillets:</a:t>
            </a:r>
          </a:p>
        </p:txBody>
      </p:sp>
      <p:pic>
        <p:nvPicPr>
          <p:cNvPr id="6" name="Picture 5">
            <a:extLst>
              <a:ext uri="{FF2B5EF4-FFF2-40B4-BE49-F238E27FC236}">
                <a16:creationId xmlns:a16="http://schemas.microsoft.com/office/drawing/2014/main" id="{8D5898A1-46F8-4CF5-A9E3-5FA8064C524B}"/>
              </a:ext>
            </a:extLst>
          </p:cNvPr>
          <p:cNvPicPr>
            <a:picLocks noChangeAspect="1"/>
          </p:cNvPicPr>
          <p:nvPr/>
        </p:nvPicPr>
        <p:blipFill>
          <a:blip r:embed="rId3"/>
          <a:stretch>
            <a:fillRect/>
          </a:stretch>
        </p:blipFill>
        <p:spPr>
          <a:xfrm>
            <a:off x="2743200" y="1495954"/>
            <a:ext cx="6974682" cy="5133446"/>
          </a:xfrm>
          <a:prstGeom prst="rect">
            <a:avLst/>
          </a:prstGeom>
        </p:spPr>
      </p:pic>
    </p:spTree>
    <p:extLst>
      <p:ext uri="{BB962C8B-B14F-4D97-AF65-F5344CB8AC3E}">
        <p14:creationId xmlns:p14="http://schemas.microsoft.com/office/powerpoint/2010/main" val="152855283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0"/>
            <a:ext cx="8229600" cy="990600"/>
          </a:xfrm>
        </p:spPr>
        <p:txBody>
          <a:bodyPr>
            <a:noAutofit/>
          </a:bodyPr>
          <a:lstStyle/>
          <a:p>
            <a:r>
              <a:rPr lang="en-US" sz="4000" dirty="0"/>
              <a:t>Preliminary Design Values for Kt</a:t>
            </a:r>
          </a:p>
        </p:txBody>
      </p:sp>
      <p:sp>
        <p:nvSpPr>
          <p:cNvPr id="2" name="Content Placeholder 1"/>
          <p:cNvSpPr>
            <a:spLocks noGrp="1"/>
          </p:cNvSpPr>
          <p:nvPr>
            <p:ph idx="1"/>
          </p:nvPr>
        </p:nvSpPr>
        <p:spPr>
          <a:xfrm>
            <a:off x="1752600" y="914400"/>
            <a:ext cx="8610600" cy="5715000"/>
          </a:xfrm>
        </p:spPr>
        <p:txBody>
          <a:bodyPr>
            <a:normAutofit/>
          </a:bodyPr>
          <a:lstStyle/>
          <a:p>
            <a:pPr marL="0" indent="0" algn="just">
              <a:buNone/>
            </a:pPr>
            <a:r>
              <a:rPr lang="en-US" sz="2400" b="1" dirty="0">
                <a:solidFill>
                  <a:srgbClr val="002060"/>
                </a:solidFill>
              </a:rPr>
              <a:t>Shoulder Fillets:</a:t>
            </a:r>
          </a:p>
          <a:p>
            <a:pPr algn="just"/>
            <a:r>
              <a:rPr lang="en-US" sz="2400" dirty="0"/>
              <a:t>When an element with a large chamfer on its bore is located against the shoulder, or when nothing at all seats against the shoulder, the fillet radius can be much larger (</a:t>
            </a:r>
            <a:r>
              <a:rPr lang="en-US" sz="2400" i="1" dirty="0"/>
              <a:t>well-rounded</a:t>
            </a:r>
            <a:r>
              <a:rPr lang="en-US" sz="2400" dirty="0"/>
              <a:t>), and the corresponding stress concentration factor is smaller.</a:t>
            </a:r>
          </a:p>
          <a:p>
            <a:pPr algn="just"/>
            <a:r>
              <a:rPr lang="en-US" sz="2400" dirty="0"/>
              <a:t> We will use the following values for design for bending:</a:t>
            </a:r>
          </a:p>
        </p:txBody>
      </p:sp>
      <p:pic>
        <p:nvPicPr>
          <p:cNvPr id="5" name="Picture 4">
            <a:extLst>
              <a:ext uri="{FF2B5EF4-FFF2-40B4-BE49-F238E27FC236}">
                <a16:creationId xmlns:a16="http://schemas.microsoft.com/office/drawing/2014/main" id="{19118ECA-415B-4943-9399-7327B50BDADF}"/>
              </a:ext>
            </a:extLst>
          </p:cNvPr>
          <p:cNvPicPr>
            <a:picLocks noChangeAspect="1"/>
          </p:cNvPicPr>
          <p:nvPr/>
        </p:nvPicPr>
        <p:blipFill>
          <a:blip r:embed="rId3"/>
          <a:stretch>
            <a:fillRect/>
          </a:stretch>
        </p:blipFill>
        <p:spPr>
          <a:xfrm>
            <a:off x="3708779" y="3999362"/>
            <a:ext cx="5621784" cy="1295400"/>
          </a:xfrm>
          <a:prstGeom prst="rect">
            <a:avLst/>
          </a:prstGeom>
        </p:spPr>
      </p:pic>
      <p:sp>
        <p:nvSpPr>
          <p:cNvPr id="6" name="TextBox 5">
            <a:extLst>
              <a:ext uri="{FF2B5EF4-FFF2-40B4-BE49-F238E27FC236}">
                <a16:creationId xmlns:a16="http://schemas.microsoft.com/office/drawing/2014/main" id="{1162B4B6-99ED-CEEC-1BCF-8820CEC4F4BF}"/>
              </a:ext>
            </a:extLst>
          </p:cNvPr>
          <p:cNvSpPr txBox="1"/>
          <p:nvPr/>
        </p:nvSpPr>
        <p:spPr>
          <a:xfrm>
            <a:off x="2111990" y="5465729"/>
            <a:ext cx="9297537" cy="707886"/>
          </a:xfrm>
          <a:prstGeom prst="rect">
            <a:avLst/>
          </a:prstGeom>
          <a:noFill/>
        </p:spPr>
        <p:txBody>
          <a:bodyPr wrap="square">
            <a:spAutoFit/>
          </a:bodyPr>
          <a:lstStyle/>
          <a:p>
            <a:pPr algn="l"/>
            <a:r>
              <a:rPr lang="en-US" sz="2000" i="1" dirty="0">
                <a:solidFill>
                  <a:srgbClr val="FF0000"/>
                </a:solidFill>
                <a:latin typeface="SabonLTPro-Roman"/>
              </a:rPr>
              <a:t>T</a:t>
            </a:r>
            <a:r>
              <a:rPr lang="en-US" sz="2000" b="0" i="1" u="none" strike="noStrike" baseline="0" dirty="0">
                <a:solidFill>
                  <a:srgbClr val="FF0000"/>
                </a:solidFill>
                <a:latin typeface="SabonLTPro-Roman"/>
              </a:rPr>
              <a:t>hese values correspond to ratios of </a:t>
            </a:r>
            <a:r>
              <a:rPr lang="en-US" sz="2000" b="0" i="1" u="none" strike="noStrike" baseline="0" dirty="0">
                <a:solidFill>
                  <a:srgbClr val="FF0000"/>
                </a:solidFill>
                <a:latin typeface="SabonLTPro-Italic"/>
              </a:rPr>
              <a:t>r</a:t>
            </a:r>
            <a:r>
              <a:rPr lang="en-US" sz="2000" b="0" i="1" u="none" strike="noStrike" baseline="0" dirty="0">
                <a:solidFill>
                  <a:srgbClr val="FF0000"/>
                </a:solidFill>
                <a:latin typeface="SabonLTPro-Roman"/>
              </a:rPr>
              <a:t>/</a:t>
            </a:r>
            <a:r>
              <a:rPr lang="en-US" sz="2000" b="0" i="1" u="none" strike="noStrike" baseline="0" dirty="0">
                <a:solidFill>
                  <a:srgbClr val="FF0000"/>
                </a:solidFill>
                <a:latin typeface="SabonLTPro-Italic"/>
              </a:rPr>
              <a:t>d </a:t>
            </a:r>
            <a:r>
              <a:rPr lang="en-US" sz="2000" b="0" i="1" u="none" strike="noStrike" baseline="0" dirty="0">
                <a:solidFill>
                  <a:srgbClr val="FF0000"/>
                </a:solidFill>
                <a:latin typeface="SabonLTPro-Roman"/>
              </a:rPr>
              <a:t>of approximately 0.03 for the sharp fillet case and 0.19 for the well-rounded fillet for a </a:t>
            </a:r>
            <a:r>
              <a:rPr lang="en-US" sz="2000" b="0" i="1" u="none" strike="noStrike" baseline="0" dirty="0">
                <a:solidFill>
                  <a:srgbClr val="FF0000"/>
                </a:solidFill>
                <a:latin typeface="SabonLTPro-Italic"/>
              </a:rPr>
              <a:t>D</a:t>
            </a:r>
            <a:r>
              <a:rPr lang="en-US" sz="2000" b="0" i="1" u="none" strike="noStrike" baseline="0" dirty="0">
                <a:solidFill>
                  <a:srgbClr val="FF0000"/>
                </a:solidFill>
                <a:latin typeface="SabonLTPro-Roman"/>
              </a:rPr>
              <a:t>/</a:t>
            </a:r>
            <a:r>
              <a:rPr lang="en-US" sz="2000" b="0" i="1" u="none" strike="noStrike" baseline="0" dirty="0">
                <a:solidFill>
                  <a:srgbClr val="FF0000"/>
                </a:solidFill>
                <a:latin typeface="SabonLTPro-Italic"/>
              </a:rPr>
              <a:t>d </a:t>
            </a:r>
            <a:r>
              <a:rPr lang="en-US" sz="2000" b="0" i="1" u="none" strike="noStrike" baseline="0" dirty="0">
                <a:solidFill>
                  <a:srgbClr val="FF0000"/>
                </a:solidFill>
                <a:latin typeface="SabonLTPro-Roman"/>
              </a:rPr>
              <a:t>ratio of 1.50.</a:t>
            </a:r>
            <a:endParaRPr lang="en-PK" sz="2000" i="1" dirty="0">
              <a:solidFill>
                <a:srgbClr val="FF0000"/>
              </a:solidFill>
            </a:endParaRPr>
          </a:p>
        </p:txBody>
      </p:sp>
    </p:spTree>
    <p:extLst>
      <p:ext uri="{BB962C8B-B14F-4D97-AF65-F5344CB8AC3E}">
        <p14:creationId xmlns:p14="http://schemas.microsoft.com/office/powerpoint/2010/main" val="220289379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F1303-6FD3-A417-2336-0E8ECCDE69D5}"/>
              </a:ext>
            </a:extLst>
          </p:cNvPr>
          <p:cNvSpPr>
            <a:spLocks noGrp="1"/>
          </p:cNvSpPr>
          <p:nvPr>
            <p:ph type="title"/>
          </p:nvPr>
        </p:nvSpPr>
        <p:spPr/>
        <p:txBody>
          <a:bodyPr/>
          <a:lstStyle/>
          <a:p>
            <a:r>
              <a:rPr lang="en-US" dirty="0"/>
              <a:t>Retaining Rings</a:t>
            </a:r>
            <a:endParaRPr lang="en-PK" dirty="0"/>
          </a:p>
        </p:txBody>
      </p:sp>
      <p:sp>
        <p:nvSpPr>
          <p:cNvPr id="3" name="Content Placeholder 2">
            <a:extLst>
              <a:ext uri="{FF2B5EF4-FFF2-40B4-BE49-F238E27FC236}">
                <a16:creationId xmlns:a16="http://schemas.microsoft.com/office/drawing/2014/main" id="{C3939A6B-7A08-2F0A-533B-80477585583A}"/>
              </a:ext>
            </a:extLst>
          </p:cNvPr>
          <p:cNvSpPr>
            <a:spLocks noGrp="1"/>
          </p:cNvSpPr>
          <p:nvPr>
            <p:ph idx="1"/>
          </p:nvPr>
        </p:nvSpPr>
        <p:spPr>
          <a:xfrm>
            <a:off x="677333" y="2160589"/>
            <a:ext cx="9654021" cy="3880773"/>
          </a:xfrm>
        </p:spPr>
        <p:txBody>
          <a:bodyPr>
            <a:normAutofit/>
          </a:bodyPr>
          <a:lstStyle/>
          <a:p>
            <a:pPr algn="l"/>
            <a:r>
              <a:rPr lang="en-US" sz="2400" b="0" i="0" u="none" strike="noStrike" baseline="0" dirty="0">
                <a:latin typeface="Calibri" panose="020F0502020204030204" pitchFamily="34" charset="0"/>
                <a:cs typeface="Calibri" panose="020F0502020204030204" pitchFamily="34" charset="0"/>
              </a:rPr>
              <a:t>For preliminary design, we will apply </a:t>
            </a:r>
            <a:r>
              <a:rPr lang="en-US" sz="2400" b="0" i="1" u="none" strike="noStrike" baseline="0" dirty="0">
                <a:latin typeface="Calibri" panose="020F0502020204030204" pitchFamily="34" charset="0"/>
                <a:cs typeface="Calibri" panose="020F0502020204030204" pitchFamily="34" charset="0"/>
              </a:rPr>
              <a:t>K</a:t>
            </a:r>
            <a:r>
              <a:rPr lang="en-US" sz="2400" b="0" i="1" u="none" strike="noStrike" baseline="-25000" dirty="0">
                <a:latin typeface="Calibri" panose="020F0502020204030204" pitchFamily="34" charset="0"/>
                <a:cs typeface="Calibri" panose="020F0502020204030204" pitchFamily="34" charset="0"/>
              </a:rPr>
              <a:t>t</a:t>
            </a:r>
            <a:r>
              <a:rPr lang="en-US" sz="2400" b="0" i="1" u="none" strike="noStrike" baseline="0" dirty="0">
                <a:latin typeface="Calibri" panose="020F0502020204030204" pitchFamily="34" charset="0"/>
                <a:cs typeface="Calibri" panose="020F0502020204030204" pitchFamily="34" charset="0"/>
              </a:rPr>
              <a:t> </a:t>
            </a:r>
            <a:r>
              <a:rPr lang="en-US" sz="2400" b="0" i="0" u="none" strike="noStrike" baseline="0" dirty="0">
                <a:latin typeface="Calibri" panose="020F0502020204030204" pitchFamily="34" charset="0"/>
                <a:cs typeface="Calibri" panose="020F0502020204030204" pitchFamily="34" charset="0"/>
              </a:rPr>
              <a:t>= 3.0 to the bending stress at a retaining ring groove to account for the rather sharp fillet radii. The stress concentration factor is not applied to the torsional shear stress if it is </a:t>
            </a:r>
            <a:r>
              <a:rPr lang="de-DE" sz="2400" b="0" i="0" u="none" strike="noStrike" baseline="0" dirty="0">
                <a:latin typeface="Calibri" panose="020F0502020204030204" pitchFamily="34" charset="0"/>
                <a:cs typeface="Calibri" panose="020F0502020204030204" pitchFamily="34" charset="0"/>
              </a:rPr>
              <a:t>steady in one direction.</a:t>
            </a:r>
            <a:endParaRPr lang="en-PK"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94078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0"/>
            <a:ext cx="8229600" cy="990600"/>
          </a:xfrm>
        </p:spPr>
        <p:txBody>
          <a:bodyPr>
            <a:noAutofit/>
          </a:bodyPr>
          <a:lstStyle/>
          <a:p>
            <a:r>
              <a:rPr lang="en-US" sz="4000" dirty="0"/>
              <a:t>Design Stresses for Shafts</a:t>
            </a:r>
          </a:p>
        </p:txBody>
      </p:sp>
      <p:sp>
        <p:nvSpPr>
          <p:cNvPr id="2" name="Content Placeholder 1"/>
          <p:cNvSpPr>
            <a:spLocks noGrp="1"/>
          </p:cNvSpPr>
          <p:nvPr>
            <p:ph idx="1"/>
          </p:nvPr>
        </p:nvSpPr>
        <p:spPr>
          <a:xfrm>
            <a:off x="1752600" y="914400"/>
            <a:ext cx="8915400" cy="5715000"/>
          </a:xfrm>
        </p:spPr>
        <p:txBody>
          <a:bodyPr>
            <a:normAutofit/>
          </a:bodyPr>
          <a:lstStyle/>
          <a:p>
            <a:pPr algn="just"/>
            <a:r>
              <a:rPr lang="en-US" sz="2400" dirty="0"/>
              <a:t>In a given shaft, several different stress conditions can exist at the same time.</a:t>
            </a:r>
          </a:p>
          <a:p>
            <a:pPr algn="just"/>
            <a:r>
              <a:rPr lang="en-US" sz="2400" dirty="0"/>
              <a:t>For any part of the shaft that transmits power, there will be a </a:t>
            </a:r>
            <a:r>
              <a:rPr lang="en-US" sz="2400" dirty="0">
                <a:solidFill>
                  <a:srgbClr val="FF0000"/>
                </a:solidFill>
              </a:rPr>
              <a:t>torsional shear stress</a:t>
            </a:r>
            <a:r>
              <a:rPr lang="en-US" sz="2400" dirty="0"/>
              <a:t>, while bending stress is usually present on the same parts.</a:t>
            </a:r>
          </a:p>
          <a:p>
            <a:endParaRPr lang="en-US" dirty="0"/>
          </a:p>
        </p:txBody>
      </p:sp>
    </p:spTree>
    <p:extLst>
      <p:ext uri="{BB962C8B-B14F-4D97-AF65-F5344CB8AC3E}">
        <p14:creationId xmlns:p14="http://schemas.microsoft.com/office/powerpoint/2010/main" val="94506292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0"/>
            <a:ext cx="8229600" cy="990600"/>
          </a:xfrm>
        </p:spPr>
        <p:txBody>
          <a:bodyPr>
            <a:noAutofit/>
          </a:bodyPr>
          <a:lstStyle/>
          <a:p>
            <a:r>
              <a:rPr lang="en-US" sz="4000" dirty="0"/>
              <a:t>You are the designer…</a:t>
            </a:r>
          </a:p>
        </p:txBody>
      </p:sp>
      <p:pic>
        <p:nvPicPr>
          <p:cNvPr id="5" name="Content Placeholder 4">
            <a:extLst>
              <a:ext uri="{FF2B5EF4-FFF2-40B4-BE49-F238E27FC236}">
                <a16:creationId xmlns:a16="http://schemas.microsoft.com/office/drawing/2014/main" id="{6DECE1DB-C856-4990-A69C-1710FACBA8AD}"/>
              </a:ext>
            </a:extLst>
          </p:cNvPr>
          <p:cNvPicPr>
            <a:picLocks noGrp="1" noChangeAspect="1"/>
          </p:cNvPicPr>
          <p:nvPr>
            <p:ph idx="1"/>
          </p:nvPr>
        </p:nvPicPr>
        <p:blipFill>
          <a:blip r:embed="rId3"/>
          <a:stretch>
            <a:fillRect/>
          </a:stretch>
        </p:blipFill>
        <p:spPr>
          <a:xfrm>
            <a:off x="2209800" y="838200"/>
            <a:ext cx="7620000" cy="6005675"/>
          </a:xfrm>
        </p:spPr>
      </p:pic>
    </p:spTree>
    <p:extLst>
      <p:ext uri="{BB962C8B-B14F-4D97-AF65-F5344CB8AC3E}">
        <p14:creationId xmlns:p14="http://schemas.microsoft.com/office/powerpoint/2010/main" val="21422130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1D9DE-76D1-A3CB-64CF-FAA89F395E25}"/>
              </a:ext>
            </a:extLst>
          </p:cNvPr>
          <p:cNvSpPr>
            <a:spLocks noGrp="1"/>
          </p:cNvSpPr>
          <p:nvPr>
            <p:ph type="title"/>
          </p:nvPr>
        </p:nvSpPr>
        <p:spPr/>
        <p:txBody>
          <a:bodyPr/>
          <a:lstStyle/>
          <a:p>
            <a:r>
              <a:rPr lang="en-US" dirty="0"/>
              <a:t>Design Stresses for Shafts</a:t>
            </a:r>
            <a:endParaRPr lang="en-PK" dirty="0"/>
          </a:p>
        </p:txBody>
      </p:sp>
      <p:sp>
        <p:nvSpPr>
          <p:cNvPr id="3" name="Content Placeholder 2">
            <a:extLst>
              <a:ext uri="{FF2B5EF4-FFF2-40B4-BE49-F238E27FC236}">
                <a16:creationId xmlns:a16="http://schemas.microsoft.com/office/drawing/2014/main" id="{D2E3007C-029F-2683-186F-E3D5F3A7853E}"/>
              </a:ext>
            </a:extLst>
          </p:cNvPr>
          <p:cNvSpPr>
            <a:spLocks noGrp="1"/>
          </p:cNvSpPr>
          <p:nvPr>
            <p:ph idx="1"/>
          </p:nvPr>
        </p:nvSpPr>
        <p:spPr>
          <a:xfrm>
            <a:off x="677333" y="2160589"/>
            <a:ext cx="10008863" cy="3880773"/>
          </a:xfrm>
        </p:spPr>
        <p:txBody>
          <a:bodyPr>
            <a:normAutofit/>
          </a:bodyPr>
          <a:lstStyle/>
          <a:p>
            <a:pPr algn="just"/>
            <a:r>
              <a:rPr lang="en-US" sz="2000" b="0" i="0" u="none" strike="noStrike" baseline="0" dirty="0">
                <a:latin typeface="SabonLTPro-Roman"/>
              </a:rPr>
              <a:t>The </a:t>
            </a:r>
            <a:r>
              <a:rPr lang="en-US" sz="2000" b="0" i="0" u="none" strike="noStrike" baseline="0" dirty="0">
                <a:solidFill>
                  <a:srgbClr val="FF0000"/>
                </a:solidFill>
                <a:latin typeface="SabonLTPro-Roman"/>
              </a:rPr>
              <a:t>bending stresses </a:t>
            </a:r>
            <a:r>
              <a:rPr lang="en-US" sz="2000" b="0" i="0" u="none" strike="noStrike" baseline="0" dirty="0">
                <a:latin typeface="SabonLTPro-Roman"/>
              </a:rPr>
              <a:t>will be assumed to be </a:t>
            </a:r>
            <a:r>
              <a:rPr lang="en-US" sz="2000" b="0" i="0" u="none" strike="noStrike" baseline="0" dirty="0">
                <a:solidFill>
                  <a:srgbClr val="FF0000"/>
                </a:solidFill>
                <a:latin typeface="SabonLTPro-Roman"/>
              </a:rPr>
              <a:t>completely reversed and repeated </a:t>
            </a:r>
            <a:r>
              <a:rPr lang="en-US" sz="2000" b="0" i="0" u="none" strike="noStrike" baseline="0" dirty="0">
                <a:latin typeface="SabonLTPro-Roman"/>
              </a:rPr>
              <a:t>because</a:t>
            </a:r>
          </a:p>
          <a:p>
            <a:pPr marL="0" indent="0" algn="just">
              <a:buNone/>
            </a:pPr>
            <a:r>
              <a:rPr lang="en-US" sz="2000" b="0" i="0" u="none" strike="noStrike" baseline="0" dirty="0">
                <a:latin typeface="SabonLTPro-Roman"/>
              </a:rPr>
              <a:t>        of the rotation of the shaft. Because ductile materials perform better under such loads, it  </a:t>
            </a:r>
          </a:p>
          <a:p>
            <a:pPr marL="0" indent="0" algn="just">
              <a:buNone/>
            </a:pPr>
            <a:r>
              <a:rPr lang="en-US" sz="2000" dirty="0">
                <a:latin typeface="SabonLTPro-Roman"/>
              </a:rPr>
              <a:t>        </a:t>
            </a:r>
            <a:r>
              <a:rPr lang="en-US" sz="2000" b="0" i="0" u="none" strike="noStrike" baseline="0" dirty="0">
                <a:latin typeface="SabonLTPro-Roman"/>
              </a:rPr>
              <a:t>will be assumed that the material for the shaft is ductile. It will also be assumed</a:t>
            </a:r>
            <a:r>
              <a:rPr lang="en-US" sz="2000" dirty="0">
                <a:latin typeface="SabonLTPro-Roman"/>
              </a:rPr>
              <a:t> </a:t>
            </a:r>
            <a:r>
              <a:rPr lang="en-US" sz="2000" b="0" i="0" u="none" strike="noStrike" baseline="0" dirty="0">
                <a:latin typeface="SabonLTPro-Roman"/>
              </a:rPr>
              <a:t>that the </a:t>
            </a:r>
          </a:p>
          <a:p>
            <a:pPr marL="0" indent="0" algn="just">
              <a:buNone/>
            </a:pPr>
            <a:r>
              <a:rPr lang="en-US" sz="2000" dirty="0">
                <a:solidFill>
                  <a:srgbClr val="FF0000"/>
                </a:solidFill>
                <a:latin typeface="SabonLTPro-Roman"/>
              </a:rPr>
              <a:t>        </a:t>
            </a:r>
            <a:r>
              <a:rPr lang="en-US" sz="2000" b="0" i="0" u="none" strike="noStrike" baseline="0" dirty="0">
                <a:solidFill>
                  <a:srgbClr val="FF0000"/>
                </a:solidFill>
                <a:latin typeface="SabonLTPro-Roman"/>
              </a:rPr>
              <a:t>torsional loading is relatively constant</a:t>
            </a:r>
            <a:r>
              <a:rPr lang="en-US" sz="2000" b="0" i="0" u="none" strike="noStrike" baseline="0" dirty="0">
                <a:latin typeface="SabonLTPro-Roman"/>
              </a:rPr>
              <a:t> and acting in one direction. </a:t>
            </a:r>
          </a:p>
          <a:p>
            <a:pPr marL="0" indent="0" algn="l">
              <a:buNone/>
            </a:pPr>
            <a:endParaRPr lang="en-US" sz="1800" b="0" i="0" u="none" strike="noStrike" baseline="0" dirty="0">
              <a:latin typeface="SabonLTPro-Roman"/>
            </a:endParaRPr>
          </a:p>
          <a:p>
            <a:pPr marL="400050" lvl="1" indent="0">
              <a:buNone/>
            </a:pPr>
            <a:r>
              <a:rPr lang="en-US" sz="2000" b="0" i="0" u="none" strike="noStrike" baseline="0" dirty="0">
                <a:latin typeface="SabonLTPro-Roman"/>
              </a:rPr>
              <a:t>The symbol </a:t>
            </a:r>
            <a:r>
              <a:rPr lang="en-US" sz="2000" dirty="0" err="1">
                <a:latin typeface="PearsonMATHPRO01"/>
                <a:cs typeface="Calibri" panose="020F0502020204030204" pitchFamily="34" charset="0"/>
              </a:rPr>
              <a:t>τ</a:t>
            </a:r>
            <a:r>
              <a:rPr lang="en-US" sz="2000" b="0" i="1" u="none" strike="noStrike" baseline="0" dirty="0" err="1">
                <a:latin typeface="SabonLTPro-Italic"/>
              </a:rPr>
              <a:t>d</a:t>
            </a:r>
            <a:r>
              <a:rPr lang="en-US" sz="2000" b="0" i="1" u="none" strike="noStrike" baseline="0" dirty="0">
                <a:latin typeface="SabonLTPro-Italic"/>
              </a:rPr>
              <a:t> </a:t>
            </a:r>
            <a:r>
              <a:rPr lang="en-US" sz="2000" b="0" i="0" u="none" strike="noStrike" baseline="0" dirty="0">
                <a:latin typeface="SabonLTPro-Roman"/>
              </a:rPr>
              <a:t>will be used for the design stress when shear stress is the basis for the design. The symbol </a:t>
            </a:r>
            <a:r>
              <a:rPr lang="el-GR" sz="2000" b="0" i="0" u="none" strike="noStrike" baseline="0" dirty="0">
                <a:latin typeface="Calibri" panose="020F0502020204030204" pitchFamily="34" charset="0"/>
                <a:cs typeface="Calibri" panose="020F0502020204030204" pitchFamily="34" charset="0"/>
              </a:rPr>
              <a:t>σ</a:t>
            </a:r>
            <a:r>
              <a:rPr lang="en-US" sz="2000" b="0" i="1" u="none" strike="noStrike" baseline="0" dirty="0">
                <a:latin typeface="SabonLTPro-Italic"/>
              </a:rPr>
              <a:t>d</a:t>
            </a:r>
            <a:r>
              <a:rPr lang="en-US" sz="2000" i="1" dirty="0">
                <a:latin typeface="SabonLTPro-Italic"/>
              </a:rPr>
              <a:t> </a:t>
            </a:r>
            <a:r>
              <a:rPr lang="en-US" sz="2000" b="0" i="0" u="none" strike="noStrike" baseline="0" dirty="0">
                <a:latin typeface="SabonLTPro-Roman"/>
              </a:rPr>
              <a:t>will be used when normal stress is the basis.</a:t>
            </a:r>
            <a:endParaRPr lang="en-PK" sz="2000" dirty="0"/>
          </a:p>
        </p:txBody>
      </p:sp>
    </p:spTree>
    <p:extLst>
      <p:ext uri="{BB962C8B-B14F-4D97-AF65-F5344CB8AC3E}">
        <p14:creationId xmlns:p14="http://schemas.microsoft.com/office/powerpoint/2010/main" val="13884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0"/>
            <a:ext cx="8229600" cy="990600"/>
          </a:xfrm>
        </p:spPr>
        <p:txBody>
          <a:bodyPr>
            <a:noAutofit/>
          </a:bodyPr>
          <a:lstStyle/>
          <a:p>
            <a:r>
              <a:rPr lang="en-US" sz="4000" dirty="0"/>
              <a:t>Design Shear Stress—Steady Torque</a:t>
            </a:r>
          </a:p>
        </p:txBody>
      </p:sp>
      <p:sp>
        <p:nvSpPr>
          <p:cNvPr id="2" name="Content Placeholder 1"/>
          <p:cNvSpPr>
            <a:spLocks noGrp="1"/>
          </p:cNvSpPr>
          <p:nvPr>
            <p:ph idx="1"/>
          </p:nvPr>
        </p:nvSpPr>
        <p:spPr>
          <a:xfrm>
            <a:off x="1752600" y="914400"/>
            <a:ext cx="8610600" cy="5715000"/>
          </a:xfrm>
        </p:spPr>
        <p:txBody>
          <a:bodyPr>
            <a:normAutofit/>
          </a:bodyPr>
          <a:lstStyle/>
          <a:p>
            <a:pPr algn="just"/>
            <a:r>
              <a:rPr lang="en-US" sz="2400" dirty="0"/>
              <a:t>The best predictor of failure in ductile materials due to a steady shear stress was the distortion energy theory in which the design shear stress is computed from</a:t>
            </a: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6558EB46-A94B-4FB4-BFF2-30F1A87F8918}"/>
              </a:ext>
            </a:extLst>
          </p:cNvPr>
          <p:cNvPicPr>
            <a:picLocks noChangeAspect="1"/>
          </p:cNvPicPr>
          <p:nvPr/>
        </p:nvPicPr>
        <p:blipFill>
          <a:blip r:embed="rId3"/>
          <a:stretch>
            <a:fillRect/>
          </a:stretch>
        </p:blipFill>
        <p:spPr>
          <a:xfrm>
            <a:off x="3347193" y="3024188"/>
            <a:ext cx="5497615" cy="809625"/>
          </a:xfrm>
          <a:prstGeom prst="rect">
            <a:avLst/>
          </a:prstGeom>
        </p:spPr>
      </p:pic>
      <p:sp>
        <p:nvSpPr>
          <p:cNvPr id="6" name="TextBox 5">
            <a:extLst>
              <a:ext uri="{FF2B5EF4-FFF2-40B4-BE49-F238E27FC236}">
                <a16:creationId xmlns:a16="http://schemas.microsoft.com/office/drawing/2014/main" id="{57A759C2-2DED-E539-8449-83B820AFD480}"/>
              </a:ext>
            </a:extLst>
          </p:cNvPr>
          <p:cNvSpPr txBox="1"/>
          <p:nvPr/>
        </p:nvSpPr>
        <p:spPr>
          <a:xfrm>
            <a:off x="1752600" y="4425047"/>
            <a:ext cx="9752463" cy="830997"/>
          </a:xfrm>
          <a:prstGeom prst="rect">
            <a:avLst/>
          </a:prstGeom>
          <a:noFill/>
        </p:spPr>
        <p:txBody>
          <a:bodyPr wrap="square">
            <a:spAutoFit/>
          </a:bodyPr>
          <a:lstStyle/>
          <a:p>
            <a:pPr algn="l"/>
            <a:r>
              <a:rPr lang="en-US" sz="2400" b="0" i="1" u="none" strike="noStrike" baseline="0" dirty="0">
                <a:solidFill>
                  <a:srgbClr val="FF0000"/>
                </a:solidFill>
                <a:latin typeface="SabonLTPro-Roman"/>
              </a:rPr>
              <a:t>We will use this value for steady torsional shear stress, vertical shear stress, or direct shear stress in a shaft.</a:t>
            </a:r>
            <a:endParaRPr lang="en-PK" sz="2400" i="1" dirty="0">
              <a:solidFill>
                <a:srgbClr val="FF0000"/>
              </a:solidFill>
            </a:endParaRPr>
          </a:p>
        </p:txBody>
      </p:sp>
    </p:spTree>
    <p:extLst>
      <p:ext uri="{BB962C8B-B14F-4D97-AF65-F5344CB8AC3E}">
        <p14:creationId xmlns:p14="http://schemas.microsoft.com/office/powerpoint/2010/main" val="243033524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0"/>
            <a:ext cx="9067800" cy="990600"/>
          </a:xfrm>
        </p:spPr>
        <p:txBody>
          <a:bodyPr>
            <a:noAutofit/>
          </a:bodyPr>
          <a:lstStyle/>
          <a:p>
            <a:r>
              <a:rPr lang="en-US" sz="3600" dirty="0"/>
              <a:t>Design Shear Stress—Reversed Vertical Shear</a:t>
            </a:r>
          </a:p>
        </p:txBody>
      </p:sp>
      <p:sp>
        <p:nvSpPr>
          <p:cNvPr id="2" name="Content Placeholder 1"/>
          <p:cNvSpPr>
            <a:spLocks noGrp="1"/>
          </p:cNvSpPr>
          <p:nvPr>
            <p:ph idx="1"/>
          </p:nvPr>
        </p:nvSpPr>
        <p:spPr>
          <a:xfrm>
            <a:off x="1790700" y="1351129"/>
            <a:ext cx="8610600" cy="5715000"/>
          </a:xfrm>
        </p:spPr>
        <p:txBody>
          <a:bodyPr>
            <a:normAutofit/>
          </a:bodyPr>
          <a:lstStyle/>
          <a:p>
            <a:pPr algn="just"/>
            <a:r>
              <a:rPr lang="en-US" sz="2400" dirty="0"/>
              <a:t>Points on a shaft where no torque is applied and where the bending moments are zero or very low are often subjected to significant vertical shearing forces which then govern the design analysis.</a:t>
            </a:r>
          </a:p>
          <a:p>
            <a:pPr algn="just"/>
            <a:r>
              <a:rPr lang="en-US" sz="2400" dirty="0"/>
              <a:t>This typically occurs where a bearing supports an end of a shaft and where no torque is transmitted in that part of the shaft.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0990099-3638-47DF-BDA0-FB0880432449}"/>
                  </a:ext>
                </a:extLst>
              </p14:cNvPr>
              <p14:cNvContentPartPr/>
              <p14:nvPr/>
            </p14:nvContentPartPr>
            <p14:xfrm>
              <a:off x="6809880" y="3739320"/>
              <a:ext cx="2054520" cy="1228680"/>
            </p14:xfrm>
          </p:contentPart>
        </mc:Choice>
        <mc:Fallback xmlns="">
          <p:pic>
            <p:nvPicPr>
              <p:cNvPr id="4" name="Ink 3">
                <a:extLst>
                  <a:ext uri="{FF2B5EF4-FFF2-40B4-BE49-F238E27FC236}">
                    <a16:creationId xmlns:a16="http://schemas.microsoft.com/office/drawing/2014/main" id="{10990099-3638-47DF-BDA0-FB0880432449}"/>
                  </a:ext>
                </a:extLst>
              </p:cNvPr>
              <p:cNvPicPr/>
              <p:nvPr/>
            </p:nvPicPr>
            <p:blipFill>
              <a:blip r:embed="rId4"/>
              <a:stretch>
                <a:fillRect/>
              </a:stretch>
            </p:blipFill>
            <p:spPr>
              <a:xfrm>
                <a:off x="6800520" y="3729960"/>
                <a:ext cx="2073240" cy="1247400"/>
              </a:xfrm>
              <a:prstGeom prst="rect">
                <a:avLst/>
              </a:prstGeom>
            </p:spPr>
          </p:pic>
        </mc:Fallback>
      </mc:AlternateContent>
    </p:spTree>
    <p:extLst>
      <p:ext uri="{BB962C8B-B14F-4D97-AF65-F5344CB8AC3E}">
        <p14:creationId xmlns:p14="http://schemas.microsoft.com/office/powerpoint/2010/main" val="4041077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0"/>
            <a:ext cx="9067800" cy="990600"/>
          </a:xfrm>
        </p:spPr>
        <p:txBody>
          <a:bodyPr>
            <a:noAutofit/>
          </a:bodyPr>
          <a:lstStyle/>
          <a:p>
            <a:r>
              <a:rPr lang="en-US" sz="3600" dirty="0"/>
              <a:t>Design Shear Stress—Reversed Vertical Shear</a:t>
            </a:r>
          </a:p>
        </p:txBody>
      </p:sp>
      <p:pic>
        <p:nvPicPr>
          <p:cNvPr id="7" name="Picture 6">
            <a:extLst>
              <a:ext uri="{FF2B5EF4-FFF2-40B4-BE49-F238E27FC236}">
                <a16:creationId xmlns:a16="http://schemas.microsoft.com/office/drawing/2014/main" id="{B9A7471C-B354-42E7-A032-04C21AE51654}"/>
              </a:ext>
            </a:extLst>
          </p:cNvPr>
          <p:cNvPicPr>
            <a:picLocks noChangeAspect="1"/>
          </p:cNvPicPr>
          <p:nvPr/>
        </p:nvPicPr>
        <p:blipFill>
          <a:blip r:embed="rId3"/>
          <a:stretch>
            <a:fillRect/>
          </a:stretch>
        </p:blipFill>
        <p:spPr>
          <a:xfrm>
            <a:off x="2057400" y="990601"/>
            <a:ext cx="8077200" cy="5681681"/>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875B6B82-040A-49A1-9872-1AC911D2AD80}"/>
                  </a:ext>
                </a:extLst>
              </p14:cNvPr>
              <p14:cNvContentPartPr/>
              <p14:nvPr/>
            </p14:nvContentPartPr>
            <p14:xfrm>
              <a:off x="4922040" y="5470200"/>
              <a:ext cx="1303920" cy="885960"/>
            </p14:xfrm>
          </p:contentPart>
        </mc:Choice>
        <mc:Fallback xmlns="">
          <p:pic>
            <p:nvPicPr>
              <p:cNvPr id="2" name="Ink 1">
                <a:extLst>
                  <a:ext uri="{FF2B5EF4-FFF2-40B4-BE49-F238E27FC236}">
                    <a16:creationId xmlns:a16="http://schemas.microsoft.com/office/drawing/2014/main" id="{875B6B82-040A-49A1-9872-1AC911D2AD80}"/>
                  </a:ext>
                </a:extLst>
              </p:cNvPr>
              <p:cNvPicPr/>
              <p:nvPr/>
            </p:nvPicPr>
            <p:blipFill>
              <a:blip r:embed="rId5"/>
              <a:stretch>
                <a:fillRect/>
              </a:stretch>
            </p:blipFill>
            <p:spPr>
              <a:xfrm>
                <a:off x="4912680" y="5460840"/>
                <a:ext cx="1322640" cy="904680"/>
              </a:xfrm>
              <a:prstGeom prst="rect">
                <a:avLst/>
              </a:prstGeom>
            </p:spPr>
          </p:pic>
        </mc:Fallback>
      </mc:AlternateContent>
    </p:spTree>
    <p:extLst>
      <p:ext uri="{BB962C8B-B14F-4D97-AF65-F5344CB8AC3E}">
        <p14:creationId xmlns:p14="http://schemas.microsoft.com/office/powerpoint/2010/main" val="32461764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0"/>
            <a:ext cx="9067800" cy="990600"/>
          </a:xfrm>
        </p:spPr>
        <p:txBody>
          <a:bodyPr>
            <a:noAutofit/>
          </a:bodyPr>
          <a:lstStyle/>
          <a:p>
            <a:r>
              <a:rPr lang="en-US" sz="3600" dirty="0"/>
              <a:t>Design Shear Stress—Reversed Vertical Shear</a:t>
            </a:r>
          </a:p>
        </p:txBody>
      </p:sp>
      <p:sp>
        <p:nvSpPr>
          <p:cNvPr id="2" name="Content Placeholder 1"/>
          <p:cNvSpPr>
            <a:spLocks noGrp="1"/>
          </p:cNvSpPr>
          <p:nvPr>
            <p:ph idx="1"/>
          </p:nvPr>
        </p:nvSpPr>
        <p:spPr>
          <a:xfrm>
            <a:off x="1752600" y="2438400"/>
            <a:ext cx="8610600" cy="4191000"/>
          </a:xfrm>
        </p:spPr>
        <p:txBody>
          <a:bodyPr>
            <a:normAutofit/>
          </a:bodyPr>
          <a:lstStyle/>
          <a:p>
            <a:r>
              <a:rPr lang="en-US" dirty="0"/>
              <a:t>Where:</a:t>
            </a:r>
          </a:p>
          <a:p>
            <a:pPr lvl="1"/>
            <a:r>
              <a:rPr lang="en-US" dirty="0"/>
              <a:t>K</a:t>
            </a:r>
            <a:r>
              <a:rPr lang="en-US" baseline="-25000" dirty="0"/>
              <a:t>t</a:t>
            </a:r>
            <a:r>
              <a:rPr lang="en-US" dirty="0"/>
              <a:t> is the stress concentration factor</a:t>
            </a:r>
          </a:p>
          <a:p>
            <a:pPr lvl="1"/>
            <a:r>
              <a:rPr lang="en-US" dirty="0"/>
              <a:t>V is the vertical shear force</a:t>
            </a:r>
          </a:p>
          <a:p>
            <a:pPr lvl="1"/>
            <a:r>
              <a:rPr lang="en-US" dirty="0"/>
              <a:t>N  is the design factor (section 5-9)</a:t>
            </a:r>
          </a:p>
          <a:p>
            <a:pPr lvl="1"/>
            <a:r>
              <a:rPr lang="en-US" dirty="0" err="1"/>
              <a:t>s’</a:t>
            </a:r>
            <a:r>
              <a:rPr lang="en-US" baseline="-25000" dirty="0" err="1"/>
              <a:t>n</a:t>
            </a:r>
            <a:r>
              <a:rPr lang="en-US" dirty="0"/>
              <a:t> is the estimated actual endurance limit.</a:t>
            </a:r>
          </a:p>
          <a:p>
            <a:pPr marL="0" indent="0">
              <a:buNone/>
            </a:pPr>
            <a:r>
              <a:rPr lang="en-US" b="1" i="1" dirty="0">
                <a:solidFill>
                  <a:srgbClr val="FF0000"/>
                </a:solidFill>
              </a:rPr>
              <a:t>This equation should be used to compute the required diameter for a shaft where a vertical shearing force V is the only significant loading present</a:t>
            </a:r>
            <a:r>
              <a:rPr lang="en-US" dirty="0">
                <a:solidFill>
                  <a:srgbClr val="FF0000"/>
                </a:solidFill>
              </a:rPr>
              <a:t>.</a:t>
            </a:r>
          </a:p>
          <a:p>
            <a:pPr marL="0" indent="0">
              <a:buNone/>
            </a:pPr>
            <a:endParaRPr lang="en-US" dirty="0">
              <a:solidFill>
                <a:srgbClr val="FF0000"/>
              </a:solidFill>
            </a:endParaRPr>
          </a:p>
          <a:p>
            <a:pPr algn="just"/>
            <a:r>
              <a:rPr lang="de-DE" dirty="0"/>
              <a:t>In most shafts, </a:t>
            </a:r>
            <a:r>
              <a:rPr lang="en-US" dirty="0"/>
              <a:t>the resulting diameter will be much smaller than that required at other parts of the shaft where significant values of torque and bending moment occur. </a:t>
            </a:r>
          </a:p>
          <a:p>
            <a:pPr lvl="1"/>
            <a:endParaRPr lang="en-US" dirty="0"/>
          </a:p>
          <a:p>
            <a:endParaRPr lang="en-US" dirty="0"/>
          </a:p>
        </p:txBody>
      </p:sp>
      <p:pic>
        <p:nvPicPr>
          <p:cNvPr id="5" name="Picture 4">
            <a:extLst>
              <a:ext uri="{FF2B5EF4-FFF2-40B4-BE49-F238E27FC236}">
                <a16:creationId xmlns:a16="http://schemas.microsoft.com/office/drawing/2014/main" id="{F6DCBF7C-D973-444A-B9CD-82E333DEB879}"/>
              </a:ext>
            </a:extLst>
          </p:cNvPr>
          <p:cNvPicPr>
            <a:picLocks noChangeAspect="1"/>
          </p:cNvPicPr>
          <p:nvPr/>
        </p:nvPicPr>
        <p:blipFill>
          <a:blip r:embed="rId3"/>
          <a:stretch>
            <a:fillRect/>
          </a:stretch>
        </p:blipFill>
        <p:spPr>
          <a:xfrm>
            <a:off x="1905000" y="1090613"/>
            <a:ext cx="6248400" cy="1476895"/>
          </a:xfrm>
          <a:prstGeom prst="rect">
            <a:avLst/>
          </a:prstGeom>
        </p:spPr>
      </p:pic>
    </p:spTree>
    <p:extLst>
      <p:ext uri="{BB962C8B-B14F-4D97-AF65-F5344CB8AC3E}">
        <p14:creationId xmlns:p14="http://schemas.microsoft.com/office/powerpoint/2010/main" val="290249890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Effect transition="in" filter="fade">
                                      <p:cBhvr>
                                        <p:cTn id="29"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0"/>
            <a:ext cx="8229600" cy="990600"/>
          </a:xfrm>
        </p:spPr>
        <p:txBody>
          <a:bodyPr>
            <a:noAutofit/>
          </a:bodyPr>
          <a:lstStyle/>
          <a:p>
            <a:r>
              <a:rPr lang="en-US" sz="3600" dirty="0"/>
              <a:t>Design Normal Stress—Fatigue  Loading</a:t>
            </a:r>
          </a:p>
        </p:txBody>
      </p:sp>
      <p:sp>
        <p:nvSpPr>
          <p:cNvPr id="2" name="Content Placeholder 1"/>
          <p:cNvSpPr>
            <a:spLocks noGrp="1"/>
          </p:cNvSpPr>
          <p:nvPr>
            <p:ph idx="1"/>
          </p:nvPr>
        </p:nvSpPr>
        <p:spPr>
          <a:xfrm>
            <a:off x="1752600" y="914400"/>
            <a:ext cx="8610600" cy="5715000"/>
          </a:xfrm>
        </p:spPr>
        <p:txBody>
          <a:bodyPr>
            <a:normAutofit/>
          </a:bodyPr>
          <a:lstStyle/>
          <a:p>
            <a:pPr algn="just"/>
            <a:r>
              <a:rPr lang="en-US" sz="2400" dirty="0"/>
              <a:t>For the repeated and reversed bending in a shaft caused by transverse loads applied to the rotating shaft, the design stress is related to the endurance strength of the shaft material. </a:t>
            </a:r>
          </a:p>
          <a:p>
            <a:pPr algn="just"/>
            <a:r>
              <a:rPr lang="en-US" sz="2400" dirty="0"/>
              <a:t>The actual conditions under which the shaft is </a:t>
            </a:r>
            <a:r>
              <a:rPr lang="en-US" sz="2400" i="1" dirty="0"/>
              <a:t>manufactured </a:t>
            </a:r>
            <a:r>
              <a:rPr lang="en-US" sz="2400" dirty="0"/>
              <a:t>and </a:t>
            </a:r>
            <a:r>
              <a:rPr lang="en-US" sz="2400" i="1" dirty="0"/>
              <a:t>operated </a:t>
            </a:r>
            <a:r>
              <a:rPr lang="en-US" sz="2400" dirty="0"/>
              <a:t>should be considered when specifying the design stress.</a:t>
            </a:r>
          </a:p>
          <a:p>
            <a:pPr algn="just"/>
            <a:r>
              <a:rPr lang="en-US" sz="2400" dirty="0"/>
              <a:t>The design stress used here for parts of the shaft subjected to reversed bending stress due to the rotation of the shaft is</a:t>
            </a:r>
          </a:p>
          <a:p>
            <a:endParaRPr lang="en-US" dirty="0"/>
          </a:p>
        </p:txBody>
      </p:sp>
      <p:pic>
        <p:nvPicPr>
          <p:cNvPr id="5" name="Picture 4">
            <a:extLst>
              <a:ext uri="{FF2B5EF4-FFF2-40B4-BE49-F238E27FC236}">
                <a16:creationId xmlns:a16="http://schemas.microsoft.com/office/drawing/2014/main" id="{06E1F1D6-93BC-423E-A1E4-CCFE2C1C1E23}"/>
              </a:ext>
            </a:extLst>
          </p:cNvPr>
          <p:cNvPicPr>
            <a:picLocks noChangeAspect="1"/>
          </p:cNvPicPr>
          <p:nvPr/>
        </p:nvPicPr>
        <p:blipFill>
          <a:blip r:embed="rId3"/>
          <a:stretch>
            <a:fillRect/>
          </a:stretch>
        </p:blipFill>
        <p:spPr>
          <a:xfrm>
            <a:off x="4648200" y="5943601"/>
            <a:ext cx="2667000" cy="875427"/>
          </a:xfrm>
          <a:prstGeom prst="rect">
            <a:avLst/>
          </a:prstGeom>
        </p:spPr>
      </p:pic>
    </p:spTree>
    <p:extLst>
      <p:ext uri="{BB962C8B-B14F-4D97-AF65-F5344CB8AC3E}">
        <p14:creationId xmlns:p14="http://schemas.microsoft.com/office/powerpoint/2010/main" val="160902044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0"/>
            <a:ext cx="9144000" cy="990600"/>
          </a:xfrm>
        </p:spPr>
        <p:txBody>
          <a:bodyPr>
            <a:noAutofit/>
          </a:bodyPr>
          <a:lstStyle/>
          <a:p>
            <a:r>
              <a:rPr lang="en-US" sz="4000" dirty="0"/>
              <a:t>Other factors that affect the shaft design</a:t>
            </a:r>
          </a:p>
        </p:txBody>
      </p:sp>
      <p:sp>
        <p:nvSpPr>
          <p:cNvPr id="2" name="Content Placeholder 1"/>
          <p:cNvSpPr>
            <a:spLocks noGrp="1"/>
          </p:cNvSpPr>
          <p:nvPr>
            <p:ph idx="1"/>
          </p:nvPr>
        </p:nvSpPr>
        <p:spPr>
          <a:xfrm>
            <a:off x="1657066" y="1219200"/>
            <a:ext cx="8610600" cy="5715000"/>
          </a:xfrm>
        </p:spPr>
        <p:txBody>
          <a:bodyPr>
            <a:normAutofit/>
          </a:bodyPr>
          <a:lstStyle/>
          <a:p>
            <a:pPr algn="just"/>
            <a:r>
              <a:rPr lang="en-US" sz="2400" dirty="0"/>
              <a:t>Some other factors that affect the shaft design and were not considered in the discussion before:</a:t>
            </a:r>
          </a:p>
          <a:p>
            <a:pPr lvl="1" algn="just"/>
            <a:r>
              <a:rPr lang="en-US" sz="2400" dirty="0"/>
              <a:t>Variation in peak stress levels above the nominal endurance strength for some periods of time, even quite short periods for high overstressing.</a:t>
            </a:r>
          </a:p>
          <a:p>
            <a:pPr lvl="1" algn="just"/>
            <a:r>
              <a:rPr lang="en-US" sz="2400" dirty="0"/>
              <a:t>Temperatures above approximately 400°F (204°C).</a:t>
            </a:r>
          </a:p>
          <a:p>
            <a:pPr lvl="1" algn="just"/>
            <a:r>
              <a:rPr lang="en-US" sz="2400" dirty="0"/>
              <a:t>Vibration that induces variations in stress not included in the analysis.</a:t>
            </a:r>
          </a:p>
          <a:p>
            <a:pPr lvl="1" algn="just"/>
            <a:r>
              <a:rPr lang="en-US" sz="2400" dirty="0"/>
              <a:t>Residual stresses: dangerous when tensile, possibly beneficial when compressive.</a:t>
            </a:r>
          </a:p>
          <a:p>
            <a:pPr lvl="1" algn="just"/>
            <a:r>
              <a:rPr lang="en-US" sz="2400" dirty="0"/>
              <a:t>Case hardening of the shaft material, resulting in  nonuniform strength distribution near the surface and changing the net endurance strength.</a:t>
            </a:r>
          </a:p>
        </p:txBody>
      </p:sp>
    </p:spTree>
    <p:extLst>
      <p:ext uri="{BB962C8B-B14F-4D97-AF65-F5344CB8AC3E}">
        <p14:creationId xmlns:p14="http://schemas.microsoft.com/office/powerpoint/2010/main" val="312286954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0"/>
            <a:ext cx="9144000" cy="990600"/>
          </a:xfrm>
        </p:spPr>
        <p:txBody>
          <a:bodyPr>
            <a:noAutofit/>
          </a:bodyPr>
          <a:lstStyle/>
          <a:p>
            <a:r>
              <a:rPr lang="en-US" sz="4000" dirty="0"/>
              <a:t>Other factors that affect the shaft design</a:t>
            </a:r>
          </a:p>
        </p:txBody>
      </p:sp>
      <p:sp>
        <p:nvSpPr>
          <p:cNvPr id="2" name="Content Placeholder 1"/>
          <p:cNvSpPr>
            <a:spLocks noGrp="1"/>
          </p:cNvSpPr>
          <p:nvPr>
            <p:ph idx="1"/>
          </p:nvPr>
        </p:nvSpPr>
        <p:spPr>
          <a:xfrm>
            <a:off x="1684361" y="1405720"/>
            <a:ext cx="8610600" cy="5715000"/>
          </a:xfrm>
        </p:spPr>
        <p:txBody>
          <a:bodyPr>
            <a:normAutofit/>
          </a:bodyPr>
          <a:lstStyle/>
          <a:p>
            <a:pPr algn="just"/>
            <a:r>
              <a:rPr lang="en-US" sz="2400" dirty="0"/>
              <a:t>Some other factors that affect the shaft design and were not considered in the discussion before:</a:t>
            </a:r>
          </a:p>
          <a:p>
            <a:pPr lvl="1" algn="just"/>
            <a:r>
              <a:rPr lang="en-US" sz="2400" dirty="0"/>
              <a:t>Interference fits of mating elements that introduce additional local stresses and stress concentrations.</a:t>
            </a:r>
          </a:p>
          <a:p>
            <a:pPr lvl="1" algn="just"/>
            <a:r>
              <a:rPr lang="en-US" sz="2400" dirty="0"/>
              <a:t>Corrosion that may roughen the surface and decrease the effective endurance strength.</a:t>
            </a:r>
          </a:p>
          <a:p>
            <a:pPr lvl="1" algn="just"/>
            <a:r>
              <a:rPr lang="en-US" sz="2400" dirty="0"/>
              <a:t>Thermal cycling over and above the applied stresses, changing the span of stress cycles.</a:t>
            </a:r>
          </a:p>
          <a:p>
            <a:pPr lvl="1" algn="just"/>
            <a:r>
              <a:rPr lang="en-US" sz="2400" dirty="0"/>
              <a:t>Axial tensile or compressive stresses. </a:t>
            </a:r>
          </a:p>
        </p:txBody>
      </p:sp>
    </p:spTree>
    <p:extLst>
      <p:ext uri="{BB962C8B-B14F-4D97-AF65-F5344CB8AC3E}">
        <p14:creationId xmlns:p14="http://schemas.microsoft.com/office/powerpoint/2010/main" val="5434141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D857A-E03C-5D73-D994-C068B7E5FBC8}"/>
              </a:ext>
            </a:extLst>
          </p:cNvPr>
          <p:cNvSpPr>
            <a:spLocks noGrp="1"/>
          </p:cNvSpPr>
          <p:nvPr>
            <p:ph type="title"/>
          </p:nvPr>
        </p:nvSpPr>
        <p:spPr>
          <a:xfrm>
            <a:off x="677333" y="609600"/>
            <a:ext cx="9285531" cy="1320800"/>
          </a:xfrm>
        </p:spPr>
        <p:txBody>
          <a:bodyPr/>
          <a:lstStyle/>
          <a:p>
            <a:r>
              <a:rPr lang="en-US" dirty="0"/>
              <a:t>Design Factor N</a:t>
            </a:r>
            <a:endParaRPr lang="en-PK" dirty="0"/>
          </a:p>
        </p:txBody>
      </p:sp>
      <p:sp>
        <p:nvSpPr>
          <p:cNvPr id="3" name="Content Placeholder 2">
            <a:extLst>
              <a:ext uri="{FF2B5EF4-FFF2-40B4-BE49-F238E27FC236}">
                <a16:creationId xmlns:a16="http://schemas.microsoft.com/office/drawing/2014/main" id="{63759728-1499-2C26-B74A-42B5B54B1ECC}"/>
              </a:ext>
            </a:extLst>
          </p:cNvPr>
          <p:cNvSpPr>
            <a:spLocks noGrp="1"/>
          </p:cNvSpPr>
          <p:nvPr>
            <p:ph idx="1"/>
          </p:nvPr>
        </p:nvSpPr>
        <p:spPr>
          <a:xfrm>
            <a:off x="677334" y="2160589"/>
            <a:ext cx="9285532" cy="3880773"/>
          </a:xfrm>
        </p:spPr>
        <p:txBody>
          <a:bodyPr>
            <a:normAutofit/>
          </a:bodyPr>
          <a:lstStyle/>
          <a:p>
            <a:pPr algn="l"/>
            <a:r>
              <a:rPr lang="en-US" sz="2400" b="0" i="0" u="none" strike="noStrike" baseline="0" dirty="0">
                <a:latin typeface="SabonLTPro-Roman"/>
              </a:rPr>
              <a:t>We will typically use </a:t>
            </a:r>
            <a:r>
              <a:rPr lang="en-US" sz="2400" b="0" i="1" u="none" strike="noStrike" baseline="0" dirty="0">
                <a:latin typeface="SabonLTPro-Italic"/>
              </a:rPr>
              <a:t>N </a:t>
            </a:r>
            <a:r>
              <a:rPr lang="en-US" sz="2400" b="0" i="0" u="none" strike="noStrike" baseline="0" dirty="0">
                <a:latin typeface="PearsonMATHPRO08"/>
              </a:rPr>
              <a:t>= </a:t>
            </a:r>
            <a:r>
              <a:rPr lang="en-US" sz="2400" b="0" i="0" u="none" strike="noStrike" baseline="0" dirty="0">
                <a:latin typeface="SabonLTPro-Roman"/>
              </a:rPr>
              <a:t>2.5 to 3.0, indicating moderate uncertainty about actual material strengths, loading conditions, and long-term environmental factors. (Chapter:5)</a:t>
            </a:r>
          </a:p>
          <a:p>
            <a:pPr algn="l"/>
            <a:r>
              <a:rPr lang="en-US" sz="2400" b="0" i="0" u="none" strike="noStrike" baseline="0" dirty="0">
                <a:latin typeface="SabonLTPro-Roman"/>
              </a:rPr>
              <a:t>Higher values are sometimes justified for critical designs without knowing actual conditions. Conversely, lower values can be used when extensive, reliable data are available.</a:t>
            </a:r>
            <a:endParaRPr lang="en-PK" sz="2400" dirty="0"/>
          </a:p>
        </p:txBody>
      </p:sp>
    </p:spTree>
    <p:extLst>
      <p:ext uri="{BB962C8B-B14F-4D97-AF65-F5344CB8AC3E}">
        <p14:creationId xmlns:p14="http://schemas.microsoft.com/office/powerpoint/2010/main" val="33418419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DEEC39-BBA2-4788-9219-1E49E45F1397}"/>
              </a:ext>
            </a:extLst>
          </p:cNvPr>
          <p:cNvSpPr>
            <a:spLocks noGrp="1"/>
          </p:cNvSpPr>
          <p:nvPr>
            <p:ph type="title"/>
          </p:nvPr>
        </p:nvSpPr>
        <p:spPr/>
        <p:txBody>
          <a:bodyPr/>
          <a:lstStyle/>
          <a:p>
            <a:r>
              <a:rPr lang="en-US" dirty="0"/>
              <a:t>Shafts in bending and torsion only</a:t>
            </a:r>
          </a:p>
        </p:txBody>
      </p:sp>
    </p:spTree>
    <p:extLst>
      <p:ext uri="{BB962C8B-B14F-4D97-AF65-F5344CB8AC3E}">
        <p14:creationId xmlns:p14="http://schemas.microsoft.com/office/powerpoint/2010/main" val="58149447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0"/>
            <a:ext cx="8229600" cy="990600"/>
          </a:xfrm>
        </p:spPr>
        <p:txBody>
          <a:bodyPr>
            <a:noAutofit/>
          </a:bodyPr>
          <a:lstStyle/>
          <a:p>
            <a:r>
              <a:rPr lang="en-US" sz="4000" dirty="0"/>
              <a:t>Shaft Design Procedure</a:t>
            </a:r>
          </a:p>
        </p:txBody>
      </p:sp>
      <p:sp>
        <p:nvSpPr>
          <p:cNvPr id="2" name="Content Placeholder 1"/>
          <p:cNvSpPr>
            <a:spLocks noGrp="1"/>
          </p:cNvSpPr>
          <p:nvPr>
            <p:ph idx="1"/>
          </p:nvPr>
        </p:nvSpPr>
        <p:spPr>
          <a:xfrm>
            <a:off x="1752600" y="914400"/>
            <a:ext cx="8610600" cy="5715000"/>
          </a:xfrm>
        </p:spPr>
        <p:txBody>
          <a:bodyPr>
            <a:normAutofit/>
          </a:bodyPr>
          <a:lstStyle/>
          <a:p>
            <a:pPr algn="just"/>
            <a:r>
              <a:rPr lang="en-US" sz="2400" dirty="0"/>
              <a:t>Because of the simultaneous occurrence of </a:t>
            </a:r>
            <a:r>
              <a:rPr lang="en-US" sz="2400" dirty="0">
                <a:solidFill>
                  <a:srgbClr val="FF0000"/>
                </a:solidFill>
              </a:rPr>
              <a:t>torsional shear stresses and normal stresses due to bending</a:t>
            </a:r>
            <a:r>
              <a:rPr lang="en-US" sz="2400" dirty="0"/>
              <a:t>, the stress analysis of a shaft virtually always involves the use of a combined stress approach.</a:t>
            </a:r>
          </a:p>
          <a:p>
            <a:pPr algn="just"/>
            <a:r>
              <a:rPr lang="en-US" sz="2400" dirty="0"/>
              <a:t>The recommended approach for shaft design and analysis is the </a:t>
            </a:r>
            <a:r>
              <a:rPr lang="en-US" sz="2400" i="1" dirty="0"/>
              <a:t>distortion energy theory of failure</a:t>
            </a:r>
            <a:r>
              <a:rPr lang="en-US" sz="2400" dirty="0"/>
              <a:t>.</a:t>
            </a:r>
          </a:p>
        </p:txBody>
      </p:sp>
    </p:spTree>
    <p:extLst>
      <p:ext uri="{BB962C8B-B14F-4D97-AF65-F5344CB8AC3E}">
        <p14:creationId xmlns:p14="http://schemas.microsoft.com/office/powerpoint/2010/main" val="170008359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0"/>
            <a:ext cx="9144000" cy="990600"/>
          </a:xfrm>
        </p:spPr>
        <p:txBody>
          <a:bodyPr>
            <a:noAutofit/>
          </a:bodyPr>
          <a:lstStyle/>
          <a:p>
            <a:r>
              <a:rPr lang="en-US" sz="4000" dirty="0"/>
              <a:t>Shaft design for bending and torsion only</a:t>
            </a:r>
          </a:p>
        </p:txBody>
      </p:sp>
      <p:sp>
        <p:nvSpPr>
          <p:cNvPr id="2" name="Content Placeholder 1"/>
          <p:cNvSpPr>
            <a:spLocks noGrp="1"/>
          </p:cNvSpPr>
          <p:nvPr>
            <p:ph idx="1"/>
          </p:nvPr>
        </p:nvSpPr>
        <p:spPr>
          <a:xfrm>
            <a:off x="1790700" y="1310185"/>
            <a:ext cx="8610600" cy="5715000"/>
          </a:xfrm>
        </p:spPr>
        <p:txBody>
          <a:bodyPr>
            <a:normAutofit/>
          </a:bodyPr>
          <a:lstStyle/>
          <a:p>
            <a:pPr algn="just"/>
            <a:r>
              <a:rPr lang="en-US" sz="2400" dirty="0"/>
              <a:t>Examples of shafts subjected to bending and torsion only are those carrying spur gears, V-belt sheaves, or chain sprockets. </a:t>
            </a:r>
          </a:p>
          <a:p>
            <a:pPr algn="just"/>
            <a:r>
              <a:rPr lang="en-US" sz="2400" dirty="0"/>
              <a:t>The power being transmitted causes the torsion, and the transverse forces on the elements cause bending.</a:t>
            </a:r>
          </a:p>
          <a:p>
            <a:pPr algn="just"/>
            <a:r>
              <a:rPr lang="en-US" sz="2400" dirty="0"/>
              <a:t>In such cases, the bending moment diagrams for two perpendicular planes are prepared first. </a:t>
            </a:r>
          </a:p>
          <a:p>
            <a:pPr algn="just"/>
            <a:r>
              <a:rPr lang="en-US" sz="2400" dirty="0"/>
              <a:t>Then the resultant bending moment at each point of interest is determined.</a:t>
            </a:r>
          </a:p>
        </p:txBody>
      </p:sp>
    </p:spTree>
    <p:extLst>
      <p:ext uri="{BB962C8B-B14F-4D97-AF65-F5344CB8AC3E}">
        <p14:creationId xmlns:p14="http://schemas.microsoft.com/office/powerpoint/2010/main" val="290823472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0"/>
            <a:ext cx="9144000" cy="990600"/>
          </a:xfrm>
        </p:spPr>
        <p:txBody>
          <a:bodyPr>
            <a:noAutofit/>
          </a:bodyPr>
          <a:lstStyle/>
          <a:p>
            <a:r>
              <a:rPr lang="en-US" sz="4000" dirty="0"/>
              <a:t>Shaft design for bending and torsion only</a:t>
            </a:r>
          </a:p>
        </p:txBody>
      </p:sp>
      <p:sp>
        <p:nvSpPr>
          <p:cNvPr id="2" name="Content Placeholder 1"/>
          <p:cNvSpPr>
            <a:spLocks noGrp="1"/>
          </p:cNvSpPr>
          <p:nvPr>
            <p:ph idx="1"/>
          </p:nvPr>
        </p:nvSpPr>
        <p:spPr>
          <a:xfrm>
            <a:off x="1724460" y="1610436"/>
            <a:ext cx="8610600" cy="5715000"/>
          </a:xfrm>
        </p:spPr>
        <p:txBody>
          <a:bodyPr>
            <a:normAutofit/>
          </a:bodyPr>
          <a:lstStyle/>
          <a:p>
            <a:pPr algn="just"/>
            <a:r>
              <a:rPr lang="en-US" sz="2400" b="1" i="1" dirty="0"/>
              <a:t>A design equation is developed based on the assumption that the bending stress in the shaft is repeated and reversed as the shaft rotates, but that the torsional shear stress is nearly uniform</a:t>
            </a:r>
            <a:r>
              <a:rPr lang="en-US" sz="2400" dirty="0"/>
              <a:t>.</a:t>
            </a:r>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r>
              <a:rPr lang="en-US" sz="2400" dirty="0"/>
              <a:t>This equation can be used </a:t>
            </a:r>
            <a:r>
              <a:rPr lang="en-US" sz="2400"/>
              <a:t>for pure </a:t>
            </a:r>
            <a:r>
              <a:rPr lang="en-US" sz="2400" dirty="0"/>
              <a:t>bending or pure torsion</a:t>
            </a:r>
          </a:p>
          <a:p>
            <a:endParaRPr lang="en-US" dirty="0"/>
          </a:p>
        </p:txBody>
      </p:sp>
      <p:pic>
        <p:nvPicPr>
          <p:cNvPr id="5" name="Picture 4">
            <a:extLst>
              <a:ext uri="{FF2B5EF4-FFF2-40B4-BE49-F238E27FC236}">
                <a16:creationId xmlns:a16="http://schemas.microsoft.com/office/drawing/2014/main" id="{9CC47C61-C581-4181-9C4C-3683D44109D7}"/>
              </a:ext>
            </a:extLst>
          </p:cNvPr>
          <p:cNvPicPr>
            <a:picLocks noChangeAspect="1"/>
          </p:cNvPicPr>
          <p:nvPr/>
        </p:nvPicPr>
        <p:blipFill>
          <a:blip r:embed="rId3"/>
          <a:stretch>
            <a:fillRect/>
          </a:stretch>
        </p:blipFill>
        <p:spPr>
          <a:xfrm>
            <a:off x="1856940" y="3289111"/>
            <a:ext cx="7493203" cy="2133600"/>
          </a:xfrm>
          <a:prstGeom prst="rect">
            <a:avLst/>
          </a:prstGeom>
        </p:spPr>
      </p:pic>
    </p:spTree>
    <p:extLst>
      <p:ext uri="{BB962C8B-B14F-4D97-AF65-F5344CB8AC3E}">
        <p14:creationId xmlns:p14="http://schemas.microsoft.com/office/powerpoint/2010/main" val="281063145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fade">
                                      <p:cBhvr>
                                        <p:cTn id="1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0"/>
            <a:ext cx="8229600" cy="990600"/>
          </a:xfrm>
        </p:spPr>
        <p:txBody>
          <a:bodyPr>
            <a:noAutofit/>
          </a:bodyPr>
          <a:lstStyle/>
          <a:p>
            <a:r>
              <a:rPr lang="en-US" sz="4000" dirty="0"/>
              <a:t>Design Example</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1752600" y="914400"/>
                <a:ext cx="8610600" cy="5715000"/>
              </a:xfrm>
            </p:spPr>
            <p:txBody>
              <a:bodyPr>
                <a:normAutofit/>
              </a:bodyPr>
              <a:lstStyle/>
              <a:p>
                <a:pPr marL="0" indent="0" algn="just">
                  <a:buNone/>
                </a:pPr>
                <a:r>
                  <a:rPr lang="en-US" sz="2400" dirty="0"/>
                  <a:t>Design the shaft shown in Figures 12–1 and 12–2. It is to be machined from SAE 1144 OQT 1000 steel.  The shaft is part of the drive for a large blower system supplying air to a furnace. Gear </a:t>
                </a:r>
                <a:r>
                  <a:rPr lang="en-US" sz="2400" i="1" dirty="0"/>
                  <a:t>A </a:t>
                </a:r>
                <a:r>
                  <a:rPr lang="en-US" sz="2400" dirty="0"/>
                  <a:t>receives 200 hp from gear </a:t>
                </a:r>
                <a:r>
                  <a:rPr lang="en-US" sz="2400" i="1" dirty="0"/>
                  <a:t>P</a:t>
                </a:r>
                <a:r>
                  <a:rPr lang="en-US" sz="2400" dirty="0"/>
                  <a:t>. Gear </a:t>
                </a:r>
                <a:r>
                  <a:rPr lang="en-US" sz="2400" i="1" dirty="0"/>
                  <a:t>C </a:t>
                </a:r>
                <a:r>
                  <a:rPr lang="en-US" sz="2400" dirty="0"/>
                  <a:t>delivers the power to gear </a:t>
                </a:r>
                <a:r>
                  <a:rPr lang="en-US" sz="2400" i="1" dirty="0"/>
                  <a:t>Q</a:t>
                </a:r>
                <a:r>
                  <a:rPr lang="en-US" sz="2400" dirty="0"/>
                  <a:t>.  The shaft rotates at 600 rpm. Use </a:t>
                </a:r>
                <a:r>
                  <a:rPr lang="en-US" sz="2400" i="1" dirty="0"/>
                  <a:t>D</a:t>
                </a:r>
                <a:r>
                  <a:rPr lang="en-US" sz="2400" i="1" baseline="-25000" dirty="0"/>
                  <a:t>A</a:t>
                </a:r>
                <a:r>
                  <a:rPr lang="en-US" sz="2400" i="1" dirty="0"/>
                  <a:t> </a:t>
                </a:r>
                <a:r>
                  <a:rPr lang="en-US" sz="2400" dirty="0"/>
                  <a:t>= 20.00 in. and </a:t>
                </a:r>
                <a:r>
                  <a:rPr lang="en-US" sz="2400" i="1" dirty="0"/>
                  <a:t>D</a:t>
                </a:r>
                <a:r>
                  <a:rPr lang="en-US" sz="2400" i="1" baseline="-25000" dirty="0"/>
                  <a:t>C</a:t>
                </a:r>
                <a:r>
                  <a:rPr lang="en-US" sz="2400" i="1" dirty="0"/>
                  <a:t> </a:t>
                </a:r>
                <a:r>
                  <a:rPr lang="en-US" sz="2400" dirty="0"/>
                  <a:t>= 10.00 in. Pressure angle =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𝜙</m:t>
                    </m:r>
                    <m:r>
                      <a:rPr lang="en-US" sz="2400" b="0" i="1" dirty="0" smtClean="0">
                        <a:latin typeface="Cambria Math" panose="02040503050406030204" pitchFamily="18" charset="0"/>
                        <a:ea typeface="Cambria Math" panose="02040503050406030204" pitchFamily="18" charset="0"/>
                      </a:rPr>
                      <m:t> </m:t>
                    </m:r>
                  </m:oMath>
                </a14:m>
                <a:r>
                  <a:rPr lang="en-US" sz="2400" dirty="0"/>
                  <a:t>= 20.</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1752600" y="914400"/>
                <a:ext cx="8610600" cy="5715000"/>
              </a:xfrm>
              <a:blipFill>
                <a:blip r:embed="rId3"/>
                <a:stretch>
                  <a:fillRect l="-1133" t="-853" r="-1062"/>
                </a:stretch>
              </a:blipFill>
            </p:spPr>
            <p:txBody>
              <a:bodyPr/>
              <a:lstStyle/>
              <a:p>
                <a:r>
                  <a:rPr lang="en-PK">
                    <a:noFill/>
                  </a:rPr>
                  <a:t> </a:t>
                </a:r>
              </a:p>
            </p:txBody>
          </p:sp>
        </mc:Fallback>
      </mc:AlternateContent>
    </p:spTree>
    <p:extLst>
      <p:ext uri="{BB962C8B-B14F-4D97-AF65-F5344CB8AC3E}">
        <p14:creationId xmlns:p14="http://schemas.microsoft.com/office/powerpoint/2010/main" val="197744528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64499E-04D9-4535-907C-D1F6BB652D37}"/>
              </a:ext>
            </a:extLst>
          </p:cNvPr>
          <p:cNvPicPr>
            <a:picLocks noChangeAspect="1"/>
          </p:cNvPicPr>
          <p:nvPr/>
        </p:nvPicPr>
        <p:blipFill>
          <a:blip r:embed="rId3"/>
          <a:stretch>
            <a:fillRect/>
          </a:stretch>
        </p:blipFill>
        <p:spPr>
          <a:xfrm>
            <a:off x="3505201" y="-9932"/>
            <a:ext cx="7200901" cy="6863170"/>
          </a:xfrm>
          <a:prstGeom prst="rect">
            <a:avLst/>
          </a:prstGeom>
        </p:spPr>
      </p:pic>
      <p:sp>
        <p:nvSpPr>
          <p:cNvPr id="3" name="Title 2"/>
          <p:cNvSpPr>
            <a:spLocks noGrp="1"/>
          </p:cNvSpPr>
          <p:nvPr>
            <p:ph type="title"/>
          </p:nvPr>
        </p:nvSpPr>
        <p:spPr>
          <a:xfrm>
            <a:off x="1524000" y="168657"/>
            <a:ext cx="3200400" cy="990600"/>
          </a:xfrm>
          <a:solidFill>
            <a:schemeClr val="bg1"/>
          </a:solidFill>
        </p:spPr>
        <p:txBody>
          <a:bodyPr>
            <a:noAutofit/>
          </a:bodyPr>
          <a:lstStyle/>
          <a:p>
            <a:r>
              <a:rPr lang="en-US" sz="4000" dirty="0"/>
              <a:t>Design Example</a:t>
            </a:r>
          </a:p>
        </p:txBody>
      </p:sp>
    </p:spTree>
    <p:extLst>
      <p:ext uri="{BB962C8B-B14F-4D97-AF65-F5344CB8AC3E}">
        <p14:creationId xmlns:p14="http://schemas.microsoft.com/office/powerpoint/2010/main" val="220269750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819362-11D2-4618-A344-FD37593799B9}"/>
              </a:ext>
            </a:extLst>
          </p:cNvPr>
          <p:cNvPicPr>
            <a:picLocks noChangeAspect="1"/>
          </p:cNvPicPr>
          <p:nvPr/>
        </p:nvPicPr>
        <p:blipFill>
          <a:blip r:embed="rId3"/>
          <a:stretch>
            <a:fillRect/>
          </a:stretch>
        </p:blipFill>
        <p:spPr>
          <a:xfrm>
            <a:off x="1524000" y="1135444"/>
            <a:ext cx="9144000" cy="5725039"/>
          </a:xfrm>
          <a:prstGeom prst="rect">
            <a:avLst/>
          </a:prstGeom>
        </p:spPr>
      </p:pic>
      <p:sp>
        <p:nvSpPr>
          <p:cNvPr id="3" name="Title 2"/>
          <p:cNvSpPr>
            <a:spLocks noGrp="1"/>
          </p:cNvSpPr>
          <p:nvPr>
            <p:ph type="title"/>
          </p:nvPr>
        </p:nvSpPr>
        <p:spPr>
          <a:xfrm>
            <a:off x="1524000" y="168657"/>
            <a:ext cx="3200400" cy="990600"/>
          </a:xfrm>
          <a:solidFill>
            <a:schemeClr val="bg1"/>
          </a:solidFill>
        </p:spPr>
        <p:txBody>
          <a:bodyPr>
            <a:noAutofit/>
          </a:bodyPr>
          <a:lstStyle/>
          <a:p>
            <a:r>
              <a:rPr lang="en-US" sz="4000" dirty="0"/>
              <a:t>Design Example</a:t>
            </a:r>
          </a:p>
        </p:txBody>
      </p:sp>
    </p:spTree>
    <p:extLst>
      <p:ext uri="{BB962C8B-B14F-4D97-AF65-F5344CB8AC3E}">
        <p14:creationId xmlns:p14="http://schemas.microsoft.com/office/powerpoint/2010/main" val="314151992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E86173-F0AA-4312-9096-F390FCD5E84D}"/>
              </a:ext>
            </a:extLst>
          </p:cNvPr>
          <p:cNvPicPr>
            <a:picLocks noChangeAspect="1"/>
          </p:cNvPicPr>
          <p:nvPr/>
        </p:nvPicPr>
        <p:blipFill rotWithShape="1">
          <a:blip r:embed="rId2"/>
          <a:srcRect t="28183" r="859"/>
          <a:stretch/>
        </p:blipFill>
        <p:spPr>
          <a:xfrm>
            <a:off x="5458265" y="450167"/>
            <a:ext cx="6733735" cy="6217920"/>
          </a:xfrm>
          <a:prstGeom prst="rect">
            <a:avLst/>
          </a:prstGeom>
        </p:spPr>
      </p:pic>
      <p:pic>
        <p:nvPicPr>
          <p:cNvPr id="7" name="Picture 6">
            <a:extLst>
              <a:ext uri="{FF2B5EF4-FFF2-40B4-BE49-F238E27FC236}">
                <a16:creationId xmlns:a16="http://schemas.microsoft.com/office/drawing/2014/main" id="{EC01E65B-84EB-4311-98DC-F856BA8A9EF4}"/>
              </a:ext>
            </a:extLst>
          </p:cNvPr>
          <p:cNvPicPr>
            <a:picLocks noChangeAspect="1"/>
          </p:cNvPicPr>
          <p:nvPr/>
        </p:nvPicPr>
        <p:blipFill>
          <a:blip r:embed="rId3"/>
          <a:stretch>
            <a:fillRect/>
          </a:stretch>
        </p:blipFill>
        <p:spPr>
          <a:xfrm>
            <a:off x="279208" y="1846647"/>
            <a:ext cx="5179057" cy="2556541"/>
          </a:xfrm>
          <a:prstGeom prst="rect">
            <a:avLst/>
          </a:prstGeom>
        </p:spPr>
      </p:pic>
    </p:spTree>
    <p:extLst>
      <p:ext uri="{BB962C8B-B14F-4D97-AF65-F5344CB8AC3E}">
        <p14:creationId xmlns:p14="http://schemas.microsoft.com/office/powerpoint/2010/main" val="17265157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ABC4B4-9715-449D-94A7-D2844F098B04}"/>
              </a:ext>
            </a:extLst>
          </p:cNvPr>
          <p:cNvPicPr>
            <a:picLocks noChangeAspect="1"/>
          </p:cNvPicPr>
          <p:nvPr/>
        </p:nvPicPr>
        <p:blipFill>
          <a:blip r:embed="rId2"/>
          <a:stretch>
            <a:fillRect/>
          </a:stretch>
        </p:blipFill>
        <p:spPr>
          <a:xfrm>
            <a:off x="1589649" y="0"/>
            <a:ext cx="9425355" cy="6679245"/>
          </a:xfrm>
          <a:prstGeom prst="rect">
            <a:avLst/>
          </a:prstGeom>
        </p:spPr>
      </p:pic>
    </p:spTree>
    <p:extLst>
      <p:ext uri="{BB962C8B-B14F-4D97-AF65-F5344CB8AC3E}">
        <p14:creationId xmlns:p14="http://schemas.microsoft.com/office/powerpoint/2010/main" val="39518164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C99CA2-B1BC-49EB-B049-17980FF5A1D1}"/>
              </a:ext>
            </a:extLst>
          </p:cNvPr>
          <p:cNvPicPr>
            <a:picLocks noChangeAspect="1"/>
          </p:cNvPicPr>
          <p:nvPr/>
        </p:nvPicPr>
        <p:blipFill>
          <a:blip r:embed="rId2"/>
          <a:stretch>
            <a:fillRect/>
          </a:stretch>
        </p:blipFill>
        <p:spPr>
          <a:xfrm>
            <a:off x="2227400" y="1415197"/>
            <a:ext cx="8154557" cy="3522382"/>
          </a:xfrm>
          <a:prstGeom prst="rect">
            <a:avLst/>
          </a:prstGeom>
        </p:spPr>
      </p:pic>
      <p:sp>
        <p:nvSpPr>
          <p:cNvPr id="4" name="TextBox 3">
            <a:extLst>
              <a:ext uri="{FF2B5EF4-FFF2-40B4-BE49-F238E27FC236}">
                <a16:creationId xmlns:a16="http://schemas.microsoft.com/office/drawing/2014/main" id="{831CBC33-D263-2943-D2A7-B32E3D65F448}"/>
              </a:ext>
            </a:extLst>
          </p:cNvPr>
          <p:cNvSpPr txBox="1"/>
          <p:nvPr/>
        </p:nvSpPr>
        <p:spPr>
          <a:xfrm>
            <a:off x="827315" y="5094238"/>
            <a:ext cx="11030856" cy="1477328"/>
          </a:xfrm>
          <a:prstGeom prst="rect">
            <a:avLst/>
          </a:prstGeom>
          <a:noFill/>
        </p:spPr>
        <p:txBody>
          <a:bodyPr wrap="square">
            <a:spAutoFit/>
          </a:bodyPr>
          <a:lstStyle/>
          <a:p>
            <a:pPr algn="l"/>
            <a:r>
              <a:rPr lang="de-DE" dirty="0">
                <a:latin typeface="SabonLTPro-Roman"/>
              </a:rPr>
              <a:t>E</a:t>
            </a:r>
            <a:r>
              <a:rPr lang="de-DE" sz="1800" b="0" i="0" u="none" strike="noStrike" baseline="0" dirty="0">
                <a:latin typeface="SabonLTPro-Roman"/>
              </a:rPr>
              <a:t>xamples 12.1 1n 12.2 </a:t>
            </a:r>
            <a:r>
              <a:rPr lang="en-US" sz="1800" b="0" i="0" u="none" strike="noStrike" baseline="0" dirty="0">
                <a:latin typeface="SabonLTPro-Roman"/>
              </a:rPr>
              <a:t>some combinations of spur gears, belt sheaves, and chain sprockets that exert forces normal to the shaft to cause bending. </a:t>
            </a:r>
          </a:p>
          <a:p>
            <a:pPr algn="l"/>
            <a:r>
              <a:rPr lang="en-US" sz="1800" b="0" i="0" u="none" strike="noStrike" baseline="0" dirty="0">
                <a:latin typeface="SabonLTPro-Roman"/>
              </a:rPr>
              <a:t>The forces may act in any direction around the shaft depending on the placement of mating elements.</a:t>
            </a:r>
          </a:p>
          <a:p>
            <a:pPr algn="l"/>
            <a:r>
              <a:rPr lang="en-US" sz="1800" b="0" i="1" u="none" strike="noStrike" baseline="0" dirty="0">
                <a:solidFill>
                  <a:srgbClr val="FF0000"/>
                </a:solidFill>
                <a:latin typeface="SabonLTPro-Roman"/>
              </a:rPr>
              <a:t>Notice that none of these types of elements exerts forces parallel to the axis of the shaft tending to cause direct </a:t>
            </a:r>
            <a:r>
              <a:rPr lang="de-DE" sz="1800" b="0" i="1" u="none" strike="noStrike" baseline="0" dirty="0">
                <a:solidFill>
                  <a:srgbClr val="FF0000"/>
                </a:solidFill>
                <a:latin typeface="SabonLTPro-Roman"/>
              </a:rPr>
              <a:t>axial tension or compression.</a:t>
            </a:r>
            <a:endParaRPr lang="en-PK" i="1" dirty="0">
              <a:solidFill>
                <a:srgbClr val="FF0000"/>
              </a:solidFill>
            </a:endParaRPr>
          </a:p>
        </p:txBody>
      </p:sp>
    </p:spTree>
    <p:extLst>
      <p:ext uri="{BB962C8B-B14F-4D97-AF65-F5344CB8AC3E}">
        <p14:creationId xmlns:p14="http://schemas.microsoft.com/office/powerpoint/2010/main" val="30728535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BCBDC9-B4E1-8EF0-00CE-C3A9316D7D57}"/>
              </a:ext>
            </a:extLst>
          </p:cNvPr>
          <p:cNvSpPr>
            <a:spLocks noGrp="1"/>
          </p:cNvSpPr>
          <p:nvPr>
            <p:ph type="title"/>
          </p:nvPr>
        </p:nvSpPr>
        <p:spPr>
          <a:xfrm>
            <a:off x="677334" y="609600"/>
            <a:ext cx="8596668" cy="864358"/>
          </a:xfrm>
        </p:spPr>
        <p:txBody>
          <a:bodyPr/>
          <a:lstStyle/>
          <a:p>
            <a:r>
              <a:rPr lang="en-US" dirty="0"/>
              <a:t>Problem</a:t>
            </a:r>
            <a:endParaRPr lang="en-PK" dirty="0"/>
          </a:p>
        </p:txBody>
      </p:sp>
      <p:sp>
        <p:nvSpPr>
          <p:cNvPr id="5" name="Content Placeholder 4">
            <a:extLst>
              <a:ext uri="{FF2B5EF4-FFF2-40B4-BE49-F238E27FC236}">
                <a16:creationId xmlns:a16="http://schemas.microsoft.com/office/drawing/2014/main" id="{05617A5C-DEA0-3CD3-95F9-3BB71109C747}"/>
              </a:ext>
            </a:extLst>
          </p:cNvPr>
          <p:cNvSpPr>
            <a:spLocks noGrp="1"/>
          </p:cNvSpPr>
          <p:nvPr>
            <p:ph idx="1"/>
          </p:nvPr>
        </p:nvSpPr>
        <p:spPr>
          <a:xfrm>
            <a:off x="677334" y="1488613"/>
            <a:ext cx="10281818" cy="3880773"/>
          </a:xfrm>
        </p:spPr>
        <p:txBody>
          <a:bodyPr>
            <a:normAutofit/>
          </a:bodyPr>
          <a:lstStyle/>
          <a:p>
            <a:pPr algn="l"/>
            <a:r>
              <a:rPr lang="en-US" sz="1800" b="0" i="0" u="none" strike="noStrike" baseline="0" dirty="0">
                <a:latin typeface="TradeGothicLTPro-Light"/>
              </a:rPr>
              <a:t>The shaft shown in Figure 12–13 receives 110 hp from a water turbine through a chain sprocket at point </a:t>
            </a:r>
            <a:r>
              <a:rPr lang="en-US" sz="1800" b="0" i="1" u="none" strike="noStrike" baseline="0" dirty="0">
                <a:latin typeface="TradeGothicLTPro-LightObl"/>
              </a:rPr>
              <a:t>C</a:t>
            </a:r>
            <a:r>
              <a:rPr lang="en-US" sz="1800" b="0" i="0" u="none" strike="noStrike" baseline="0" dirty="0">
                <a:latin typeface="TradeGothicLTPro-Light"/>
              </a:rPr>
              <a:t>. The gear pair at </a:t>
            </a:r>
            <a:r>
              <a:rPr lang="en-US" sz="1800" b="0" i="1" u="none" strike="noStrike" baseline="0" dirty="0">
                <a:latin typeface="TradeGothicLTPro-LightObl"/>
              </a:rPr>
              <a:t>E </a:t>
            </a:r>
            <a:r>
              <a:rPr lang="en-US" sz="1800" b="0" i="0" u="none" strike="noStrike" baseline="0" dirty="0">
                <a:latin typeface="TradeGothicLTPro-Light"/>
              </a:rPr>
              <a:t>delivers 80 hp to an electrical generator. The V-belt sheave at </a:t>
            </a:r>
            <a:r>
              <a:rPr lang="en-US" sz="1800" b="0" i="1" u="none" strike="noStrike" baseline="0" dirty="0">
                <a:latin typeface="TradeGothicLTPro-LightObl"/>
              </a:rPr>
              <a:t>A </a:t>
            </a:r>
            <a:r>
              <a:rPr lang="en-US" sz="1800" b="0" i="0" u="none" strike="noStrike" baseline="0" dirty="0">
                <a:latin typeface="TradeGothicLTPro-Light"/>
              </a:rPr>
              <a:t>delivers 30 hp to a bucket elevator that carries grain to an elevated hopper. The shaft rotates at 1700 rpm. The sprocket, sheave, and gear are located axially by retaining rings. The sheave and gear are keyed with sled runner </a:t>
            </a:r>
            <a:r>
              <a:rPr lang="en-US" sz="1800" b="0" i="0" u="none" strike="noStrike" baseline="0" dirty="0" err="1">
                <a:latin typeface="TradeGothicLTPro-Light"/>
              </a:rPr>
              <a:t>keyseats</a:t>
            </a:r>
            <a:r>
              <a:rPr lang="en-US" sz="1800" b="0" i="0" u="none" strike="noStrike" baseline="0" dirty="0">
                <a:latin typeface="TradeGothicLTPro-Light"/>
              </a:rPr>
              <a:t>, and there is a profile </a:t>
            </a:r>
            <a:r>
              <a:rPr lang="en-US" sz="1800" b="0" i="0" u="none" strike="noStrike" baseline="0" dirty="0" err="1">
                <a:latin typeface="TradeGothicLTPro-Light"/>
              </a:rPr>
              <a:t>keyseat</a:t>
            </a:r>
            <a:r>
              <a:rPr lang="en-US" sz="1800" b="0" i="0" u="none" strike="noStrike" baseline="0" dirty="0">
                <a:latin typeface="TradeGothicLTPro-Light"/>
              </a:rPr>
              <a:t> at the sprocket. Use SAE 1040 cold-drawn steel for the shaft.</a:t>
            </a:r>
          </a:p>
          <a:p>
            <a:pPr algn="l"/>
            <a:r>
              <a:rPr lang="en-US" sz="1800" b="0" i="0" u="none" strike="noStrike" baseline="0" dirty="0">
                <a:solidFill>
                  <a:srgbClr val="FF0000"/>
                </a:solidFill>
                <a:latin typeface="TradeGothicLTPro-Light"/>
              </a:rPr>
              <a:t>Compute the minimum acceptable diameters </a:t>
            </a:r>
            <a:r>
              <a:rPr lang="en-US" sz="1800" b="0" i="1" u="none" strike="noStrike" baseline="0" dirty="0">
                <a:solidFill>
                  <a:srgbClr val="FF0000"/>
                </a:solidFill>
                <a:latin typeface="TradeGothicLTPro-LightObl"/>
              </a:rPr>
              <a:t>D</a:t>
            </a:r>
            <a:r>
              <a:rPr lang="en-US" sz="1800" b="0" i="0" u="none" strike="noStrike" baseline="0" dirty="0">
                <a:solidFill>
                  <a:srgbClr val="FF0000"/>
                </a:solidFill>
                <a:latin typeface="TradeGothicLTPro-Light"/>
              </a:rPr>
              <a:t>1 through </a:t>
            </a:r>
            <a:r>
              <a:rPr lang="en-US" sz="1800" b="0" i="1" u="none" strike="noStrike" baseline="0" dirty="0">
                <a:solidFill>
                  <a:srgbClr val="FF0000"/>
                </a:solidFill>
                <a:latin typeface="TradeGothicLTPro-LightObl"/>
              </a:rPr>
              <a:t>D</a:t>
            </a:r>
            <a:r>
              <a:rPr lang="en-US" sz="1800" b="0" i="0" u="none" strike="noStrike" baseline="0" dirty="0">
                <a:solidFill>
                  <a:srgbClr val="FF0000"/>
                </a:solidFill>
                <a:latin typeface="TradeGothicLTPro-Light"/>
              </a:rPr>
              <a:t>7 as defined in Figure 12–13.</a:t>
            </a:r>
            <a:endParaRPr lang="en-PK" dirty="0">
              <a:solidFill>
                <a:srgbClr val="FF0000"/>
              </a:solidFill>
            </a:endParaRPr>
          </a:p>
        </p:txBody>
      </p:sp>
    </p:spTree>
    <p:extLst>
      <p:ext uri="{BB962C8B-B14F-4D97-AF65-F5344CB8AC3E}">
        <p14:creationId xmlns:p14="http://schemas.microsoft.com/office/powerpoint/2010/main" val="10770278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9AD261-9BC7-CF68-4FA2-A358E6A48470}"/>
              </a:ext>
            </a:extLst>
          </p:cNvPr>
          <p:cNvPicPr>
            <a:picLocks noChangeAspect="1"/>
          </p:cNvPicPr>
          <p:nvPr/>
        </p:nvPicPr>
        <p:blipFill>
          <a:blip r:embed="rId2"/>
          <a:stretch>
            <a:fillRect/>
          </a:stretch>
        </p:blipFill>
        <p:spPr>
          <a:xfrm>
            <a:off x="1753851" y="92532"/>
            <a:ext cx="9623684" cy="6672935"/>
          </a:xfrm>
          <a:prstGeom prst="rect">
            <a:avLst/>
          </a:prstGeom>
        </p:spPr>
      </p:pic>
    </p:spTree>
    <p:extLst>
      <p:ext uri="{BB962C8B-B14F-4D97-AF65-F5344CB8AC3E}">
        <p14:creationId xmlns:p14="http://schemas.microsoft.com/office/powerpoint/2010/main" val="1395270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0"/>
            <a:ext cx="8229600" cy="990600"/>
          </a:xfrm>
        </p:spPr>
        <p:txBody>
          <a:bodyPr>
            <a:noAutofit/>
          </a:bodyPr>
          <a:lstStyle/>
          <a:p>
            <a:r>
              <a:rPr lang="en-US" sz="4000" dirty="0"/>
              <a:t>PROCEDURE FOR DESIGN OF A SHAFT</a:t>
            </a:r>
          </a:p>
        </p:txBody>
      </p:sp>
      <p:sp>
        <p:nvSpPr>
          <p:cNvPr id="2" name="Content Placeholder 1"/>
          <p:cNvSpPr>
            <a:spLocks noGrp="1"/>
          </p:cNvSpPr>
          <p:nvPr>
            <p:ph idx="1"/>
          </p:nvPr>
        </p:nvSpPr>
        <p:spPr>
          <a:xfrm>
            <a:off x="1600200" y="1351128"/>
            <a:ext cx="8610600" cy="5715000"/>
          </a:xfrm>
        </p:spPr>
        <p:txBody>
          <a:bodyPr>
            <a:normAutofit/>
          </a:bodyPr>
          <a:lstStyle/>
          <a:p>
            <a:pPr marL="514350" indent="-514350" algn="just">
              <a:buFont typeface="+mj-lt"/>
              <a:buAutoNum type="arabicPeriod"/>
            </a:pPr>
            <a:r>
              <a:rPr lang="en-US" sz="2400" dirty="0"/>
              <a:t>Determine the rotational speed of the shaft.</a:t>
            </a:r>
          </a:p>
          <a:p>
            <a:pPr marL="514350" indent="-514350" algn="just">
              <a:buFont typeface="+mj-lt"/>
              <a:buAutoNum type="arabicPeriod"/>
            </a:pPr>
            <a:r>
              <a:rPr lang="en-US" sz="2400" dirty="0"/>
              <a:t>Determine the power or the torque to be transmitted by the shaft.</a:t>
            </a:r>
          </a:p>
          <a:p>
            <a:pPr marL="514350" indent="-514350" algn="just">
              <a:buFont typeface="+mj-lt"/>
              <a:buAutoNum type="arabicPeriod"/>
            </a:pPr>
            <a:r>
              <a:rPr lang="en-US" sz="2400" dirty="0"/>
              <a:t>Determine the design of the power-transmitting components or other devices that will be mounted on the shaft and specify the required location of each device.</a:t>
            </a:r>
          </a:p>
          <a:p>
            <a:pPr marL="514350" indent="-514350" algn="just">
              <a:buFont typeface="+mj-lt"/>
              <a:buAutoNum type="arabicPeriod"/>
            </a:pPr>
            <a:r>
              <a:rPr lang="en-US" sz="2400" dirty="0"/>
              <a:t>Specify the location of bearings to support the shaft. Normally two and only two bearings are used to support a shaft.</a:t>
            </a:r>
          </a:p>
        </p:txBody>
      </p:sp>
    </p:spTree>
    <p:extLst>
      <p:ext uri="{BB962C8B-B14F-4D97-AF65-F5344CB8AC3E}">
        <p14:creationId xmlns:p14="http://schemas.microsoft.com/office/powerpoint/2010/main" val="177770480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485341-468B-0456-8DC0-998A940598DC}"/>
              </a:ext>
            </a:extLst>
          </p:cNvPr>
          <p:cNvPicPr>
            <a:picLocks noChangeAspect="1"/>
          </p:cNvPicPr>
          <p:nvPr/>
        </p:nvPicPr>
        <p:blipFill>
          <a:blip r:embed="rId2"/>
          <a:stretch>
            <a:fillRect/>
          </a:stretch>
        </p:blipFill>
        <p:spPr>
          <a:xfrm>
            <a:off x="1124263" y="457352"/>
            <a:ext cx="10463134" cy="5943295"/>
          </a:xfrm>
          <a:prstGeom prst="rect">
            <a:avLst/>
          </a:prstGeom>
        </p:spPr>
      </p:pic>
    </p:spTree>
    <p:extLst>
      <p:ext uri="{BB962C8B-B14F-4D97-AF65-F5344CB8AC3E}">
        <p14:creationId xmlns:p14="http://schemas.microsoft.com/office/powerpoint/2010/main" val="12645948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0D44CF-A426-A02A-5206-2C043A0FFED6}"/>
              </a:ext>
            </a:extLst>
          </p:cNvPr>
          <p:cNvPicPr>
            <a:picLocks noChangeAspect="1"/>
          </p:cNvPicPr>
          <p:nvPr/>
        </p:nvPicPr>
        <p:blipFill>
          <a:blip r:embed="rId2"/>
          <a:stretch>
            <a:fillRect/>
          </a:stretch>
        </p:blipFill>
        <p:spPr>
          <a:xfrm>
            <a:off x="1229194" y="187016"/>
            <a:ext cx="9608696" cy="6569372"/>
          </a:xfrm>
          <a:prstGeom prst="rect">
            <a:avLst/>
          </a:prstGeom>
        </p:spPr>
      </p:pic>
    </p:spTree>
    <p:extLst>
      <p:ext uri="{BB962C8B-B14F-4D97-AF65-F5344CB8AC3E}">
        <p14:creationId xmlns:p14="http://schemas.microsoft.com/office/powerpoint/2010/main" val="29233242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923058-21FD-51F4-1B66-A6A1D48A4D0A}"/>
              </a:ext>
            </a:extLst>
          </p:cNvPr>
          <p:cNvPicPr>
            <a:picLocks noChangeAspect="1"/>
          </p:cNvPicPr>
          <p:nvPr/>
        </p:nvPicPr>
        <p:blipFill>
          <a:blip r:embed="rId2"/>
          <a:stretch>
            <a:fillRect/>
          </a:stretch>
        </p:blipFill>
        <p:spPr>
          <a:xfrm>
            <a:off x="861934" y="725521"/>
            <a:ext cx="10468131" cy="5723583"/>
          </a:xfrm>
          <a:prstGeom prst="rect">
            <a:avLst/>
          </a:prstGeom>
        </p:spPr>
      </p:pic>
    </p:spTree>
    <p:extLst>
      <p:ext uri="{BB962C8B-B14F-4D97-AF65-F5344CB8AC3E}">
        <p14:creationId xmlns:p14="http://schemas.microsoft.com/office/powerpoint/2010/main" val="32812889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CF91D2-20D0-F3DF-2F34-1B70481A0B81}"/>
              </a:ext>
            </a:extLst>
          </p:cNvPr>
          <p:cNvSpPr txBox="1"/>
          <p:nvPr/>
        </p:nvSpPr>
        <p:spPr>
          <a:xfrm>
            <a:off x="943970" y="1674674"/>
            <a:ext cx="10304060" cy="1754326"/>
          </a:xfrm>
          <a:prstGeom prst="rect">
            <a:avLst/>
          </a:prstGeom>
          <a:noFill/>
        </p:spPr>
        <p:txBody>
          <a:bodyPr wrap="square">
            <a:spAutoFit/>
          </a:bodyPr>
          <a:lstStyle/>
          <a:p>
            <a:pPr algn="l"/>
            <a:r>
              <a:rPr lang="en-US" sz="1800" b="0" i="0" u="none" strike="noStrike" baseline="0" dirty="0">
                <a:latin typeface="SabonLTPro-Roman"/>
              </a:rPr>
              <a:t>For preliminary design, we will apply </a:t>
            </a:r>
            <a:r>
              <a:rPr lang="en-US" sz="1800" b="0" i="1" u="none" strike="noStrike" baseline="0" dirty="0">
                <a:latin typeface="SabonLTPro-Italic"/>
              </a:rPr>
              <a:t>K</a:t>
            </a:r>
            <a:r>
              <a:rPr lang="en-US" sz="800" b="0" i="1" u="none" strike="noStrike" baseline="0" dirty="0">
                <a:latin typeface="SabonLTPro-Italic"/>
              </a:rPr>
              <a:t>t </a:t>
            </a:r>
            <a:r>
              <a:rPr lang="en-US" sz="1800" b="0" i="0" u="none" strike="noStrike" baseline="0" dirty="0">
                <a:latin typeface="PearsonMATHPRO08"/>
              </a:rPr>
              <a:t>= </a:t>
            </a:r>
            <a:r>
              <a:rPr lang="en-US" sz="1800" b="0" i="0" u="none" strike="noStrike" baseline="0" dirty="0">
                <a:latin typeface="SabonLTPro-Roman"/>
              </a:rPr>
              <a:t>3.0 to the bending stress at a retaining ring groove to account</a:t>
            </a:r>
          </a:p>
          <a:p>
            <a:pPr algn="l"/>
            <a:r>
              <a:rPr lang="en-US" sz="1800" b="0" i="0" u="none" strike="noStrike" baseline="0" dirty="0">
                <a:latin typeface="SabonLTPro-Roman"/>
              </a:rPr>
              <a:t>for the rather sharp fillet radii. The stress concentration factor is not applied to the torsional shear stress if it is </a:t>
            </a:r>
            <a:r>
              <a:rPr lang="de-DE" sz="1800" b="0" i="0" u="none" strike="noStrike" baseline="0" dirty="0">
                <a:latin typeface="SabonLTPro-Roman"/>
              </a:rPr>
              <a:t>steady in one direction.</a:t>
            </a:r>
          </a:p>
          <a:p>
            <a:pPr algn="l"/>
            <a:r>
              <a:rPr lang="en-US" sz="1800" b="1" i="1" u="none" strike="noStrike" baseline="0" dirty="0">
                <a:latin typeface="SabonLTPro-BoldItalic"/>
              </a:rPr>
              <a:t>The computed estimate for the minimum required diameter at a ring groove is at the base of the groove.</a:t>
            </a:r>
          </a:p>
          <a:p>
            <a:pPr algn="l"/>
            <a:r>
              <a:rPr lang="en-US" sz="1800" b="1" i="1" u="none" strike="noStrike" baseline="0" dirty="0">
                <a:latin typeface="SabonLTPro-BoldItalic"/>
              </a:rPr>
              <a:t>You should increase this value by approximately 6% to account for the typical groove depth to determine the nominal size for the shaft. Apply a ring groove factor of 1.06 to the computed required diameter.</a:t>
            </a:r>
            <a:endParaRPr lang="en-PK" dirty="0"/>
          </a:p>
        </p:txBody>
      </p:sp>
    </p:spTree>
    <p:extLst>
      <p:ext uri="{BB962C8B-B14F-4D97-AF65-F5344CB8AC3E}">
        <p14:creationId xmlns:p14="http://schemas.microsoft.com/office/powerpoint/2010/main" val="22468987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3B73F3-6EAB-981E-119D-EAF2B6C31B20}"/>
              </a:ext>
            </a:extLst>
          </p:cNvPr>
          <p:cNvSpPr txBox="1"/>
          <p:nvPr/>
        </p:nvSpPr>
        <p:spPr>
          <a:xfrm>
            <a:off x="675912" y="1544556"/>
            <a:ext cx="9928398" cy="1477328"/>
          </a:xfrm>
          <a:prstGeom prst="rect">
            <a:avLst/>
          </a:prstGeom>
          <a:noFill/>
        </p:spPr>
        <p:txBody>
          <a:bodyPr wrap="square">
            <a:spAutoFit/>
          </a:bodyPr>
          <a:lstStyle/>
          <a:p>
            <a:pPr algn="just"/>
            <a:r>
              <a:rPr lang="en-US" sz="1800" b="0" i="0" u="none" strike="noStrike" baseline="0" dirty="0">
                <a:latin typeface="TradeGothicLTPro-Light"/>
              </a:rPr>
              <a:t>A </a:t>
            </a:r>
            <a:r>
              <a:rPr lang="en-US" sz="1800" b="0" i="0" u="none" strike="noStrike" baseline="0" dirty="0" err="1">
                <a:latin typeface="TradeGothicLTPro-Light"/>
              </a:rPr>
              <a:t>wormgear</a:t>
            </a:r>
            <a:r>
              <a:rPr lang="en-US" sz="1800" b="0" i="0" u="none" strike="noStrike" baseline="0" dirty="0">
                <a:latin typeface="TradeGothicLTPro-Light"/>
              </a:rPr>
              <a:t> is mounted at the right end of the shaft as shown in Figure 12–17. The gear has the same design as that discussed in Example Problem 10–7 and delivers 6.68 hp to the shaft at a speed of 101 rpm. The magnitudes and directions of the forces on the gear are given in the figure. Notice that there is a system of three orthogonal forces acting on the gear. The power is transmitted by a chain sprocket at </a:t>
            </a:r>
            <a:r>
              <a:rPr lang="en-US" sz="1800" b="0" i="1" u="none" strike="noStrike" baseline="0" dirty="0">
                <a:latin typeface="TradeGothicLTPro-LightObl"/>
              </a:rPr>
              <a:t>B </a:t>
            </a:r>
            <a:r>
              <a:rPr lang="en-US" sz="1800" b="0" i="0" u="none" strike="noStrike" baseline="0" dirty="0">
                <a:latin typeface="TradeGothicLTPro-Light"/>
              </a:rPr>
              <a:t>to drive a conveyor removing cast iron chips from a machining system. Design </a:t>
            </a:r>
            <a:r>
              <a:rPr lang="de-DE" sz="1800" b="0" i="0" u="none" strike="noStrike" baseline="0" dirty="0">
                <a:latin typeface="TradeGothicLTPro-Light"/>
              </a:rPr>
              <a:t>the shaft.</a:t>
            </a:r>
            <a:endParaRPr lang="en-PK" dirty="0"/>
          </a:p>
        </p:txBody>
      </p:sp>
      <p:sp>
        <p:nvSpPr>
          <p:cNvPr id="4" name="Title 3">
            <a:extLst>
              <a:ext uri="{FF2B5EF4-FFF2-40B4-BE49-F238E27FC236}">
                <a16:creationId xmlns:a16="http://schemas.microsoft.com/office/drawing/2014/main" id="{8D710E79-E641-BFD2-78AE-AD779DA21E2D}"/>
              </a:ext>
            </a:extLst>
          </p:cNvPr>
          <p:cNvSpPr>
            <a:spLocks noGrp="1"/>
          </p:cNvSpPr>
          <p:nvPr>
            <p:ph type="title"/>
          </p:nvPr>
        </p:nvSpPr>
        <p:spPr/>
        <p:txBody>
          <a:bodyPr>
            <a:normAutofit fontScale="90000"/>
          </a:bodyPr>
          <a:lstStyle/>
          <a:p>
            <a:br>
              <a:rPr lang="en-US" dirty="0"/>
            </a:br>
            <a:br>
              <a:rPr lang="en-US" dirty="0"/>
            </a:br>
            <a:br>
              <a:rPr lang="en-US" dirty="0"/>
            </a:br>
            <a:endParaRPr lang="en-PK" dirty="0"/>
          </a:p>
        </p:txBody>
      </p:sp>
      <p:sp>
        <p:nvSpPr>
          <p:cNvPr id="6" name="TextBox 5">
            <a:extLst>
              <a:ext uri="{FF2B5EF4-FFF2-40B4-BE49-F238E27FC236}">
                <a16:creationId xmlns:a16="http://schemas.microsoft.com/office/drawing/2014/main" id="{B7FE7D91-E6DC-D64C-C11B-BB874486CD64}"/>
              </a:ext>
            </a:extLst>
          </p:cNvPr>
          <p:cNvSpPr txBox="1"/>
          <p:nvPr/>
        </p:nvSpPr>
        <p:spPr>
          <a:xfrm>
            <a:off x="677334" y="859809"/>
            <a:ext cx="3098042" cy="646331"/>
          </a:xfrm>
          <a:prstGeom prst="rect">
            <a:avLst/>
          </a:prstGeom>
          <a:noFill/>
        </p:spPr>
        <p:txBody>
          <a:bodyPr wrap="square" rtlCol="0">
            <a:spAutoFit/>
          </a:bodyPr>
          <a:lstStyle/>
          <a:p>
            <a:r>
              <a:rPr lang="en-US" sz="3600" dirty="0">
                <a:solidFill>
                  <a:schemeClr val="accent2"/>
                </a:solidFill>
              </a:rPr>
              <a:t>Problem</a:t>
            </a:r>
            <a:r>
              <a:rPr lang="en-US" dirty="0"/>
              <a:t> </a:t>
            </a:r>
            <a:endParaRPr lang="en-PK" dirty="0"/>
          </a:p>
        </p:txBody>
      </p:sp>
    </p:spTree>
    <p:extLst>
      <p:ext uri="{BB962C8B-B14F-4D97-AF65-F5344CB8AC3E}">
        <p14:creationId xmlns:p14="http://schemas.microsoft.com/office/powerpoint/2010/main" val="18139086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8E1C23-BB4D-2463-5C36-2C2A3344F77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319135" y="233052"/>
            <a:ext cx="7794885" cy="6624948"/>
          </a:xfrm>
          <a:prstGeom prst="rect">
            <a:avLst/>
          </a:prstGeom>
        </p:spPr>
      </p:pic>
    </p:spTree>
    <p:extLst>
      <p:ext uri="{BB962C8B-B14F-4D97-AF65-F5344CB8AC3E}">
        <p14:creationId xmlns:p14="http://schemas.microsoft.com/office/powerpoint/2010/main" val="25757718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67B7DF-F94E-F5A7-5F3E-A4F7D360C8A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663907" y="264258"/>
            <a:ext cx="9192907" cy="6573422"/>
          </a:xfrm>
          <a:prstGeom prst="rect">
            <a:avLst/>
          </a:prstGeom>
        </p:spPr>
      </p:pic>
    </p:spTree>
    <p:extLst>
      <p:ext uri="{BB962C8B-B14F-4D97-AF65-F5344CB8AC3E}">
        <p14:creationId xmlns:p14="http://schemas.microsoft.com/office/powerpoint/2010/main" val="29244479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76F933-B890-5B97-C28C-409E890E65A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059669" y="297898"/>
            <a:ext cx="5113291" cy="6262203"/>
          </a:xfrm>
          <a:prstGeom prst="rect">
            <a:avLst/>
          </a:prstGeom>
        </p:spPr>
      </p:pic>
    </p:spTree>
    <p:extLst>
      <p:ext uri="{BB962C8B-B14F-4D97-AF65-F5344CB8AC3E}">
        <p14:creationId xmlns:p14="http://schemas.microsoft.com/office/powerpoint/2010/main" val="3250235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0"/>
            <a:ext cx="8229600" cy="990600"/>
          </a:xfrm>
        </p:spPr>
        <p:txBody>
          <a:bodyPr>
            <a:noAutofit/>
          </a:bodyPr>
          <a:lstStyle/>
          <a:p>
            <a:r>
              <a:rPr lang="en-US" sz="4000" dirty="0"/>
              <a:t>PROCEDURE FOR DESIGN OF A SHAFT</a:t>
            </a:r>
          </a:p>
        </p:txBody>
      </p:sp>
      <p:sp>
        <p:nvSpPr>
          <p:cNvPr id="2" name="Content Placeholder 1"/>
          <p:cNvSpPr>
            <a:spLocks noGrp="1"/>
          </p:cNvSpPr>
          <p:nvPr>
            <p:ph idx="1"/>
          </p:nvPr>
        </p:nvSpPr>
        <p:spPr>
          <a:xfrm>
            <a:off x="1790700" y="1542197"/>
            <a:ext cx="8610600" cy="5715000"/>
          </a:xfrm>
        </p:spPr>
        <p:txBody>
          <a:bodyPr>
            <a:normAutofit/>
          </a:bodyPr>
          <a:lstStyle/>
          <a:p>
            <a:pPr marL="514350" indent="-514350" algn="just">
              <a:buFont typeface="+mj-lt"/>
              <a:buAutoNum type="arabicPeriod" startAt="5"/>
            </a:pPr>
            <a:r>
              <a:rPr lang="en-US" sz="2400" dirty="0"/>
              <a:t>Propose the general form of the geometry for the shaft, considering how each element on the shaft will be held in position axially and how power transmission from each element to the shaft is to take place.</a:t>
            </a:r>
          </a:p>
          <a:p>
            <a:pPr marL="514350" indent="-514350" algn="just">
              <a:buFont typeface="+mj-lt"/>
              <a:buAutoNum type="arabicPeriod" startAt="5"/>
            </a:pPr>
            <a:r>
              <a:rPr lang="en-US" sz="2400" dirty="0"/>
              <a:t>Determine the magnitude of torque that the shaft sees at all points. It is recommended that a torque diagram be prepared, as will be shown later.</a:t>
            </a:r>
          </a:p>
          <a:p>
            <a:pPr marL="514350" indent="-514350" algn="just">
              <a:buFont typeface="+mj-lt"/>
              <a:buAutoNum type="arabicPeriod" startAt="5"/>
            </a:pPr>
            <a:r>
              <a:rPr lang="en-US" sz="2400" dirty="0"/>
              <a:t>Determine the forces that are exerted on the shaft, both radially and axially.</a:t>
            </a:r>
          </a:p>
          <a:p>
            <a:pPr marL="514350" indent="-514350" algn="just">
              <a:buFont typeface="+mj-lt"/>
              <a:buAutoNum type="arabicPeriod" startAt="5"/>
            </a:pPr>
            <a:endParaRPr lang="en-US" dirty="0"/>
          </a:p>
        </p:txBody>
      </p:sp>
    </p:spTree>
    <p:extLst>
      <p:ext uri="{BB962C8B-B14F-4D97-AF65-F5344CB8AC3E}">
        <p14:creationId xmlns:p14="http://schemas.microsoft.com/office/powerpoint/2010/main" val="160969776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0"/>
            <a:ext cx="8229600" cy="990600"/>
          </a:xfrm>
        </p:spPr>
        <p:txBody>
          <a:bodyPr>
            <a:noAutofit/>
          </a:bodyPr>
          <a:lstStyle/>
          <a:p>
            <a:r>
              <a:rPr lang="en-US" sz="4000" dirty="0"/>
              <a:t>PROCEDURE FOR DESIGN OF A SHAFT</a:t>
            </a:r>
          </a:p>
        </p:txBody>
      </p:sp>
      <p:sp>
        <p:nvSpPr>
          <p:cNvPr id="2" name="Content Placeholder 1"/>
          <p:cNvSpPr>
            <a:spLocks noGrp="1"/>
          </p:cNvSpPr>
          <p:nvPr>
            <p:ph idx="1"/>
          </p:nvPr>
        </p:nvSpPr>
        <p:spPr>
          <a:xfrm>
            <a:off x="1790700" y="1473959"/>
            <a:ext cx="8610600" cy="5715000"/>
          </a:xfrm>
        </p:spPr>
        <p:txBody>
          <a:bodyPr>
            <a:normAutofit/>
          </a:bodyPr>
          <a:lstStyle/>
          <a:p>
            <a:pPr marL="514350" indent="-514350" algn="just">
              <a:buFont typeface="+mj-lt"/>
              <a:buAutoNum type="arabicPeriod" startAt="8"/>
            </a:pPr>
            <a:r>
              <a:rPr lang="en-US" sz="2400" dirty="0"/>
              <a:t>Resolve the radial forces into components in perpendicular directions, usually vertically and horizontally.</a:t>
            </a:r>
          </a:p>
          <a:p>
            <a:pPr marL="514350" indent="-514350" algn="just">
              <a:buFont typeface="+mj-lt"/>
              <a:buAutoNum type="arabicPeriod" startAt="8"/>
            </a:pPr>
            <a:r>
              <a:rPr lang="en-US" sz="2400" dirty="0"/>
              <a:t>Solve for the reactions on all support bearings in each plane.</a:t>
            </a:r>
          </a:p>
          <a:p>
            <a:pPr marL="514350" indent="-514350" algn="just">
              <a:buFont typeface="+mj-lt"/>
              <a:buAutoNum type="arabicPeriod" startAt="8"/>
            </a:pPr>
            <a:r>
              <a:rPr lang="en-US" sz="2400" dirty="0"/>
              <a:t>Produce the complete shearing force and  bending moment diagrams to determine the distribution of bending moments in the shaft.</a:t>
            </a:r>
          </a:p>
        </p:txBody>
      </p:sp>
    </p:spTree>
    <p:extLst>
      <p:ext uri="{BB962C8B-B14F-4D97-AF65-F5344CB8AC3E}">
        <p14:creationId xmlns:p14="http://schemas.microsoft.com/office/powerpoint/2010/main" val="20694335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0"/>
            <a:ext cx="8229600" cy="990600"/>
          </a:xfrm>
        </p:spPr>
        <p:txBody>
          <a:bodyPr>
            <a:noAutofit/>
          </a:bodyPr>
          <a:lstStyle/>
          <a:p>
            <a:r>
              <a:rPr lang="en-US" sz="4000" dirty="0"/>
              <a:t>PROCEDURE FOR DESIGN OF A SHAFT</a:t>
            </a:r>
          </a:p>
        </p:txBody>
      </p:sp>
      <p:sp>
        <p:nvSpPr>
          <p:cNvPr id="2" name="Content Placeholder 1"/>
          <p:cNvSpPr>
            <a:spLocks noGrp="1"/>
          </p:cNvSpPr>
          <p:nvPr>
            <p:ph idx="1"/>
          </p:nvPr>
        </p:nvSpPr>
        <p:spPr>
          <a:xfrm>
            <a:off x="1600200" y="1528549"/>
            <a:ext cx="8610600" cy="5715000"/>
          </a:xfrm>
        </p:spPr>
        <p:txBody>
          <a:bodyPr>
            <a:normAutofit/>
          </a:bodyPr>
          <a:lstStyle/>
          <a:p>
            <a:pPr marL="514350" indent="-514350" algn="just">
              <a:buFont typeface="+mj-lt"/>
              <a:buAutoNum type="arabicPeriod" startAt="11"/>
            </a:pPr>
            <a:r>
              <a:rPr lang="en-US" sz="2400" dirty="0"/>
              <a:t>Select the material from which the shaft will be made, and specify its condition: cold-drawn, heat-treated, and so on. As indicated in Table 2–9, suggested steel materials for shafts are plain carbon or alloy steels with medium carbon content, such as SAE 1040, 4140, 4340, 4640, 5150, 6150, and 8650.</a:t>
            </a:r>
          </a:p>
          <a:p>
            <a:pPr marL="514350" indent="-514350" algn="just">
              <a:buFont typeface="+mj-lt"/>
              <a:buAutoNum type="arabicPeriod" startAt="11"/>
            </a:pPr>
            <a:r>
              <a:rPr lang="en-US" sz="2400" dirty="0"/>
              <a:t>Determine an appropriate design stress, considering the manner of loading (smooth, shock, repeated and reversed, or other).</a:t>
            </a:r>
          </a:p>
        </p:txBody>
      </p:sp>
    </p:spTree>
    <p:extLst>
      <p:ext uri="{BB962C8B-B14F-4D97-AF65-F5344CB8AC3E}">
        <p14:creationId xmlns:p14="http://schemas.microsoft.com/office/powerpoint/2010/main" val="313192032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56177</TotalTime>
  <Words>3149</Words>
  <Application>Microsoft Office PowerPoint</Application>
  <PresentationFormat>Widescreen</PresentationFormat>
  <Paragraphs>238</Paragraphs>
  <Slides>67</Slides>
  <Notes>47</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67</vt:i4>
      </vt:variant>
    </vt:vector>
  </HeadingPairs>
  <TitlesOfParts>
    <vt:vector size="82" baseType="lpstr">
      <vt:lpstr>Arial</vt:lpstr>
      <vt:lpstr>Calibri</vt:lpstr>
      <vt:lpstr>Calibri Light</vt:lpstr>
      <vt:lpstr>Cambria Math</vt:lpstr>
      <vt:lpstr>PearsonMATHPRO01</vt:lpstr>
      <vt:lpstr>PearsonMATHPRO08</vt:lpstr>
      <vt:lpstr>SabonLTPro-BoldItalic</vt:lpstr>
      <vt:lpstr>SabonLTPro-Italic</vt:lpstr>
      <vt:lpstr>SabonLTPro-Roman</vt:lpstr>
      <vt:lpstr>TradeGothicLTPro-Light</vt:lpstr>
      <vt:lpstr>TradeGothicLTPro-LightObl</vt:lpstr>
      <vt:lpstr>Trebuchet MS</vt:lpstr>
      <vt:lpstr>Wingdings 3</vt:lpstr>
      <vt:lpstr>Office Theme</vt:lpstr>
      <vt:lpstr>Facet</vt:lpstr>
      <vt:lpstr>SHAFTS DESIGN</vt:lpstr>
      <vt:lpstr>Shafts</vt:lpstr>
      <vt:lpstr>Forces on Shafts</vt:lpstr>
      <vt:lpstr>You are the designer…</vt:lpstr>
      <vt:lpstr>Shaft Design Procedure</vt:lpstr>
      <vt:lpstr>PROCEDURE FOR DESIGN OF A SHAFT</vt:lpstr>
      <vt:lpstr>PROCEDURE FOR DESIGN OF A SHAFT</vt:lpstr>
      <vt:lpstr>PROCEDURE FOR DESIGN OF A SHAFT</vt:lpstr>
      <vt:lpstr>PROCEDURE FOR DESIGN OF A SHAFT</vt:lpstr>
      <vt:lpstr>PROCEDURE FOR DESIGN OF A SHAFT</vt:lpstr>
      <vt:lpstr>Other Considerations for Shaft Design</vt:lpstr>
      <vt:lpstr>Other Considerations for Shaft Design</vt:lpstr>
      <vt:lpstr>Other Considerations for Shaft Design</vt:lpstr>
      <vt:lpstr>PowerPoint Presentation</vt:lpstr>
      <vt:lpstr>Shaft Design</vt:lpstr>
      <vt:lpstr>Force Exerted on Shafts by Machine Elements</vt:lpstr>
      <vt:lpstr>Force Exerted on Shafts by Machine Elements</vt:lpstr>
      <vt:lpstr>Force Exerted on Shafts by Machine Elements</vt:lpstr>
      <vt:lpstr>Directions for Forces on Mating Spur Gears</vt:lpstr>
      <vt:lpstr>Directions for Forces on Mating Spur Gears</vt:lpstr>
      <vt:lpstr>Force Exerted on Shafts by Machine Elements</vt:lpstr>
      <vt:lpstr>Force Exerted on Shafts by Machine Elements</vt:lpstr>
      <vt:lpstr>Force Exerted on Shafts by Machine Elements</vt:lpstr>
      <vt:lpstr>Force Exerted on Shafts by Machine Elements</vt:lpstr>
      <vt:lpstr>Force Exerted on Shafts by Machine Elements</vt:lpstr>
      <vt:lpstr>Force Exerted on Shafts by Machine Elements</vt:lpstr>
      <vt:lpstr>Force Exerted on Shafts by Machine Elements</vt:lpstr>
      <vt:lpstr>Flat Belt Drives</vt:lpstr>
      <vt:lpstr>Flexible Coupling</vt:lpstr>
      <vt:lpstr>Stress Concentrations in Shafts</vt:lpstr>
      <vt:lpstr>Stress Concentrations in Shafts</vt:lpstr>
      <vt:lpstr>Preliminary Design Values for Kt</vt:lpstr>
      <vt:lpstr>Preliminary Design Values for Kt</vt:lpstr>
      <vt:lpstr>Preliminary Design Values for Kt</vt:lpstr>
      <vt:lpstr>Preliminary Design Values for Kt</vt:lpstr>
      <vt:lpstr>Preliminary Design Values for Kt</vt:lpstr>
      <vt:lpstr>Preliminary Design Values for Kt</vt:lpstr>
      <vt:lpstr>Retaining Rings</vt:lpstr>
      <vt:lpstr>Design Stresses for Shafts</vt:lpstr>
      <vt:lpstr>Design Stresses for Shafts</vt:lpstr>
      <vt:lpstr>Design Shear Stress—Steady Torque</vt:lpstr>
      <vt:lpstr>Design Shear Stress—Reversed Vertical Shear</vt:lpstr>
      <vt:lpstr>Design Shear Stress—Reversed Vertical Shear</vt:lpstr>
      <vt:lpstr>Design Shear Stress—Reversed Vertical Shear</vt:lpstr>
      <vt:lpstr>Design Normal Stress—Fatigue  Loading</vt:lpstr>
      <vt:lpstr>Other factors that affect the shaft design</vt:lpstr>
      <vt:lpstr>Other factors that affect the shaft design</vt:lpstr>
      <vt:lpstr>Design Factor N</vt:lpstr>
      <vt:lpstr>Shafts in bending and torsion only</vt:lpstr>
      <vt:lpstr>Shaft design for bending and torsion only</vt:lpstr>
      <vt:lpstr>Shaft design for bending and torsion only</vt:lpstr>
      <vt:lpstr>Design Example</vt:lpstr>
      <vt:lpstr>Design Example</vt:lpstr>
      <vt:lpstr>Design Example</vt:lpstr>
      <vt:lpstr>PowerPoint Presentation</vt:lpstr>
      <vt:lpstr>PowerPoint Presentation</vt:lpstr>
      <vt:lpstr>PowerPoint Presentation</vt:lpstr>
      <vt:lpstr>Problem</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Amina Younis</dc:creator>
  <cp:lastModifiedBy>Amina Younis</cp:lastModifiedBy>
  <cp:revision>8</cp:revision>
  <dcterms:created xsi:type="dcterms:W3CDTF">2021-12-16T08:49:20Z</dcterms:created>
  <dcterms:modified xsi:type="dcterms:W3CDTF">2024-12-26T07:30:16Z</dcterms:modified>
</cp:coreProperties>
</file>