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6" r:id="rId5"/>
    <p:sldId id="256" r:id="rId6"/>
    <p:sldId id="257" r:id="rId7"/>
    <p:sldId id="260" r:id="rId8"/>
    <p:sldId id="258" r:id="rId9"/>
    <p:sldId id="287" r:id="rId10"/>
    <p:sldId id="283" r:id="rId11"/>
    <p:sldId id="264" r:id="rId12"/>
    <p:sldId id="28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FFF"/>
    <a:srgbClr val="40B9C8"/>
    <a:srgbClr val="003352"/>
    <a:srgbClr val="06405E"/>
    <a:srgbClr val="299CAB"/>
    <a:srgbClr val="000000"/>
    <a:srgbClr val="1B6872"/>
    <a:srgbClr val="103350"/>
    <a:srgbClr val="0C4360"/>
    <a:srgbClr val="63B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365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219A4-478C-4915-A5DD-3B5397E29E7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1DA1B9-C499-4BC6-88D2-AADF51227901}">
      <dgm:prSet/>
      <dgm:spPr/>
      <dgm:t>
        <a:bodyPr/>
        <a:lstStyle/>
        <a:p>
          <a:r>
            <a:rPr lang="en-US" dirty="0"/>
            <a:t>Supply</a:t>
          </a:r>
        </a:p>
      </dgm:t>
    </dgm:pt>
    <dgm:pt modelId="{CECA31BD-5902-424C-A29B-E174FF58BFE5}" type="parTrans" cxnId="{82E574E9-780D-4780-AA31-2E0F0994C45F}">
      <dgm:prSet/>
      <dgm:spPr/>
      <dgm:t>
        <a:bodyPr/>
        <a:lstStyle/>
        <a:p>
          <a:endParaRPr lang="en-US"/>
        </a:p>
      </dgm:t>
    </dgm:pt>
    <dgm:pt modelId="{E6740A3B-A2C2-43D5-B715-6DE6CBB3F5F5}" type="sibTrans" cxnId="{82E574E9-780D-4780-AA31-2E0F0994C45F}">
      <dgm:prSet/>
      <dgm:spPr/>
      <dgm:t>
        <a:bodyPr/>
        <a:lstStyle/>
        <a:p>
          <a:endParaRPr lang="en-US"/>
        </a:p>
      </dgm:t>
    </dgm:pt>
    <dgm:pt modelId="{F5A32B7F-4B31-433A-BB64-ED815360379D}">
      <dgm:prSet/>
      <dgm:spPr/>
      <dgm:t>
        <a:bodyPr/>
        <a:lstStyle/>
        <a:p>
          <a:r>
            <a:rPr lang="en-US" dirty="0"/>
            <a:t>PWM</a:t>
          </a:r>
        </a:p>
      </dgm:t>
    </dgm:pt>
    <dgm:pt modelId="{05F10905-DD55-4C08-9B0B-BC20BB7E70B8}" type="parTrans" cxnId="{69395382-DD1E-4EA2-BC84-51622C1BD95B}">
      <dgm:prSet/>
      <dgm:spPr/>
      <dgm:t>
        <a:bodyPr/>
        <a:lstStyle/>
        <a:p>
          <a:endParaRPr lang="en-US"/>
        </a:p>
      </dgm:t>
    </dgm:pt>
    <dgm:pt modelId="{F855DEEB-4397-4DF4-9487-18649F11D791}" type="sibTrans" cxnId="{69395382-DD1E-4EA2-BC84-51622C1BD95B}">
      <dgm:prSet/>
      <dgm:spPr/>
      <dgm:t>
        <a:bodyPr/>
        <a:lstStyle/>
        <a:p>
          <a:endParaRPr lang="en-US"/>
        </a:p>
      </dgm:t>
    </dgm:pt>
    <dgm:pt modelId="{109E3BEE-0FCC-429C-819A-1C8B747308E9}">
      <dgm:prSet/>
      <dgm:spPr/>
      <dgm:t>
        <a:bodyPr/>
        <a:lstStyle/>
        <a:p>
          <a:r>
            <a:rPr lang="en-US" dirty="0"/>
            <a:t>ESC</a:t>
          </a:r>
        </a:p>
      </dgm:t>
    </dgm:pt>
    <dgm:pt modelId="{7AC34681-0531-4491-A5E1-8F2DE1E087AB}" type="parTrans" cxnId="{AC5A8607-8482-4AC3-92A2-34203F85A9BA}">
      <dgm:prSet/>
      <dgm:spPr/>
      <dgm:t>
        <a:bodyPr/>
        <a:lstStyle/>
        <a:p>
          <a:endParaRPr lang="en-US"/>
        </a:p>
      </dgm:t>
    </dgm:pt>
    <dgm:pt modelId="{CC7EC975-B077-4A65-A3CF-FC091C18BCAC}" type="sibTrans" cxnId="{AC5A8607-8482-4AC3-92A2-34203F85A9BA}">
      <dgm:prSet/>
      <dgm:spPr/>
      <dgm:t>
        <a:bodyPr/>
        <a:lstStyle/>
        <a:p>
          <a:endParaRPr lang="en-US"/>
        </a:p>
      </dgm:t>
    </dgm:pt>
    <dgm:pt modelId="{D359CC61-7FE2-4F6E-BB6B-BC94C0706957}">
      <dgm:prSet/>
      <dgm:spPr/>
      <dgm:t>
        <a:bodyPr/>
        <a:lstStyle/>
        <a:p>
          <a:r>
            <a:rPr lang="en-US" dirty="0"/>
            <a:t>BLDC</a:t>
          </a:r>
        </a:p>
      </dgm:t>
    </dgm:pt>
    <dgm:pt modelId="{AE610E59-66E6-4CD0-A1BB-63135A56115A}" type="parTrans" cxnId="{7DB6B9C9-F0D1-4AFC-BE78-5FAEE2394AA8}">
      <dgm:prSet/>
      <dgm:spPr/>
      <dgm:t>
        <a:bodyPr/>
        <a:lstStyle/>
        <a:p>
          <a:endParaRPr lang="en-US"/>
        </a:p>
      </dgm:t>
    </dgm:pt>
    <dgm:pt modelId="{52635263-4CFC-47EA-8793-DF7B9D4F3DEC}" type="sibTrans" cxnId="{7DB6B9C9-F0D1-4AFC-BE78-5FAEE2394AA8}">
      <dgm:prSet/>
      <dgm:spPr/>
      <dgm:t>
        <a:bodyPr/>
        <a:lstStyle/>
        <a:p>
          <a:endParaRPr lang="en-US"/>
        </a:p>
      </dgm:t>
    </dgm:pt>
    <dgm:pt modelId="{3AFEE20C-E90E-48F8-A3CA-33F9B3DEC8B9}" type="pres">
      <dgm:prSet presAssocID="{489219A4-478C-4915-A5DD-3B5397E29E70}" presName="cycle" presStyleCnt="0">
        <dgm:presLayoutVars>
          <dgm:dir/>
          <dgm:resizeHandles val="exact"/>
        </dgm:presLayoutVars>
      </dgm:prSet>
      <dgm:spPr/>
    </dgm:pt>
    <dgm:pt modelId="{F70F0BD2-DEF1-4C6A-B8FB-E7632ED2E458}" type="pres">
      <dgm:prSet presAssocID="{691DA1B9-C499-4BC6-88D2-AADF51227901}" presName="node" presStyleLbl="node1" presStyleIdx="0" presStyleCnt="4" custAng="10098135" custRadScaleRad="298478" custRadScaleInc="-24620">
        <dgm:presLayoutVars>
          <dgm:bulletEnabled val="1"/>
        </dgm:presLayoutVars>
      </dgm:prSet>
      <dgm:spPr/>
    </dgm:pt>
    <dgm:pt modelId="{EB331E82-DA36-4BD9-91AD-FC7E9372C4B3}" type="pres">
      <dgm:prSet presAssocID="{E6740A3B-A2C2-43D5-B715-6DE6CBB3F5F5}" presName="sibTrans" presStyleLbl="sibTrans2D1" presStyleIdx="0" presStyleCnt="4"/>
      <dgm:spPr/>
    </dgm:pt>
    <dgm:pt modelId="{1BC39CD8-778B-4DBA-AF78-564001BC5F2B}" type="pres">
      <dgm:prSet presAssocID="{E6740A3B-A2C2-43D5-B715-6DE6CBB3F5F5}" presName="connectorText" presStyleLbl="sibTrans2D1" presStyleIdx="0" presStyleCnt="4"/>
      <dgm:spPr/>
    </dgm:pt>
    <dgm:pt modelId="{7A228200-5157-4E55-A9B6-E033727173C1}" type="pres">
      <dgm:prSet presAssocID="{F5A32B7F-4B31-433A-BB64-ED815360379D}" presName="node" presStyleLbl="node1" presStyleIdx="1" presStyleCnt="4" custAng="10334571">
        <dgm:presLayoutVars>
          <dgm:bulletEnabled val="1"/>
        </dgm:presLayoutVars>
      </dgm:prSet>
      <dgm:spPr/>
    </dgm:pt>
    <dgm:pt modelId="{DF322E56-B313-42A0-93D6-92605BD25E1A}" type="pres">
      <dgm:prSet presAssocID="{F855DEEB-4397-4DF4-9487-18649F11D791}" presName="sibTrans" presStyleLbl="sibTrans2D1" presStyleIdx="1" presStyleCnt="4"/>
      <dgm:spPr/>
    </dgm:pt>
    <dgm:pt modelId="{5F197472-317E-4BC4-95C0-2E5A7644987C}" type="pres">
      <dgm:prSet presAssocID="{F855DEEB-4397-4DF4-9487-18649F11D791}" presName="connectorText" presStyleLbl="sibTrans2D1" presStyleIdx="1" presStyleCnt="4"/>
      <dgm:spPr/>
    </dgm:pt>
    <dgm:pt modelId="{DAA37601-7B8B-420D-A287-8564A8DD0AFA}" type="pres">
      <dgm:prSet presAssocID="{109E3BEE-0FCC-429C-819A-1C8B747308E9}" presName="node" presStyleLbl="node1" presStyleIdx="2" presStyleCnt="4" custAng="3291052" custRadScaleRad="176679" custRadScaleInc="-69410">
        <dgm:presLayoutVars>
          <dgm:bulletEnabled val="1"/>
        </dgm:presLayoutVars>
      </dgm:prSet>
      <dgm:spPr/>
    </dgm:pt>
    <dgm:pt modelId="{E1B4953B-04CC-4E34-99D7-7BDE5CDA6CA4}" type="pres">
      <dgm:prSet presAssocID="{CC7EC975-B077-4A65-A3CF-FC091C18BCAC}" presName="sibTrans" presStyleLbl="sibTrans2D1" presStyleIdx="2" presStyleCnt="4"/>
      <dgm:spPr/>
    </dgm:pt>
    <dgm:pt modelId="{FD132CD1-85CD-419C-BE05-BDF48171D77B}" type="pres">
      <dgm:prSet presAssocID="{CC7EC975-B077-4A65-A3CF-FC091C18BCAC}" presName="connectorText" presStyleLbl="sibTrans2D1" presStyleIdx="2" presStyleCnt="4"/>
      <dgm:spPr/>
    </dgm:pt>
    <dgm:pt modelId="{C650C7A1-C26F-4688-9A0D-778F0D861826}" type="pres">
      <dgm:prSet presAssocID="{D359CC61-7FE2-4F6E-BB6B-BC94C0706957}" presName="node" presStyleLbl="node1" presStyleIdx="3" presStyleCnt="4" custAng="11638445" custRadScaleRad="279017" custRadScaleInc="19549">
        <dgm:presLayoutVars>
          <dgm:bulletEnabled val="1"/>
        </dgm:presLayoutVars>
      </dgm:prSet>
      <dgm:spPr/>
    </dgm:pt>
    <dgm:pt modelId="{2C6B2760-E4A1-4BDB-A878-0B3E1FED3523}" type="pres">
      <dgm:prSet presAssocID="{52635263-4CFC-47EA-8793-DF7B9D4F3DEC}" presName="sibTrans" presStyleLbl="sibTrans2D1" presStyleIdx="3" presStyleCnt="4"/>
      <dgm:spPr/>
    </dgm:pt>
    <dgm:pt modelId="{9B4D8544-21A0-4DF0-87F3-81BF74AC2BED}" type="pres">
      <dgm:prSet presAssocID="{52635263-4CFC-47EA-8793-DF7B9D4F3DEC}" presName="connectorText" presStyleLbl="sibTrans2D1" presStyleIdx="3" presStyleCnt="4"/>
      <dgm:spPr/>
    </dgm:pt>
  </dgm:ptLst>
  <dgm:cxnLst>
    <dgm:cxn modelId="{AC5A8607-8482-4AC3-92A2-34203F85A9BA}" srcId="{489219A4-478C-4915-A5DD-3B5397E29E70}" destId="{109E3BEE-0FCC-429C-819A-1C8B747308E9}" srcOrd="2" destOrd="0" parTransId="{7AC34681-0531-4491-A5E1-8F2DE1E087AB}" sibTransId="{CC7EC975-B077-4A65-A3CF-FC091C18BCAC}"/>
    <dgm:cxn modelId="{864EEE0D-5B50-4098-ADB2-8E5466730114}" type="presOf" srcId="{CC7EC975-B077-4A65-A3CF-FC091C18BCAC}" destId="{FD132CD1-85CD-419C-BE05-BDF48171D77B}" srcOrd="1" destOrd="0" presId="urn:microsoft.com/office/officeart/2005/8/layout/cycle2"/>
    <dgm:cxn modelId="{7C0A9636-F1FC-427D-9CA3-89706AFFAF73}" type="presOf" srcId="{F855DEEB-4397-4DF4-9487-18649F11D791}" destId="{DF322E56-B313-42A0-93D6-92605BD25E1A}" srcOrd="0" destOrd="0" presId="urn:microsoft.com/office/officeart/2005/8/layout/cycle2"/>
    <dgm:cxn modelId="{F69F123A-73B2-4838-968E-CD60DF212F15}" type="presOf" srcId="{109E3BEE-0FCC-429C-819A-1C8B747308E9}" destId="{DAA37601-7B8B-420D-A287-8564A8DD0AFA}" srcOrd="0" destOrd="0" presId="urn:microsoft.com/office/officeart/2005/8/layout/cycle2"/>
    <dgm:cxn modelId="{08FEA96C-34BC-4908-AC48-1CE5BA93370D}" type="presOf" srcId="{52635263-4CFC-47EA-8793-DF7B9D4F3DEC}" destId="{9B4D8544-21A0-4DF0-87F3-81BF74AC2BED}" srcOrd="1" destOrd="0" presId="urn:microsoft.com/office/officeart/2005/8/layout/cycle2"/>
    <dgm:cxn modelId="{11AEBF4F-F4AB-4CF8-942A-7A452F08B1FF}" type="presOf" srcId="{691DA1B9-C499-4BC6-88D2-AADF51227901}" destId="{F70F0BD2-DEF1-4C6A-B8FB-E7632ED2E458}" srcOrd="0" destOrd="0" presId="urn:microsoft.com/office/officeart/2005/8/layout/cycle2"/>
    <dgm:cxn modelId="{FC64AD53-28CD-410C-ADBE-5668F905AE1D}" type="presOf" srcId="{E6740A3B-A2C2-43D5-B715-6DE6CBB3F5F5}" destId="{EB331E82-DA36-4BD9-91AD-FC7E9372C4B3}" srcOrd="0" destOrd="0" presId="urn:microsoft.com/office/officeart/2005/8/layout/cycle2"/>
    <dgm:cxn modelId="{2D20D579-48F6-4954-8A77-A9B50BA127F5}" type="presOf" srcId="{489219A4-478C-4915-A5DD-3B5397E29E70}" destId="{3AFEE20C-E90E-48F8-A3CA-33F9B3DEC8B9}" srcOrd="0" destOrd="0" presId="urn:microsoft.com/office/officeart/2005/8/layout/cycle2"/>
    <dgm:cxn modelId="{DBFEF57B-6E82-4355-A8D4-1504B2B97371}" type="presOf" srcId="{CC7EC975-B077-4A65-A3CF-FC091C18BCAC}" destId="{E1B4953B-04CC-4E34-99D7-7BDE5CDA6CA4}" srcOrd="0" destOrd="0" presId="urn:microsoft.com/office/officeart/2005/8/layout/cycle2"/>
    <dgm:cxn modelId="{DB040680-E0EE-449F-B9CF-0717C9893F71}" type="presOf" srcId="{D359CC61-7FE2-4F6E-BB6B-BC94C0706957}" destId="{C650C7A1-C26F-4688-9A0D-778F0D861826}" srcOrd="0" destOrd="0" presId="urn:microsoft.com/office/officeart/2005/8/layout/cycle2"/>
    <dgm:cxn modelId="{69395382-DD1E-4EA2-BC84-51622C1BD95B}" srcId="{489219A4-478C-4915-A5DD-3B5397E29E70}" destId="{F5A32B7F-4B31-433A-BB64-ED815360379D}" srcOrd="1" destOrd="0" parTransId="{05F10905-DD55-4C08-9B0B-BC20BB7E70B8}" sibTransId="{F855DEEB-4397-4DF4-9487-18649F11D791}"/>
    <dgm:cxn modelId="{AB2DBF95-7535-46EE-A266-84E1FAD900BB}" type="presOf" srcId="{52635263-4CFC-47EA-8793-DF7B9D4F3DEC}" destId="{2C6B2760-E4A1-4BDB-A878-0B3E1FED3523}" srcOrd="0" destOrd="0" presId="urn:microsoft.com/office/officeart/2005/8/layout/cycle2"/>
    <dgm:cxn modelId="{4AFBF79A-8907-4AA8-972D-86EC1C1BF544}" type="presOf" srcId="{F855DEEB-4397-4DF4-9487-18649F11D791}" destId="{5F197472-317E-4BC4-95C0-2E5A7644987C}" srcOrd="1" destOrd="0" presId="urn:microsoft.com/office/officeart/2005/8/layout/cycle2"/>
    <dgm:cxn modelId="{7DB6B9C9-F0D1-4AFC-BE78-5FAEE2394AA8}" srcId="{489219A4-478C-4915-A5DD-3B5397E29E70}" destId="{D359CC61-7FE2-4F6E-BB6B-BC94C0706957}" srcOrd="3" destOrd="0" parTransId="{AE610E59-66E6-4CD0-A1BB-63135A56115A}" sibTransId="{52635263-4CFC-47EA-8793-DF7B9D4F3DEC}"/>
    <dgm:cxn modelId="{1D6D28D4-6E42-4CA0-A18D-336EAAE22600}" type="presOf" srcId="{E6740A3B-A2C2-43D5-B715-6DE6CBB3F5F5}" destId="{1BC39CD8-778B-4DBA-AF78-564001BC5F2B}" srcOrd="1" destOrd="0" presId="urn:microsoft.com/office/officeart/2005/8/layout/cycle2"/>
    <dgm:cxn modelId="{82E574E9-780D-4780-AA31-2E0F0994C45F}" srcId="{489219A4-478C-4915-A5DD-3B5397E29E70}" destId="{691DA1B9-C499-4BC6-88D2-AADF51227901}" srcOrd="0" destOrd="0" parTransId="{CECA31BD-5902-424C-A29B-E174FF58BFE5}" sibTransId="{E6740A3B-A2C2-43D5-B715-6DE6CBB3F5F5}"/>
    <dgm:cxn modelId="{EAEA68FF-312F-4096-8F39-0AB9533D58E3}" type="presOf" srcId="{F5A32B7F-4B31-433A-BB64-ED815360379D}" destId="{7A228200-5157-4E55-A9B6-E033727173C1}" srcOrd="0" destOrd="0" presId="urn:microsoft.com/office/officeart/2005/8/layout/cycle2"/>
    <dgm:cxn modelId="{0958B948-C268-422A-98AF-4CD449369FAB}" type="presParOf" srcId="{3AFEE20C-E90E-48F8-A3CA-33F9B3DEC8B9}" destId="{F70F0BD2-DEF1-4C6A-B8FB-E7632ED2E458}" srcOrd="0" destOrd="0" presId="urn:microsoft.com/office/officeart/2005/8/layout/cycle2"/>
    <dgm:cxn modelId="{37B9F05E-9447-4F59-A701-02F69E6830B8}" type="presParOf" srcId="{3AFEE20C-E90E-48F8-A3CA-33F9B3DEC8B9}" destId="{EB331E82-DA36-4BD9-91AD-FC7E9372C4B3}" srcOrd="1" destOrd="0" presId="urn:microsoft.com/office/officeart/2005/8/layout/cycle2"/>
    <dgm:cxn modelId="{1C9E7DCC-801D-4263-828B-772A50DE1CF7}" type="presParOf" srcId="{EB331E82-DA36-4BD9-91AD-FC7E9372C4B3}" destId="{1BC39CD8-778B-4DBA-AF78-564001BC5F2B}" srcOrd="0" destOrd="0" presId="urn:microsoft.com/office/officeart/2005/8/layout/cycle2"/>
    <dgm:cxn modelId="{D18A1F18-DD86-4C62-8FA8-A41AB44CCB6E}" type="presParOf" srcId="{3AFEE20C-E90E-48F8-A3CA-33F9B3DEC8B9}" destId="{7A228200-5157-4E55-A9B6-E033727173C1}" srcOrd="2" destOrd="0" presId="urn:microsoft.com/office/officeart/2005/8/layout/cycle2"/>
    <dgm:cxn modelId="{0ED873AD-770E-4AED-9115-1FD9394032AF}" type="presParOf" srcId="{3AFEE20C-E90E-48F8-A3CA-33F9B3DEC8B9}" destId="{DF322E56-B313-42A0-93D6-92605BD25E1A}" srcOrd="3" destOrd="0" presId="urn:microsoft.com/office/officeart/2005/8/layout/cycle2"/>
    <dgm:cxn modelId="{3FE6C85C-C7DE-459F-BD0B-03169B40ECB0}" type="presParOf" srcId="{DF322E56-B313-42A0-93D6-92605BD25E1A}" destId="{5F197472-317E-4BC4-95C0-2E5A7644987C}" srcOrd="0" destOrd="0" presId="urn:microsoft.com/office/officeart/2005/8/layout/cycle2"/>
    <dgm:cxn modelId="{7D2B5912-7111-40E7-A6D3-25021AE5B638}" type="presParOf" srcId="{3AFEE20C-E90E-48F8-A3CA-33F9B3DEC8B9}" destId="{DAA37601-7B8B-420D-A287-8564A8DD0AFA}" srcOrd="4" destOrd="0" presId="urn:microsoft.com/office/officeart/2005/8/layout/cycle2"/>
    <dgm:cxn modelId="{EE38D288-1CE4-448F-AAFB-1DA7BE714B5E}" type="presParOf" srcId="{3AFEE20C-E90E-48F8-A3CA-33F9B3DEC8B9}" destId="{E1B4953B-04CC-4E34-99D7-7BDE5CDA6CA4}" srcOrd="5" destOrd="0" presId="urn:microsoft.com/office/officeart/2005/8/layout/cycle2"/>
    <dgm:cxn modelId="{1C4B66A3-D183-4078-8A8A-4B6AD8922F17}" type="presParOf" srcId="{E1B4953B-04CC-4E34-99D7-7BDE5CDA6CA4}" destId="{FD132CD1-85CD-419C-BE05-BDF48171D77B}" srcOrd="0" destOrd="0" presId="urn:microsoft.com/office/officeart/2005/8/layout/cycle2"/>
    <dgm:cxn modelId="{41CA9092-AF8A-4821-A489-D6213CF2FA08}" type="presParOf" srcId="{3AFEE20C-E90E-48F8-A3CA-33F9B3DEC8B9}" destId="{C650C7A1-C26F-4688-9A0D-778F0D861826}" srcOrd="6" destOrd="0" presId="urn:microsoft.com/office/officeart/2005/8/layout/cycle2"/>
    <dgm:cxn modelId="{0DDE9A7C-C173-4D25-AA2D-4CA58438030F}" type="presParOf" srcId="{3AFEE20C-E90E-48F8-A3CA-33F9B3DEC8B9}" destId="{2C6B2760-E4A1-4BDB-A878-0B3E1FED3523}" srcOrd="7" destOrd="0" presId="urn:microsoft.com/office/officeart/2005/8/layout/cycle2"/>
    <dgm:cxn modelId="{6E0BC9EC-B525-44D3-BC60-0FC2CC550C33}" type="presParOf" srcId="{2C6B2760-E4A1-4BDB-A878-0B3E1FED3523}" destId="{9B4D8544-21A0-4DF0-87F3-81BF74AC2BE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219A4-478C-4915-A5DD-3B5397E29E7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DA1B9-C499-4BC6-88D2-AADF51227901}">
      <dgm:prSet/>
      <dgm:spPr/>
      <dgm:t>
        <a:bodyPr/>
        <a:lstStyle/>
        <a:p>
          <a:r>
            <a:rPr lang="en-US"/>
            <a:t>Supply</a:t>
          </a:r>
        </a:p>
      </dgm:t>
    </dgm:pt>
    <dgm:pt modelId="{CECA31BD-5902-424C-A29B-E174FF58BFE5}" type="parTrans" cxnId="{82E574E9-780D-4780-AA31-2E0F0994C45F}">
      <dgm:prSet/>
      <dgm:spPr/>
      <dgm:t>
        <a:bodyPr/>
        <a:lstStyle/>
        <a:p>
          <a:endParaRPr lang="en-US"/>
        </a:p>
      </dgm:t>
    </dgm:pt>
    <dgm:pt modelId="{E6740A3B-A2C2-43D5-B715-6DE6CBB3F5F5}" type="sibTrans" cxnId="{82E574E9-780D-4780-AA31-2E0F0994C45F}">
      <dgm:prSet/>
      <dgm:spPr/>
      <dgm:t>
        <a:bodyPr/>
        <a:lstStyle/>
        <a:p>
          <a:endParaRPr lang="en-US"/>
        </a:p>
      </dgm:t>
    </dgm:pt>
    <dgm:pt modelId="{F5A32B7F-4B31-433A-BB64-ED815360379D}">
      <dgm:prSet/>
      <dgm:spPr/>
      <dgm:t>
        <a:bodyPr/>
        <a:lstStyle/>
        <a:p>
          <a:r>
            <a:rPr lang="en-US" dirty="0"/>
            <a:t>PWM</a:t>
          </a:r>
        </a:p>
      </dgm:t>
    </dgm:pt>
    <dgm:pt modelId="{05F10905-DD55-4C08-9B0B-BC20BB7E70B8}" type="parTrans" cxnId="{69395382-DD1E-4EA2-BC84-51622C1BD95B}">
      <dgm:prSet/>
      <dgm:spPr/>
      <dgm:t>
        <a:bodyPr/>
        <a:lstStyle/>
        <a:p>
          <a:endParaRPr lang="en-US"/>
        </a:p>
      </dgm:t>
    </dgm:pt>
    <dgm:pt modelId="{F855DEEB-4397-4DF4-9487-18649F11D791}" type="sibTrans" cxnId="{69395382-DD1E-4EA2-BC84-51622C1BD95B}">
      <dgm:prSet/>
      <dgm:spPr/>
      <dgm:t>
        <a:bodyPr/>
        <a:lstStyle/>
        <a:p>
          <a:endParaRPr lang="en-US"/>
        </a:p>
      </dgm:t>
    </dgm:pt>
    <dgm:pt modelId="{109E3BEE-0FCC-429C-819A-1C8B747308E9}">
      <dgm:prSet/>
      <dgm:spPr/>
      <dgm:t>
        <a:bodyPr/>
        <a:lstStyle/>
        <a:p>
          <a:r>
            <a:rPr lang="en-US"/>
            <a:t>ESC</a:t>
          </a:r>
        </a:p>
      </dgm:t>
    </dgm:pt>
    <dgm:pt modelId="{7AC34681-0531-4491-A5E1-8F2DE1E087AB}" type="parTrans" cxnId="{AC5A8607-8482-4AC3-92A2-34203F85A9BA}">
      <dgm:prSet/>
      <dgm:spPr/>
      <dgm:t>
        <a:bodyPr/>
        <a:lstStyle/>
        <a:p>
          <a:endParaRPr lang="en-US"/>
        </a:p>
      </dgm:t>
    </dgm:pt>
    <dgm:pt modelId="{CC7EC975-B077-4A65-A3CF-FC091C18BCAC}" type="sibTrans" cxnId="{AC5A8607-8482-4AC3-92A2-34203F85A9BA}">
      <dgm:prSet/>
      <dgm:spPr/>
      <dgm:t>
        <a:bodyPr/>
        <a:lstStyle/>
        <a:p>
          <a:endParaRPr lang="en-US"/>
        </a:p>
      </dgm:t>
    </dgm:pt>
    <dgm:pt modelId="{D359CC61-7FE2-4F6E-BB6B-BC94C0706957}">
      <dgm:prSet/>
      <dgm:spPr/>
      <dgm:t>
        <a:bodyPr/>
        <a:lstStyle/>
        <a:p>
          <a:r>
            <a:rPr lang="en-US" dirty="0"/>
            <a:t>BLDC</a:t>
          </a:r>
        </a:p>
      </dgm:t>
    </dgm:pt>
    <dgm:pt modelId="{AE610E59-66E6-4CD0-A1BB-63135A56115A}" type="parTrans" cxnId="{7DB6B9C9-F0D1-4AFC-BE78-5FAEE2394AA8}">
      <dgm:prSet/>
      <dgm:spPr/>
      <dgm:t>
        <a:bodyPr/>
        <a:lstStyle/>
        <a:p>
          <a:endParaRPr lang="en-US"/>
        </a:p>
      </dgm:t>
    </dgm:pt>
    <dgm:pt modelId="{52635263-4CFC-47EA-8793-DF7B9D4F3DEC}" type="sibTrans" cxnId="{7DB6B9C9-F0D1-4AFC-BE78-5FAEE2394AA8}">
      <dgm:prSet/>
      <dgm:spPr/>
      <dgm:t>
        <a:bodyPr/>
        <a:lstStyle/>
        <a:p>
          <a:endParaRPr lang="en-US"/>
        </a:p>
      </dgm:t>
    </dgm:pt>
    <dgm:pt modelId="{3AFEE20C-E90E-48F8-A3CA-33F9B3DEC8B9}" type="pres">
      <dgm:prSet presAssocID="{489219A4-478C-4915-A5DD-3B5397E29E70}" presName="cycle" presStyleCnt="0">
        <dgm:presLayoutVars>
          <dgm:dir/>
          <dgm:resizeHandles val="exact"/>
        </dgm:presLayoutVars>
      </dgm:prSet>
      <dgm:spPr/>
    </dgm:pt>
    <dgm:pt modelId="{F70F0BD2-DEF1-4C6A-B8FB-E7632ED2E458}" type="pres">
      <dgm:prSet presAssocID="{691DA1B9-C499-4BC6-88D2-AADF51227901}" presName="node" presStyleLbl="node1" presStyleIdx="0" presStyleCnt="4">
        <dgm:presLayoutVars>
          <dgm:bulletEnabled val="1"/>
        </dgm:presLayoutVars>
      </dgm:prSet>
      <dgm:spPr/>
    </dgm:pt>
    <dgm:pt modelId="{EB331E82-DA36-4BD9-91AD-FC7E9372C4B3}" type="pres">
      <dgm:prSet presAssocID="{E6740A3B-A2C2-43D5-B715-6DE6CBB3F5F5}" presName="sibTrans" presStyleLbl="sibTrans2D1" presStyleIdx="0" presStyleCnt="4"/>
      <dgm:spPr/>
    </dgm:pt>
    <dgm:pt modelId="{1BC39CD8-778B-4DBA-AF78-564001BC5F2B}" type="pres">
      <dgm:prSet presAssocID="{E6740A3B-A2C2-43D5-B715-6DE6CBB3F5F5}" presName="connectorText" presStyleLbl="sibTrans2D1" presStyleIdx="0" presStyleCnt="4"/>
      <dgm:spPr/>
    </dgm:pt>
    <dgm:pt modelId="{7A228200-5157-4E55-A9B6-E033727173C1}" type="pres">
      <dgm:prSet presAssocID="{F5A32B7F-4B31-433A-BB64-ED815360379D}" presName="node" presStyleLbl="node1" presStyleIdx="1" presStyleCnt="4">
        <dgm:presLayoutVars>
          <dgm:bulletEnabled val="1"/>
        </dgm:presLayoutVars>
      </dgm:prSet>
      <dgm:spPr/>
    </dgm:pt>
    <dgm:pt modelId="{DF322E56-B313-42A0-93D6-92605BD25E1A}" type="pres">
      <dgm:prSet presAssocID="{F855DEEB-4397-4DF4-9487-18649F11D791}" presName="sibTrans" presStyleLbl="sibTrans2D1" presStyleIdx="1" presStyleCnt="4"/>
      <dgm:spPr/>
    </dgm:pt>
    <dgm:pt modelId="{5F197472-317E-4BC4-95C0-2E5A7644987C}" type="pres">
      <dgm:prSet presAssocID="{F855DEEB-4397-4DF4-9487-18649F11D791}" presName="connectorText" presStyleLbl="sibTrans2D1" presStyleIdx="1" presStyleCnt="4"/>
      <dgm:spPr/>
    </dgm:pt>
    <dgm:pt modelId="{DAA37601-7B8B-420D-A287-8564A8DD0AFA}" type="pres">
      <dgm:prSet presAssocID="{109E3BEE-0FCC-429C-819A-1C8B747308E9}" presName="node" presStyleLbl="node1" presStyleIdx="2" presStyleCnt="4">
        <dgm:presLayoutVars>
          <dgm:bulletEnabled val="1"/>
        </dgm:presLayoutVars>
      </dgm:prSet>
      <dgm:spPr/>
    </dgm:pt>
    <dgm:pt modelId="{E1B4953B-04CC-4E34-99D7-7BDE5CDA6CA4}" type="pres">
      <dgm:prSet presAssocID="{CC7EC975-B077-4A65-A3CF-FC091C18BCAC}" presName="sibTrans" presStyleLbl="sibTrans2D1" presStyleIdx="2" presStyleCnt="4"/>
      <dgm:spPr/>
    </dgm:pt>
    <dgm:pt modelId="{FD132CD1-85CD-419C-BE05-BDF48171D77B}" type="pres">
      <dgm:prSet presAssocID="{CC7EC975-B077-4A65-A3CF-FC091C18BCAC}" presName="connectorText" presStyleLbl="sibTrans2D1" presStyleIdx="2" presStyleCnt="4"/>
      <dgm:spPr/>
    </dgm:pt>
    <dgm:pt modelId="{C650C7A1-C26F-4688-9A0D-778F0D861826}" type="pres">
      <dgm:prSet presAssocID="{D359CC61-7FE2-4F6E-BB6B-BC94C0706957}" presName="node" presStyleLbl="node1" presStyleIdx="3" presStyleCnt="4">
        <dgm:presLayoutVars>
          <dgm:bulletEnabled val="1"/>
        </dgm:presLayoutVars>
      </dgm:prSet>
      <dgm:spPr/>
    </dgm:pt>
    <dgm:pt modelId="{2C6B2760-E4A1-4BDB-A878-0B3E1FED3523}" type="pres">
      <dgm:prSet presAssocID="{52635263-4CFC-47EA-8793-DF7B9D4F3DEC}" presName="sibTrans" presStyleLbl="sibTrans2D1" presStyleIdx="3" presStyleCnt="4" custFlipVert="1" custFlipHor="1" custScaleX="57009" custScaleY="69510"/>
      <dgm:spPr>
        <a:prstGeom prst="noSmoking">
          <a:avLst/>
        </a:prstGeom>
      </dgm:spPr>
    </dgm:pt>
    <dgm:pt modelId="{9B4D8544-21A0-4DF0-87F3-81BF74AC2BED}" type="pres">
      <dgm:prSet presAssocID="{52635263-4CFC-47EA-8793-DF7B9D4F3DEC}" presName="connectorText" presStyleLbl="sibTrans2D1" presStyleIdx="3" presStyleCnt="4"/>
      <dgm:spPr/>
    </dgm:pt>
  </dgm:ptLst>
  <dgm:cxnLst>
    <dgm:cxn modelId="{AC5A8607-8482-4AC3-92A2-34203F85A9BA}" srcId="{489219A4-478C-4915-A5DD-3B5397E29E70}" destId="{109E3BEE-0FCC-429C-819A-1C8B747308E9}" srcOrd="2" destOrd="0" parTransId="{7AC34681-0531-4491-A5E1-8F2DE1E087AB}" sibTransId="{CC7EC975-B077-4A65-A3CF-FC091C18BCAC}"/>
    <dgm:cxn modelId="{864EEE0D-5B50-4098-ADB2-8E5466730114}" type="presOf" srcId="{CC7EC975-B077-4A65-A3CF-FC091C18BCAC}" destId="{FD132CD1-85CD-419C-BE05-BDF48171D77B}" srcOrd="1" destOrd="0" presId="urn:microsoft.com/office/officeart/2005/8/layout/cycle2"/>
    <dgm:cxn modelId="{7C0A9636-F1FC-427D-9CA3-89706AFFAF73}" type="presOf" srcId="{F855DEEB-4397-4DF4-9487-18649F11D791}" destId="{DF322E56-B313-42A0-93D6-92605BD25E1A}" srcOrd="0" destOrd="0" presId="urn:microsoft.com/office/officeart/2005/8/layout/cycle2"/>
    <dgm:cxn modelId="{F69F123A-73B2-4838-968E-CD60DF212F15}" type="presOf" srcId="{109E3BEE-0FCC-429C-819A-1C8B747308E9}" destId="{DAA37601-7B8B-420D-A287-8564A8DD0AFA}" srcOrd="0" destOrd="0" presId="urn:microsoft.com/office/officeart/2005/8/layout/cycle2"/>
    <dgm:cxn modelId="{08FEA96C-34BC-4908-AC48-1CE5BA93370D}" type="presOf" srcId="{52635263-4CFC-47EA-8793-DF7B9D4F3DEC}" destId="{9B4D8544-21A0-4DF0-87F3-81BF74AC2BED}" srcOrd="1" destOrd="0" presId="urn:microsoft.com/office/officeart/2005/8/layout/cycle2"/>
    <dgm:cxn modelId="{11AEBF4F-F4AB-4CF8-942A-7A452F08B1FF}" type="presOf" srcId="{691DA1B9-C499-4BC6-88D2-AADF51227901}" destId="{F70F0BD2-DEF1-4C6A-B8FB-E7632ED2E458}" srcOrd="0" destOrd="0" presId="urn:microsoft.com/office/officeart/2005/8/layout/cycle2"/>
    <dgm:cxn modelId="{FC64AD53-28CD-410C-ADBE-5668F905AE1D}" type="presOf" srcId="{E6740A3B-A2C2-43D5-B715-6DE6CBB3F5F5}" destId="{EB331E82-DA36-4BD9-91AD-FC7E9372C4B3}" srcOrd="0" destOrd="0" presId="urn:microsoft.com/office/officeart/2005/8/layout/cycle2"/>
    <dgm:cxn modelId="{2D20D579-48F6-4954-8A77-A9B50BA127F5}" type="presOf" srcId="{489219A4-478C-4915-A5DD-3B5397E29E70}" destId="{3AFEE20C-E90E-48F8-A3CA-33F9B3DEC8B9}" srcOrd="0" destOrd="0" presId="urn:microsoft.com/office/officeart/2005/8/layout/cycle2"/>
    <dgm:cxn modelId="{DBFEF57B-6E82-4355-A8D4-1504B2B97371}" type="presOf" srcId="{CC7EC975-B077-4A65-A3CF-FC091C18BCAC}" destId="{E1B4953B-04CC-4E34-99D7-7BDE5CDA6CA4}" srcOrd="0" destOrd="0" presId="urn:microsoft.com/office/officeart/2005/8/layout/cycle2"/>
    <dgm:cxn modelId="{DB040680-E0EE-449F-B9CF-0717C9893F71}" type="presOf" srcId="{D359CC61-7FE2-4F6E-BB6B-BC94C0706957}" destId="{C650C7A1-C26F-4688-9A0D-778F0D861826}" srcOrd="0" destOrd="0" presId="urn:microsoft.com/office/officeart/2005/8/layout/cycle2"/>
    <dgm:cxn modelId="{69395382-DD1E-4EA2-BC84-51622C1BD95B}" srcId="{489219A4-478C-4915-A5DD-3B5397E29E70}" destId="{F5A32B7F-4B31-433A-BB64-ED815360379D}" srcOrd="1" destOrd="0" parTransId="{05F10905-DD55-4C08-9B0B-BC20BB7E70B8}" sibTransId="{F855DEEB-4397-4DF4-9487-18649F11D791}"/>
    <dgm:cxn modelId="{AB2DBF95-7535-46EE-A266-84E1FAD900BB}" type="presOf" srcId="{52635263-4CFC-47EA-8793-DF7B9D4F3DEC}" destId="{2C6B2760-E4A1-4BDB-A878-0B3E1FED3523}" srcOrd="0" destOrd="0" presId="urn:microsoft.com/office/officeart/2005/8/layout/cycle2"/>
    <dgm:cxn modelId="{4AFBF79A-8907-4AA8-972D-86EC1C1BF544}" type="presOf" srcId="{F855DEEB-4397-4DF4-9487-18649F11D791}" destId="{5F197472-317E-4BC4-95C0-2E5A7644987C}" srcOrd="1" destOrd="0" presId="urn:microsoft.com/office/officeart/2005/8/layout/cycle2"/>
    <dgm:cxn modelId="{7DB6B9C9-F0D1-4AFC-BE78-5FAEE2394AA8}" srcId="{489219A4-478C-4915-A5DD-3B5397E29E70}" destId="{D359CC61-7FE2-4F6E-BB6B-BC94C0706957}" srcOrd="3" destOrd="0" parTransId="{AE610E59-66E6-4CD0-A1BB-63135A56115A}" sibTransId="{52635263-4CFC-47EA-8793-DF7B9D4F3DEC}"/>
    <dgm:cxn modelId="{1D6D28D4-6E42-4CA0-A18D-336EAAE22600}" type="presOf" srcId="{E6740A3B-A2C2-43D5-B715-6DE6CBB3F5F5}" destId="{1BC39CD8-778B-4DBA-AF78-564001BC5F2B}" srcOrd="1" destOrd="0" presId="urn:microsoft.com/office/officeart/2005/8/layout/cycle2"/>
    <dgm:cxn modelId="{82E574E9-780D-4780-AA31-2E0F0994C45F}" srcId="{489219A4-478C-4915-A5DD-3B5397E29E70}" destId="{691DA1B9-C499-4BC6-88D2-AADF51227901}" srcOrd="0" destOrd="0" parTransId="{CECA31BD-5902-424C-A29B-E174FF58BFE5}" sibTransId="{E6740A3B-A2C2-43D5-B715-6DE6CBB3F5F5}"/>
    <dgm:cxn modelId="{EAEA68FF-312F-4096-8F39-0AB9533D58E3}" type="presOf" srcId="{F5A32B7F-4B31-433A-BB64-ED815360379D}" destId="{7A228200-5157-4E55-A9B6-E033727173C1}" srcOrd="0" destOrd="0" presId="urn:microsoft.com/office/officeart/2005/8/layout/cycle2"/>
    <dgm:cxn modelId="{0958B948-C268-422A-98AF-4CD449369FAB}" type="presParOf" srcId="{3AFEE20C-E90E-48F8-A3CA-33F9B3DEC8B9}" destId="{F70F0BD2-DEF1-4C6A-B8FB-E7632ED2E458}" srcOrd="0" destOrd="0" presId="urn:microsoft.com/office/officeart/2005/8/layout/cycle2"/>
    <dgm:cxn modelId="{37B9F05E-9447-4F59-A701-02F69E6830B8}" type="presParOf" srcId="{3AFEE20C-E90E-48F8-A3CA-33F9B3DEC8B9}" destId="{EB331E82-DA36-4BD9-91AD-FC7E9372C4B3}" srcOrd="1" destOrd="0" presId="urn:microsoft.com/office/officeart/2005/8/layout/cycle2"/>
    <dgm:cxn modelId="{1C9E7DCC-801D-4263-828B-772A50DE1CF7}" type="presParOf" srcId="{EB331E82-DA36-4BD9-91AD-FC7E9372C4B3}" destId="{1BC39CD8-778B-4DBA-AF78-564001BC5F2B}" srcOrd="0" destOrd="0" presId="urn:microsoft.com/office/officeart/2005/8/layout/cycle2"/>
    <dgm:cxn modelId="{D18A1F18-DD86-4C62-8FA8-A41AB44CCB6E}" type="presParOf" srcId="{3AFEE20C-E90E-48F8-A3CA-33F9B3DEC8B9}" destId="{7A228200-5157-4E55-A9B6-E033727173C1}" srcOrd="2" destOrd="0" presId="urn:microsoft.com/office/officeart/2005/8/layout/cycle2"/>
    <dgm:cxn modelId="{0ED873AD-770E-4AED-9115-1FD9394032AF}" type="presParOf" srcId="{3AFEE20C-E90E-48F8-A3CA-33F9B3DEC8B9}" destId="{DF322E56-B313-42A0-93D6-92605BD25E1A}" srcOrd="3" destOrd="0" presId="urn:microsoft.com/office/officeart/2005/8/layout/cycle2"/>
    <dgm:cxn modelId="{3FE6C85C-C7DE-459F-BD0B-03169B40ECB0}" type="presParOf" srcId="{DF322E56-B313-42A0-93D6-92605BD25E1A}" destId="{5F197472-317E-4BC4-95C0-2E5A7644987C}" srcOrd="0" destOrd="0" presId="urn:microsoft.com/office/officeart/2005/8/layout/cycle2"/>
    <dgm:cxn modelId="{7D2B5912-7111-40E7-A6D3-25021AE5B638}" type="presParOf" srcId="{3AFEE20C-E90E-48F8-A3CA-33F9B3DEC8B9}" destId="{DAA37601-7B8B-420D-A287-8564A8DD0AFA}" srcOrd="4" destOrd="0" presId="urn:microsoft.com/office/officeart/2005/8/layout/cycle2"/>
    <dgm:cxn modelId="{EE38D288-1CE4-448F-AAFB-1DA7BE714B5E}" type="presParOf" srcId="{3AFEE20C-E90E-48F8-A3CA-33F9B3DEC8B9}" destId="{E1B4953B-04CC-4E34-99D7-7BDE5CDA6CA4}" srcOrd="5" destOrd="0" presId="urn:microsoft.com/office/officeart/2005/8/layout/cycle2"/>
    <dgm:cxn modelId="{1C4B66A3-D183-4078-8A8A-4B6AD8922F17}" type="presParOf" srcId="{E1B4953B-04CC-4E34-99D7-7BDE5CDA6CA4}" destId="{FD132CD1-85CD-419C-BE05-BDF48171D77B}" srcOrd="0" destOrd="0" presId="urn:microsoft.com/office/officeart/2005/8/layout/cycle2"/>
    <dgm:cxn modelId="{41CA9092-AF8A-4821-A489-D6213CF2FA08}" type="presParOf" srcId="{3AFEE20C-E90E-48F8-A3CA-33F9B3DEC8B9}" destId="{C650C7A1-C26F-4688-9A0D-778F0D861826}" srcOrd="6" destOrd="0" presId="urn:microsoft.com/office/officeart/2005/8/layout/cycle2"/>
    <dgm:cxn modelId="{0DDE9A7C-C173-4D25-AA2D-4CA58438030F}" type="presParOf" srcId="{3AFEE20C-E90E-48F8-A3CA-33F9B3DEC8B9}" destId="{2C6B2760-E4A1-4BDB-A878-0B3E1FED3523}" srcOrd="7" destOrd="0" presId="urn:microsoft.com/office/officeart/2005/8/layout/cycle2"/>
    <dgm:cxn modelId="{6E0BC9EC-B525-44D3-BC60-0FC2CC550C33}" type="presParOf" srcId="{2C6B2760-E4A1-4BDB-A878-0B3E1FED3523}" destId="{9B4D8544-21A0-4DF0-87F3-81BF74AC2BE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AF3C8-0E64-457D-BE3F-177EE6409B8C}" type="doc">
      <dgm:prSet loTypeId="urn:microsoft.com/office/officeart/2005/8/layout/vList5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CE386-3792-4F8C-AF6F-3EAE48FDFDA1}" type="pres">
      <dgm:prSet presAssocID="{B68AF3C8-0E64-457D-BE3F-177EE6409B8C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17545ED-22D6-4C06-98BA-160FF85A8A78}" type="presOf" srcId="{B68AF3C8-0E64-457D-BE3F-177EE6409B8C}" destId="{D29CE386-3792-4F8C-AF6F-3EAE48FDFDA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219A4-478C-4915-A5DD-3B5397E29E7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1DA1B9-C499-4BC6-88D2-AADF51227901}">
      <dgm:prSet/>
      <dgm:spPr/>
      <dgm:t>
        <a:bodyPr/>
        <a:lstStyle/>
        <a:p>
          <a:r>
            <a:rPr lang="en-US"/>
            <a:t>Supply</a:t>
          </a:r>
        </a:p>
      </dgm:t>
    </dgm:pt>
    <dgm:pt modelId="{CECA31BD-5902-424C-A29B-E174FF58BFE5}" type="parTrans" cxnId="{82E574E9-780D-4780-AA31-2E0F0994C45F}">
      <dgm:prSet/>
      <dgm:spPr/>
      <dgm:t>
        <a:bodyPr/>
        <a:lstStyle/>
        <a:p>
          <a:endParaRPr lang="en-US"/>
        </a:p>
      </dgm:t>
    </dgm:pt>
    <dgm:pt modelId="{E6740A3B-A2C2-43D5-B715-6DE6CBB3F5F5}" type="sibTrans" cxnId="{82E574E9-780D-4780-AA31-2E0F0994C45F}">
      <dgm:prSet/>
      <dgm:spPr/>
      <dgm:t>
        <a:bodyPr/>
        <a:lstStyle/>
        <a:p>
          <a:endParaRPr lang="en-US"/>
        </a:p>
      </dgm:t>
    </dgm:pt>
    <dgm:pt modelId="{F5A32B7F-4B31-433A-BB64-ED815360379D}">
      <dgm:prSet/>
      <dgm:spPr/>
      <dgm:t>
        <a:bodyPr/>
        <a:lstStyle/>
        <a:p>
          <a:r>
            <a:rPr lang="en-US" dirty="0"/>
            <a:t>PWM</a:t>
          </a:r>
        </a:p>
      </dgm:t>
    </dgm:pt>
    <dgm:pt modelId="{05F10905-DD55-4C08-9B0B-BC20BB7E70B8}" type="parTrans" cxnId="{69395382-DD1E-4EA2-BC84-51622C1BD95B}">
      <dgm:prSet/>
      <dgm:spPr/>
      <dgm:t>
        <a:bodyPr/>
        <a:lstStyle/>
        <a:p>
          <a:endParaRPr lang="en-US"/>
        </a:p>
      </dgm:t>
    </dgm:pt>
    <dgm:pt modelId="{F855DEEB-4397-4DF4-9487-18649F11D791}" type="sibTrans" cxnId="{69395382-DD1E-4EA2-BC84-51622C1BD95B}">
      <dgm:prSet/>
      <dgm:spPr/>
      <dgm:t>
        <a:bodyPr/>
        <a:lstStyle/>
        <a:p>
          <a:endParaRPr lang="en-US"/>
        </a:p>
      </dgm:t>
    </dgm:pt>
    <dgm:pt modelId="{109E3BEE-0FCC-429C-819A-1C8B747308E9}">
      <dgm:prSet/>
      <dgm:spPr/>
      <dgm:t>
        <a:bodyPr/>
        <a:lstStyle/>
        <a:p>
          <a:r>
            <a:rPr lang="en-US"/>
            <a:t>ESC</a:t>
          </a:r>
        </a:p>
      </dgm:t>
    </dgm:pt>
    <dgm:pt modelId="{7AC34681-0531-4491-A5E1-8F2DE1E087AB}" type="parTrans" cxnId="{AC5A8607-8482-4AC3-92A2-34203F85A9BA}">
      <dgm:prSet/>
      <dgm:spPr/>
      <dgm:t>
        <a:bodyPr/>
        <a:lstStyle/>
        <a:p>
          <a:endParaRPr lang="en-US"/>
        </a:p>
      </dgm:t>
    </dgm:pt>
    <dgm:pt modelId="{CC7EC975-B077-4A65-A3CF-FC091C18BCAC}" type="sibTrans" cxnId="{AC5A8607-8482-4AC3-92A2-34203F85A9BA}">
      <dgm:prSet/>
      <dgm:spPr/>
      <dgm:t>
        <a:bodyPr/>
        <a:lstStyle/>
        <a:p>
          <a:endParaRPr lang="en-US"/>
        </a:p>
      </dgm:t>
    </dgm:pt>
    <dgm:pt modelId="{D359CC61-7FE2-4F6E-BB6B-BC94C0706957}">
      <dgm:prSet/>
      <dgm:spPr/>
      <dgm:t>
        <a:bodyPr/>
        <a:lstStyle/>
        <a:p>
          <a:r>
            <a:rPr lang="en-US" dirty="0"/>
            <a:t>BLDC</a:t>
          </a:r>
        </a:p>
      </dgm:t>
    </dgm:pt>
    <dgm:pt modelId="{AE610E59-66E6-4CD0-A1BB-63135A56115A}" type="parTrans" cxnId="{7DB6B9C9-F0D1-4AFC-BE78-5FAEE2394AA8}">
      <dgm:prSet/>
      <dgm:spPr/>
      <dgm:t>
        <a:bodyPr/>
        <a:lstStyle/>
        <a:p>
          <a:endParaRPr lang="en-US"/>
        </a:p>
      </dgm:t>
    </dgm:pt>
    <dgm:pt modelId="{52635263-4CFC-47EA-8793-DF7B9D4F3DEC}" type="sibTrans" cxnId="{7DB6B9C9-F0D1-4AFC-BE78-5FAEE2394AA8}">
      <dgm:prSet/>
      <dgm:spPr/>
      <dgm:t>
        <a:bodyPr/>
        <a:lstStyle/>
        <a:p>
          <a:endParaRPr lang="en-US"/>
        </a:p>
      </dgm:t>
    </dgm:pt>
    <dgm:pt modelId="{3AFEE20C-E90E-48F8-A3CA-33F9B3DEC8B9}" type="pres">
      <dgm:prSet presAssocID="{489219A4-478C-4915-A5DD-3B5397E29E70}" presName="cycle" presStyleCnt="0">
        <dgm:presLayoutVars>
          <dgm:dir/>
          <dgm:resizeHandles val="exact"/>
        </dgm:presLayoutVars>
      </dgm:prSet>
      <dgm:spPr/>
    </dgm:pt>
    <dgm:pt modelId="{F70F0BD2-DEF1-4C6A-B8FB-E7632ED2E458}" type="pres">
      <dgm:prSet presAssocID="{691DA1B9-C499-4BC6-88D2-AADF51227901}" presName="node" presStyleLbl="node1" presStyleIdx="0" presStyleCnt="4">
        <dgm:presLayoutVars>
          <dgm:bulletEnabled val="1"/>
        </dgm:presLayoutVars>
      </dgm:prSet>
      <dgm:spPr/>
    </dgm:pt>
    <dgm:pt modelId="{EB331E82-DA36-4BD9-91AD-FC7E9372C4B3}" type="pres">
      <dgm:prSet presAssocID="{E6740A3B-A2C2-43D5-B715-6DE6CBB3F5F5}" presName="sibTrans" presStyleLbl="sibTrans2D1" presStyleIdx="0" presStyleCnt="4"/>
      <dgm:spPr/>
    </dgm:pt>
    <dgm:pt modelId="{1BC39CD8-778B-4DBA-AF78-564001BC5F2B}" type="pres">
      <dgm:prSet presAssocID="{E6740A3B-A2C2-43D5-B715-6DE6CBB3F5F5}" presName="connectorText" presStyleLbl="sibTrans2D1" presStyleIdx="0" presStyleCnt="4"/>
      <dgm:spPr/>
    </dgm:pt>
    <dgm:pt modelId="{7A228200-5157-4E55-A9B6-E033727173C1}" type="pres">
      <dgm:prSet presAssocID="{F5A32B7F-4B31-433A-BB64-ED815360379D}" presName="node" presStyleLbl="node1" presStyleIdx="1" presStyleCnt="4">
        <dgm:presLayoutVars>
          <dgm:bulletEnabled val="1"/>
        </dgm:presLayoutVars>
      </dgm:prSet>
      <dgm:spPr/>
    </dgm:pt>
    <dgm:pt modelId="{DF322E56-B313-42A0-93D6-92605BD25E1A}" type="pres">
      <dgm:prSet presAssocID="{F855DEEB-4397-4DF4-9487-18649F11D791}" presName="sibTrans" presStyleLbl="sibTrans2D1" presStyleIdx="1" presStyleCnt="4"/>
      <dgm:spPr/>
    </dgm:pt>
    <dgm:pt modelId="{5F197472-317E-4BC4-95C0-2E5A7644987C}" type="pres">
      <dgm:prSet presAssocID="{F855DEEB-4397-4DF4-9487-18649F11D791}" presName="connectorText" presStyleLbl="sibTrans2D1" presStyleIdx="1" presStyleCnt="4"/>
      <dgm:spPr/>
    </dgm:pt>
    <dgm:pt modelId="{DAA37601-7B8B-420D-A287-8564A8DD0AFA}" type="pres">
      <dgm:prSet presAssocID="{109E3BEE-0FCC-429C-819A-1C8B747308E9}" presName="node" presStyleLbl="node1" presStyleIdx="2" presStyleCnt="4">
        <dgm:presLayoutVars>
          <dgm:bulletEnabled val="1"/>
        </dgm:presLayoutVars>
      </dgm:prSet>
      <dgm:spPr/>
    </dgm:pt>
    <dgm:pt modelId="{E1B4953B-04CC-4E34-99D7-7BDE5CDA6CA4}" type="pres">
      <dgm:prSet presAssocID="{CC7EC975-B077-4A65-A3CF-FC091C18BCAC}" presName="sibTrans" presStyleLbl="sibTrans2D1" presStyleIdx="2" presStyleCnt="4"/>
      <dgm:spPr/>
    </dgm:pt>
    <dgm:pt modelId="{FD132CD1-85CD-419C-BE05-BDF48171D77B}" type="pres">
      <dgm:prSet presAssocID="{CC7EC975-B077-4A65-A3CF-FC091C18BCAC}" presName="connectorText" presStyleLbl="sibTrans2D1" presStyleIdx="2" presStyleCnt="4"/>
      <dgm:spPr/>
    </dgm:pt>
    <dgm:pt modelId="{C650C7A1-C26F-4688-9A0D-778F0D861826}" type="pres">
      <dgm:prSet presAssocID="{D359CC61-7FE2-4F6E-BB6B-BC94C0706957}" presName="node" presStyleLbl="node1" presStyleIdx="3" presStyleCnt="4">
        <dgm:presLayoutVars>
          <dgm:bulletEnabled val="1"/>
        </dgm:presLayoutVars>
      </dgm:prSet>
      <dgm:spPr/>
    </dgm:pt>
    <dgm:pt modelId="{2C6B2760-E4A1-4BDB-A878-0B3E1FED3523}" type="pres">
      <dgm:prSet presAssocID="{52635263-4CFC-47EA-8793-DF7B9D4F3DEC}" presName="sibTrans" presStyleLbl="sibTrans2D1" presStyleIdx="3" presStyleCnt="4"/>
      <dgm:spPr/>
    </dgm:pt>
    <dgm:pt modelId="{9B4D8544-21A0-4DF0-87F3-81BF74AC2BED}" type="pres">
      <dgm:prSet presAssocID="{52635263-4CFC-47EA-8793-DF7B9D4F3DEC}" presName="connectorText" presStyleLbl="sibTrans2D1" presStyleIdx="3" presStyleCnt="4"/>
      <dgm:spPr/>
    </dgm:pt>
  </dgm:ptLst>
  <dgm:cxnLst>
    <dgm:cxn modelId="{AC5A8607-8482-4AC3-92A2-34203F85A9BA}" srcId="{489219A4-478C-4915-A5DD-3B5397E29E70}" destId="{109E3BEE-0FCC-429C-819A-1C8B747308E9}" srcOrd="2" destOrd="0" parTransId="{7AC34681-0531-4491-A5E1-8F2DE1E087AB}" sibTransId="{CC7EC975-B077-4A65-A3CF-FC091C18BCAC}"/>
    <dgm:cxn modelId="{864EEE0D-5B50-4098-ADB2-8E5466730114}" type="presOf" srcId="{CC7EC975-B077-4A65-A3CF-FC091C18BCAC}" destId="{FD132CD1-85CD-419C-BE05-BDF48171D77B}" srcOrd="1" destOrd="0" presId="urn:microsoft.com/office/officeart/2005/8/layout/cycle2"/>
    <dgm:cxn modelId="{7C0A9636-F1FC-427D-9CA3-89706AFFAF73}" type="presOf" srcId="{F855DEEB-4397-4DF4-9487-18649F11D791}" destId="{DF322E56-B313-42A0-93D6-92605BD25E1A}" srcOrd="0" destOrd="0" presId="urn:microsoft.com/office/officeart/2005/8/layout/cycle2"/>
    <dgm:cxn modelId="{F69F123A-73B2-4838-968E-CD60DF212F15}" type="presOf" srcId="{109E3BEE-0FCC-429C-819A-1C8B747308E9}" destId="{DAA37601-7B8B-420D-A287-8564A8DD0AFA}" srcOrd="0" destOrd="0" presId="urn:microsoft.com/office/officeart/2005/8/layout/cycle2"/>
    <dgm:cxn modelId="{08FEA96C-34BC-4908-AC48-1CE5BA93370D}" type="presOf" srcId="{52635263-4CFC-47EA-8793-DF7B9D4F3DEC}" destId="{9B4D8544-21A0-4DF0-87F3-81BF74AC2BED}" srcOrd="1" destOrd="0" presId="urn:microsoft.com/office/officeart/2005/8/layout/cycle2"/>
    <dgm:cxn modelId="{11AEBF4F-F4AB-4CF8-942A-7A452F08B1FF}" type="presOf" srcId="{691DA1B9-C499-4BC6-88D2-AADF51227901}" destId="{F70F0BD2-DEF1-4C6A-B8FB-E7632ED2E458}" srcOrd="0" destOrd="0" presId="urn:microsoft.com/office/officeart/2005/8/layout/cycle2"/>
    <dgm:cxn modelId="{FC64AD53-28CD-410C-ADBE-5668F905AE1D}" type="presOf" srcId="{E6740A3B-A2C2-43D5-B715-6DE6CBB3F5F5}" destId="{EB331E82-DA36-4BD9-91AD-FC7E9372C4B3}" srcOrd="0" destOrd="0" presId="urn:microsoft.com/office/officeart/2005/8/layout/cycle2"/>
    <dgm:cxn modelId="{2D20D579-48F6-4954-8A77-A9B50BA127F5}" type="presOf" srcId="{489219A4-478C-4915-A5DD-3B5397E29E70}" destId="{3AFEE20C-E90E-48F8-A3CA-33F9B3DEC8B9}" srcOrd="0" destOrd="0" presId="urn:microsoft.com/office/officeart/2005/8/layout/cycle2"/>
    <dgm:cxn modelId="{DBFEF57B-6E82-4355-A8D4-1504B2B97371}" type="presOf" srcId="{CC7EC975-B077-4A65-A3CF-FC091C18BCAC}" destId="{E1B4953B-04CC-4E34-99D7-7BDE5CDA6CA4}" srcOrd="0" destOrd="0" presId="urn:microsoft.com/office/officeart/2005/8/layout/cycle2"/>
    <dgm:cxn modelId="{DB040680-E0EE-449F-B9CF-0717C9893F71}" type="presOf" srcId="{D359CC61-7FE2-4F6E-BB6B-BC94C0706957}" destId="{C650C7A1-C26F-4688-9A0D-778F0D861826}" srcOrd="0" destOrd="0" presId="urn:microsoft.com/office/officeart/2005/8/layout/cycle2"/>
    <dgm:cxn modelId="{69395382-DD1E-4EA2-BC84-51622C1BD95B}" srcId="{489219A4-478C-4915-A5DD-3B5397E29E70}" destId="{F5A32B7F-4B31-433A-BB64-ED815360379D}" srcOrd="1" destOrd="0" parTransId="{05F10905-DD55-4C08-9B0B-BC20BB7E70B8}" sibTransId="{F855DEEB-4397-4DF4-9487-18649F11D791}"/>
    <dgm:cxn modelId="{AB2DBF95-7535-46EE-A266-84E1FAD900BB}" type="presOf" srcId="{52635263-4CFC-47EA-8793-DF7B9D4F3DEC}" destId="{2C6B2760-E4A1-4BDB-A878-0B3E1FED3523}" srcOrd="0" destOrd="0" presId="urn:microsoft.com/office/officeart/2005/8/layout/cycle2"/>
    <dgm:cxn modelId="{4AFBF79A-8907-4AA8-972D-86EC1C1BF544}" type="presOf" srcId="{F855DEEB-4397-4DF4-9487-18649F11D791}" destId="{5F197472-317E-4BC4-95C0-2E5A7644987C}" srcOrd="1" destOrd="0" presId="urn:microsoft.com/office/officeart/2005/8/layout/cycle2"/>
    <dgm:cxn modelId="{7DB6B9C9-F0D1-4AFC-BE78-5FAEE2394AA8}" srcId="{489219A4-478C-4915-A5DD-3B5397E29E70}" destId="{D359CC61-7FE2-4F6E-BB6B-BC94C0706957}" srcOrd="3" destOrd="0" parTransId="{AE610E59-66E6-4CD0-A1BB-63135A56115A}" sibTransId="{52635263-4CFC-47EA-8793-DF7B9D4F3DEC}"/>
    <dgm:cxn modelId="{1D6D28D4-6E42-4CA0-A18D-336EAAE22600}" type="presOf" srcId="{E6740A3B-A2C2-43D5-B715-6DE6CBB3F5F5}" destId="{1BC39CD8-778B-4DBA-AF78-564001BC5F2B}" srcOrd="1" destOrd="0" presId="urn:microsoft.com/office/officeart/2005/8/layout/cycle2"/>
    <dgm:cxn modelId="{82E574E9-780D-4780-AA31-2E0F0994C45F}" srcId="{489219A4-478C-4915-A5DD-3B5397E29E70}" destId="{691DA1B9-C499-4BC6-88D2-AADF51227901}" srcOrd="0" destOrd="0" parTransId="{CECA31BD-5902-424C-A29B-E174FF58BFE5}" sibTransId="{E6740A3B-A2C2-43D5-B715-6DE6CBB3F5F5}"/>
    <dgm:cxn modelId="{EAEA68FF-312F-4096-8F39-0AB9533D58E3}" type="presOf" srcId="{F5A32B7F-4B31-433A-BB64-ED815360379D}" destId="{7A228200-5157-4E55-A9B6-E033727173C1}" srcOrd="0" destOrd="0" presId="urn:microsoft.com/office/officeart/2005/8/layout/cycle2"/>
    <dgm:cxn modelId="{0958B948-C268-422A-98AF-4CD449369FAB}" type="presParOf" srcId="{3AFEE20C-E90E-48F8-A3CA-33F9B3DEC8B9}" destId="{F70F0BD2-DEF1-4C6A-B8FB-E7632ED2E458}" srcOrd="0" destOrd="0" presId="urn:microsoft.com/office/officeart/2005/8/layout/cycle2"/>
    <dgm:cxn modelId="{37B9F05E-9447-4F59-A701-02F69E6830B8}" type="presParOf" srcId="{3AFEE20C-E90E-48F8-A3CA-33F9B3DEC8B9}" destId="{EB331E82-DA36-4BD9-91AD-FC7E9372C4B3}" srcOrd="1" destOrd="0" presId="urn:microsoft.com/office/officeart/2005/8/layout/cycle2"/>
    <dgm:cxn modelId="{1C9E7DCC-801D-4263-828B-772A50DE1CF7}" type="presParOf" srcId="{EB331E82-DA36-4BD9-91AD-FC7E9372C4B3}" destId="{1BC39CD8-778B-4DBA-AF78-564001BC5F2B}" srcOrd="0" destOrd="0" presId="urn:microsoft.com/office/officeart/2005/8/layout/cycle2"/>
    <dgm:cxn modelId="{D18A1F18-DD86-4C62-8FA8-A41AB44CCB6E}" type="presParOf" srcId="{3AFEE20C-E90E-48F8-A3CA-33F9B3DEC8B9}" destId="{7A228200-5157-4E55-A9B6-E033727173C1}" srcOrd="2" destOrd="0" presId="urn:microsoft.com/office/officeart/2005/8/layout/cycle2"/>
    <dgm:cxn modelId="{0ED873AD-770E-4AED-9115-1FD9394032AF}" type="presParOf" srcId="{3AFEE20C-E90E-48F8-A3CA-33F9B3DEC8B9}" destId="{DF322E56-B313-42A0-93D6-92605BD25E1A}" srcOrd="3" destOrd="0" presId="urn:microsoft.com/office/officeart/2005/8/layout/cycle2"/>
    <dgm:cxn modelId="{3FE6C85C-C7DE-459F-BD0B-03169B40ECB0}" type="presParOf" srcId="{DF322E56-B313-42A0-93D6-92605BD25E1A}" destId="{5F197472-317E-4BC4-95C0-2E5A7644987C}" srcOrd="0" destOrd="0" presId="urn:microsoft.com/office/officeart/2005/8/layout/cycle2"/>
    <dgm:cxn modelId="{7D2B5912-7111-40E7-A6D3-25021AE5B638}" type="presParOf" srcId="{3AFEE20C-E90E-48F8-A3CA-33F9B3DEC8B9}" destId="{DAA37601-7B8B-420D-A287-8564A8DD0AFA}" srcOrd="4" destOrd="0" presId="urn:microsoft.com/office/officeart/2005/8/layout/cycle2"/>
    <dgm:cxn modelId="{EE38D288-1CE4-448F-AAFB-1DA7BE714B5E}" type="presParOf" srcId="{3AFEE20C-E90E-48F8-A3CA-33F9B3DEC8B9}" destId="{E1B4953B-04CC-4E34-99D7-7BDE5CDA6CA4}" srcOrd="5" destOrd="0" presId="urn:microsoft.com/office/officeart/2005/8/layout/cycle2"/>
    <dgm:cxn modelId="{1C4B66A3-D183-4078-8A8A-4B6AD8922F17}" type="presParOf" srcId="{E1B4953B-04CC-4E34-99D7-7BDE5CDA6CA4}" destId="{FD132CD1-85CD-419C-BE05-BDF48171D77B}" srcOrd="0" destOrd="0" presId="urn:microsoft.com/office/officeart/2005/8/layout/cycle2"/>
    <dgm:cxn modelId="{41CA9092-AF8A-4821-A489-D6213CF2FA08}" type="presParOf" srcId="{3AFEE20C-E90E-48F8-A3CA-33F9B3DEC8B9}" destId="{C650C7A1-C26F-4688-9A0D-778F0D861826}" srcOrd="6" destOrd="0" presId="urn:microsoft.com/office/officeart/2005/8/layout/cycle2"/>
    <dgm:cxn modelId="{0DDE9A7C-C173-4D25-AA2D-4CA58438030F}" type="presParOf" srcId="{3AFEE20C-E90E-48F8-A3CA-33F9B3DEC8B9}" destId="{2C6B2760-E4A1-4BDB-A878-0B3E1FED3523}" srcOrd="7" destOrd="0" presId="urn:microsoft.com/office/officeart/2005/8/layout/cycle2"/>
    <dgm:cxn modelId="{6E0BC9EC-B525-44D3-BC60-0FC2CC550C33}" type="presParOf" srcId="{2C6B2760-E4A1-4BDB-A878-0B3E1FED3523}" destId="{9B4D8544-21A0-4DF0-87F3-81BF74AC2BE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AF3C8-0E64-457D-BE3F-177EE6409B8C}" type="doc">
      <dgm:prSet loTypeId="urn:microsoft.com/office/officeart/2005/8/layout/vList5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67477-E3C2-4400-9433-8B1EC9ABC98D}">
      <dgm:prSet/>
      <dgm:spPr/>
      <dgm:t>
        <a:bodyPr/>
        <a:lstStyle/>
        <a:p>
          <a:r>
            <a:rPr lang="en-US" dirty="0"/>
            <a:t>Supply</a:t>
          </a:r>
        </a:p>
      </dgm:t>
    </dgm:pt>
    <dgm:pt modelId="{E74972D7-426E-4BD4-B9CF-79E2D00738FC}" type="parTrans" cxnId="{480BC5A7-5771-4235-88DC-189AC730156F}">
      <dgm:prSet/>
      <dgm:spPr/>
      <dgm:t>
        <a:bodyPr/>
        <a:lstStyle/>
        <a:p>
          <a:endParaRPr lang="en-US"/>
        </a:p>
      </dgm:t>
    </dgm:pt>
    <dgm:pt modelId="{4E81C5E3-ED20-49B0-AFF8-0669F5717CE5}" type="sibTrans" cxnId="{480BC5A7-5771-4235-88DC-189AC730156F}">
      <dgm:prSet/>
      <dgm:spPr/>
      <dgm:t>
        <a:bodyPr/>
        <a:lstStyle/>
        <a:p>
          <a:endParaRPr lang="en-US"/>
        </a:p>
      </dgm:t>
    </dgm:pt>
    <dgm:pt modelId="{D29CE386-3792-4F8C-AF6F-3EAE48FDFDA1}" type="pres">
      <dgm:prSet presAssocID="{B68AF3C8-0E64-457D-BE3F-177EE6409B8C}" presName="Name0" presStyleCnt="0">
        <dgm:presLayoutVars>
          <dgm:dir/>
          <dgm:animLvl val="lvl"/>
          <dgm:resizeHandles val="exact"/>
        </dgm:presLayoutVars>
      </dgm:prSet>
      <dgm:spPr/>
    </dgm:pt>
    <dgm:pt modelId="{46574920-2E5E-4C1B-9A24-A98E08A562E1}" type="pres">
      <dgm:prSet presAssocID="{85767477-E3C2-4400-9433-8B1EC9ABC98D}" presName="linNode" presStyleCnt="0"/>
      <dgm:spPr/>
    </dgm:pt>
    <dgm:pt modelId="{ADA62BD2-494A-484D-91EC-6D36FC99A95A}" type="pres">
      <dgm:prSet presAssocID="{85767477-E3C2-4400-9433-8B1EC9ABC98D}" presName="parentText" presStyleLbl="node1" presStyleIdx="0" presStyleCnt="1" custScaleX="176367" custLinFactNeighborX="-3334">
        <dgm:presLayoutVars>
          <dgm:chMax val="1"/>
          <dgm:bulletEnabled val="1"/>
        </dgm:presLayoutVars>
      </dgm:prSet>
      <dgm:spPr/>
    </dgm:pt>
  </dgm:ptLst>
  <dgm:cxnLst>
    <dgm:cxn modelId="{480BC5A7-5771-4235-88DC-189AC730156F}" srcId="{B68AF3C8-0E64-457D-BE3F-177EE6409B8C}" destId="{85767477-E3C2-4400-9433-8B1EC9ABC98D}" srcOrd="0" destOrd="0" parTransId="{E74972D7-426E-4BD4-B9CF-79E2D00738FC}" sibTransId="{4E81C5E3-ED20-49B0-AFF8-0669F5717CE5}"/>
    <dgm:cxn modelId="{B4B481CA-B012-4E1C-A6DE-51B750964041}" type="presOf" srcId="{85767477-E3C2-4400-9433-8B1EC9ABC98D}" destId="{ADA62BD2-494A-484D-91EC-6D36FC99A95A}" srcOrd="0" destOrd="0" presId="urn:microsoft.com/office/officeart/2005/8/layout/vList5"/>
    <dgm:cxn modelId="{A17545ED-22D6-4C06-98BA-160FF85A8A78}" type="presOf" srcId="{B68AF3C8-0E64-457D-BE3F-177EE6409B8C}" destId="{D29CE386-3792-4F8C-AF6F-3EAE48FDFDA1}" srcOrd="0" destOrd="0" presId="urn:microsoft.com/office/officeart/2005/8/layout/vList5"/>
    <dgm:cxn modelId="{1FF3D2A6-5936-4EEE-9A11-47CDFCC16362}" type="presParOf" srcId="{D29CE386-3792-4F8C-AF6F-3EAE48FDFDA1}" destId="{46574920-2E5E-4C1B-9A24-A98E08A562E1}" srcOrd="0" destOrd="0" presId="urn:microsoft.com/office/officeart/2005/8/layout/vList5"/>
    <dgm:cxn modelId="{885E713D-9DBC-47DC-8F02-D256BDA47238}" type="presParOf" srcId="{46574920-2E5E-4C1B-9A24-A98E08A562E1}" destId="{ADA62BD2-494A-484D-91EC-6D36FC99A95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F0BD2-DEF1-4C6A-B8FB-E7632ED2E458}">
      <dsp:nvSpPr>
        <dsp:cNvPr id="0" name=""/>
        <dsp:cNvSpPr/>
      </dsp:nvSpPr>
      <dsp:spPr>
        <a:xfrm rot="10098135">
          <a:off x="3619525" y="-122218"/>
          <a:ext cx="1093586" cy="1093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Supply</a:t>
          </a:r>
        </a:p>
      </dsp:txBody>
      <dsp:txXfrm>
        <a:off x="3779677" y="37934"/>
        <a:ext cx="773282" cy="773282"/>
      </dsp:txXfrm>
    </dsp:sp>
    <dsp:sp modelId="{EB331E82-DA36-4BD9-91AD-FC7E9372C4B3}">
      <dsp:nvSpPr>
        <dsp:cNvPr id="0" name=""/>
        <dsp:cNvSpPr/>
      </dsp:nvSpPr>
      <dsp:spPr>
        <a:xfrm rot="2105882">
          <a:off x="4763799" y="872002"/>
          <a:ext cx="603576" cy="369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773866" y="913987"/>
        <a:ext cx="492851" cy="221451"/>
      </dsp:txXfrm>
    </dsp:sp>
    <dsp:sp modelId="{7A228200-5157-4E55-A9B6-E033727173C1}">
      <dsp:nvSpPr>
        <dsp:cNvPr id="0" name=""/>
        <dsp:cNvSpPr/>
      </dsp:nvSpPr>
      <dsp:spPr>
        <a:xfrm rot="10334571">
          <a:off x="5446014" y="1161366"/>
          <a:ext cx="1093586" cy="1093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PWM</a:t>
          </a:r>
        </a:p>
      </dsp:txBody>
      <dsp:txXfrm>
        <a:off x="5606166" y="1321518"/>
        <a:ext cx="773282" cy="773282"/>
      </dsp:txXfrm>
    </dsp:sp>
    <dsp:sp modelId="{DF322E56-B313-42A0-93D6-92605BD25E1A}">
      <dsp:nvSpPr>
        <dsp:cNvPr id="0" name=""/>
        <dsp:cNvSpPr/>
      </dsp:nvSpPr>
      <dsp:spPr>
        <a:xfrm rot="5687566">
          <a:off x="5925362" y="2102920"/>
          <a:ext cx="37747" cy="369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931497" y="2171095"/>
        <a:ext cx="26423" cy="221451"/>
      </dsp:txXfrm>
    </dsp:sp>
    <dsp:sp modelId="{DAA37601-7B8B-420D-A287-8564A8DD0AFA}">
      <dsp:nvSpPr>
        <dsp:cNvPr id="0" name=""/>
        <dsp:cNvSpPr/>
      </dsp:nvSpPr>
      <dsp:spPr>
        <a:xfrm rot="3291052">
          <a:off x="5348692" y="2322101"/>
          <a:ext cx="1093586" cy="1093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ESC</a:t>
          </a:r>
        </a:p>
      </dsp:txBody>
      <dsp:txXfrm>
        <a:off x="5508844" y="2482253"/>
        <a:ext cx="773282" cy="773282"/>
      </dsp:txXfrm>
    </dsp:sp>
    <dsp:sp modelId="{E1B4953B-04CC-4E34-99D7-7BDE5CDA6CA4}">
      <dsp:nvSpPr>
        <dsp:cNvPr id="0" name=""/>
        <dsp:cNvSpPr/>
      </dsp:nvSpPr>
      <dsp:spPr>
        <a:xfrm rot="12073510">
          <a:off x="2889794" y="1875235"/>
          <a:ext cx="1844756" cy="369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996763" y="1969095"/>
        <a:ext cx="1734031" cy="221451"/>
      </dsp:txXfrm>
    </dsp:sp>
    <dsp:sp modelId="{C650C7A1-C26F-4688-9A0D-778F0D861826}">
      <dsp:nvSpPr>
        <dsp:cNvPr id="0" name=""/>
        <dsp:cNvSpPr/>
      </dsp:nvSpPr>
      <dsp:spPr>
        <a:xfrm rot="11638445">
          <a:off x="1084729" y="666063"/>
          <a:ext cx="1093586" cy="1093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BLDC</a:t>
          </a:r>
        </a:p>
      </dsp:txBody>
      <dsp:txXfrm>
        <a:off x="1244881" y="826215"/>
        <a:ext cx="773282" cy="773282"/>
      </dsp:txXfrm>
    </dsp:sp>
    <dsp:sp modelId="{2C6B2760-E4A1-4BDB-A878-0B3E1FED3523}">
      <dsp:nvSpPr>
        <dsp:cNvPr id="0" name=""/>
        <dsp:cNvSpPr/>
      </dsp:nvSpPr>
      <dsp:spPr>
        <a:xfrm rot="20563507">
          <a:off x="2462910" y="641126"/>
          <a:ext cx="827305" cy="369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65407" y="731383"/>
        <a:ext cx="716580" cy="221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F0BD2-DEF1-4C6A-B8FB-E7632ED2E458}">
      <dsp:nvSpPr>
        <dsp:cNvPr id="0" name=""/>
        <dsp:cNvSpPr/>
      </dsp:nvSpPr>
      <dsp:spPr>
        <a:xfrm>
          <a:off x="4183751" y="239"/>
          <a:ext cx="1150212" cy="115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Supply</a:t>
          </a:r>
        </a:p>
      </dsp:txBody>
      <dsp:txXfrm>
        <a:off x="4352196" y="168684"/>
        <a:ext cx="813322" cy="813322"/>
      </dsp:txXfrm>
    </dsp:sp>
    <dsp:sp modelId="{EB331E82-DA36-4BD9-91AD-FC7E9372C4B3}">
      <dsp:nvSpPr>
        <dsp:cNvPr id="0" name=""/>
        <dsp:cNvSpPr/>
      </dsp:nvSpPr>
      <dsp:spPr>
        <a:xfrm rot="2700000">
          <a:off x="5210430" y="985509"/>
          <a:ext cx="305377" cy="38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223846" y="1030758"/>
        <a:ext cx="213764" cy="232918"/>
      </dsp:txXfrm>
    </dsp:sp>
    <dsp:sp modelId="{7A228200-5157-4E55-A9B6-E033727173C1}">
      <dsp:nvSpPr>
        <dsp:cNvPr id="0" name=""/>
        <dsp:cNvSpPr/>
      </dsp:nvSpPr>
      <dsp:spPr>
        <a:xfrm>
          <a:off x="5404498" y="1220986"/>
          <a:ext cx="1150212" cy="115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PWM</a:t>
          </a:r>
        </a:p>
      </dsp:txBody>
      <dsp:txXfrm>
        <a:off x="5572943" y="1389431"/>
        <a:ext cx="813322" cy="813322"/>
      </dsp:txXfrm>
    </dsp:sp>
    <dsp:sp modelId="{DF322E56-B313-42A0-93D6-92605BD25E1A}">
      <dsp:nvSpPr>
        <dsp:cNvPr id="0" name=""/>
        <dsp:cNvSpPr/>
      </dsp:nvSpPr>
      <dsp:spPr>
        <a:xfrm rot="8100000">
          <a:off x="5222653" y="2206256"/>
          <a:ext cx="305377" cy="38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300850" y="2251505"/>
        <a:ext cx="213764" cy="232918"/>
      </dsp:txXfrm>
    </dsp:sp>
    <dsp:sp modelId="{DAA37601-7B8B-420D-A287-8564A8DD0AFA}">
      <dsp:nvSpPr>
        <dsp:cNvPr id="0" name=""/>
        <dsp:cNvSpPr/>
      </dsp:nvSpPr>
      <dsp:spPr>
        <a:xfrm>
          <a:off x="4183751" y="2441733"/>
          <a:ext cx="1150212" cy="115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ESC</a:t>
          </a:r>
        </a:p>
      </dsp:txBody>
      <dsp:txXfrm>
        <a:off x="4352196" y="2610178"/>
        <a:ext cx="813322" cy="813322"/>
      </dsp:txXfrm>
    </dsp:sp>
    <dsp:sp modelId="{E1B4953B-04CC-4E34-99D7-7BDE5CDA6CA4}">
      <dsp:nvSpPr>
        <dsp:cNvPr id="0" name=""/>
        <dsp:cNvSpPr/>
      </dsp:nvSpPr>
      <dsp:spPr>
        <a:xfrm rot="13500000">
          <a:off x="4001906" y="2218478"/>
          <a:ext cx="305377" cy="38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080103" y="2328507"/>
        <a:ext cx="213764" cy="232918"/>
      </dsp:txXfrm>
    </dsp:sp>
    <dsp:sp modelId="{C650C7A1-C26F-4688-9A0D-778F0D861826}">
      <dsp:nvSpPr>
        <dsp:cNvPr id="0" name=""/>
        <dsp:cNvSpPr/>
      </dsp:nvSpPr>
      <dsp:spPr>
        <a:xfrm>
          <a:off x="2963004" y="1220986"/>
          <a:ext cx="1150212" cy="115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BLDC</a:t>
          </a:r>
        </a:p>
      </dsp:txBody>
      <dsp:txXfrm>
        <a:off x="3131449" y="1389431"/>
        <a:ext cx="813322" cy="813322"/>
      </dsp:txXfrm>
    </dsp:sp>
    <dsp:sp modelId="{2C6B2760-E4A1-4BDB-A878-0B3E1FED3523}">
      <dsp:nvSpPr>
        <dsp:cNvPr id="0" name=""/>
        <dsp:cNvSpPr/>
      </dsp:nvSpPr>
      <dsp:spPr>
        <a:xfrm rot="18900000" flipH="1" flipV="1">
          <a:off x="4055326" y="1056912"/>
          <a:ext cx="174092" cy="269835"/>
        </a:xfrm>
        <a:prstGeom prst="noSmoking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10800000">
        <a:off x="4099905" y="1092414"/>
        <a:ext cx="121864" cy="161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F0BD2-DEF1-4C6A-B8FB-E7632ED2E458}">
      <dsp:nvSpPr>
        <dsp:cNvPr id="0" name=""/>
        <dsp:cNvSpPr/>
      </dsp:nvSpPr>
      <dsp:spPr>
        <a:xfrm>
          <a:off x="4183751" y="239"/>
          <a:ext cx="1150212" cy="115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Supply</a:t>
          </a:r>
        </a:p>
      </dsp:txBody>
      <dsp:txXfrm>
        <a:off x="4352196" y="168684"/>
        <a:ext cx="813322" cy="813322"/>
      </dsp:txXfrm>
    </dsp:sp>
    <dsp:sp modelId="{EB331E82-DA36-4BD9-91AD-FC7E9372C4B3}">
      <dsp:nvSpPr>
        <dsp:cNvPr id="0" name=""/>
        <dsp:cNvSpPr/>
      </dsp:nvSpPr>
      <dsp:spPr>
        <a:xfrm rot="2700000">
          <a:off x="5210430" y="985509"/>
          <a:ext cx="305377" cy="38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223846" y="1030758"/>
        <a:ext cx="213764" cy="232918"/>
      </dsp:txXfrm>
    </dsp:sp>
    <dsp:sp modelId="{7A228200-5157-4E55-A9B6-E033727173C1}">
      <dsp:nvSpPr>
        <dsp:cNvPr id="0" name=""/>
        <dsp:cNvSpPr/>
      </dsp:nvSpPr>
      <dsp:spPr>
        <a:xfrm>
          <a:off x="5404498" y="1220986"/>
          <a:ext cx="1150212" cy="115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PWM</a:t>
          </a:r>
        </a:p>
      </dsp:txBody>
      <dsp:txXfrm>
        <a:off x="5572943" y="1389431"/>
        <a:ext cx="813322" cy="813322"/>
      </dsp:txXfrm>
    </dsp:sp>
    <dsp:sp modelId="{DF322E56-B313-42A0-93D6-92605BD25E1A}">
      <dsp:nvSpPr>
        <dsp:cNvPr id="0" name=""/>
        <dsp:cNvSpPr/>
      </dsp:nvSpPr>
      <dsp:spPr>
        <a:xfrm rot="8100000">
          <a:off x="5222653" y="2206256"/>
          <a:ext cx="305377" cy="38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300850" y="2251505"/>
        <a:ext cx="213764" cy="232918"/>
      </dsp:txXfrm>
    </dsp:sp>
    <dsp:sp modelId="{DAA37601-7B8B-420D-A287-8564A8DD0AFA}">
      <dsp:nvSpPr>
        <dsp:cNvPr id="0" name=""/>
        <dsp:cNvSpPr/>
      </dsp:nvSpPr>
      <dsp:spPr>
        <a:xfrm>
          <a:off x="4183751" y="2441733"/>
          <a:ext cx="1150212" cy="115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ESC</a:t>
          </a:r>
        </a:p>
      </dsp:txBody>
      <dsp:txXfrm>
        <a:off x="4352196" y="2610178"/>
        <a:ext cx="813322" cy="813322"/>
      </dsp:txXfrm>
    </dsp:sp>
    <dsp:sp modelId="{E1B4953B-04CC-4E34-99D7-7BDE5CDA6CA4}">
      <dsp:nvSpPr>
        <dsp:cNvPr id="0" name=""/>
        <dsp:cNvSpPr/>
      </dsp:nvSpPr>
      <dsp:spPr>
        <a:xfrm rot="13500000">
          <a:off x="4001906" y="2218478"/>
          <a:ext cx="305377" cy="38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080103" y="2328507"/>
        <a:ext cx="213764" cy="232918"/>
      </dsp:txXfrm>
    </dsp:sp>
    <dsp:sp modelId="{C650C7A1-C26F-4688-9A0D-778F0D861826}">
      <dsp:nvSpPr>
        <dsp:cNvPr id="0" name=""/>
        <dsp:cNvSpPr/>
      </dsp:nvSpPr>
      <dsp:spPr>
        <a:xfrm>
          <a:off x="2963004" y="1220986"/>
          <a:ext cx="1150212" cy="115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BLDC</a:t>
          </a:r>
        </a:p>
      </dsp:txBody>
      <dsp:txXfrm>
        <a:off x="3131449" y="1389431"/>
        <a:ext cx="813322" cy="813322"/>
      </dsp:txXfrm>
    </dsp:sp>
    <dsp:sp modelId="{2C6B2760-E4A1-4BDB-A878-0B3E1FED3523}">
      <dsp:nvSpPr>
        <dsp:cNvPr id="0" name=""/>
        <dsp:cNvSpPr/>
      </dsp:nvSpPr>
      <dsp:spPr>
        <a:xfrm rot="18900000">
          <a:off x="3989683" y="997732"/>
          <a:ext cx="305377" cy="38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003099" y="1107761"/>
        <a:ext cx="213764" cy="232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62BD2-494A-484D-91EC-6D36FC99A95A}">
      <dsp:nvSpPr>
        <dsp:cNvPr id="0" name=""/>
        <dsp:cNvSpPr/>
      </dsp:nvSpPr>
      <dsp:spPr>
        <a:xfrm>
          <a:off x="1288414" y="0"/>
          <a:ext cx="4796856" cy="18431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  <a:sp3d extrusionH="28000" prstMaterial="matte"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Supply</a:t>
          </a:r>
        </a:p>
      </dsp:txBody>
      <dsp:txXfrm>
        <a:off x="1378390" y="89976"/>
        <a:ext cx="4616904" cy="1663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5.png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6B846-3348-CB00-202C-659F85B0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A4F67-5512-0200-742D-8BF41A70FCF0}"/>
              </a:ext>
            </a:extLst>
          </p:cNvPr>
          <p:cNvSpPr txBox="1">
            <a:spLocks/>
          </p:cNvSpPr>
          <p:nvPr/>
        </p:nvSpPr>
        <p:spPr>
          <a:xfrm>
            <a:off x="12595771" y="0"/>
            <a:ext cx="7077456" cy="1243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E48C654-3E3D-487F-56F3-C403B56CD2F9}"/>
              </a:ext>
            </a:extLst>
          </p:cNvPr>
          <p:cNvSpPr txBox="1">
            <a:spLocks/>
          </p:cNvSpPr>
          <p:nvPr/>
        </p:nvSpPr>
        <p:spPr>
          <a:xfrm>
            <a:off x="-3000683" y="7814636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Modeling and Simulation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3D9CC-FADD-5B99-D03B-68404872EA0E}"/>
              </a:ext>
            </a:extLst>
          </p:cNvPr>
          <p:cNvSpPr txBox="1"/>
          <p:nvPr/>
        </p:nvSpPr>
        <p:spPr>
          <a:xfrm>
            <a:off x="12434474" y="7445304"/>
            <a:ext cx="31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By:2022_mc_58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CA087-9294-82D8-B805-DF3F19FA3AFE}"/>
              </a:ext>
            </a:extLst>
          </p:cNvPr>
          <p:cNvSpPr txBox="1"/>
          <p:nvPr/>
        </p:nvSpPr>
        <p:spPr>
          <a:xfrm>
            <a:off x="7493000" y="-930196"/>
            <a:ext cx="7286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BLDC</a:t>
            </a:r>
            <a:r>
              <a:rPr lang="en-US" dirty="0"/>
              <a:t>     </a:t>
            </a:r>
            <a:r>
              <a:rPr lang="en-US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132B1-3E78-C495-216B-E95F5DDB0579}"/>
              </a:ext>
            </a:extLst>
          </p:cNvPr>
          <p:cNvSpPr txBox="1"/>
          <p:nvPr/>
        </p:nvSpPr>
        <p:spPr>
          <a:xfrm rot="10800000">
            <a:off x="0" y="-369332"/>
            <a:ext cx="452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Modeling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343398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261A9-9BE0-464D-8CD9-7889AD1AE861}"/>
              </a:ext>
            </a:extLst>
          </p:cNvPr>
          <p:cNvSpPr txBox="1"/>
          <p:nvPr/>
        </p:nvSpPr>
        <p:spPr>
          <a:xfrm>
            <a:off x="9090212" y="6484648"/>
            <a:ext cx="31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By:2022_mc_58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4C60B-6320-C211-D8A8-BC05B7C2FBAB}"/>
              </a:ext>
            </a:extLst>
          </p:cNvPr>
          <p:cNvSpPr txBox="1"/>
          <p:nvPr/>
        </p:nvSpPr>
        <p:spPr>
          <a:xfrm>
            <a:off x="3025342" y="1962397"/>
            <a:ext cx="7286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BLDC</a:t>
            </a:r>
            <a:r>
              <a:rPr lang="en-US" dirty="0"/>
              <a:t>     </a:t>
            </a:r>
            <a:r>
              <a:rPr lang="en-US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B65B3-567F-08F2-82DF-EE7665F94F77}"/>
              </a:ext>
            </a:extLst>
          </p:cNvPr>
          <p:cNvSpPr txBox="1"/>
          <p:nvPr/>
        </p:nvSpPr>
        <p:spPr>
          <a:xfrm>
            <a:off x="2936240" y="3054588"/>
            <a:ext cx="452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Modeling and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DB7D1-1BBB-B699-F17B-EF668EE39952}"/>
              </a:ext>
            </a:extLst>
          </p:cNvPr>
          <p:cNvSpPr txBox="1"/>
          <p:nvPr/>
        </p:nvSpPr>
        <p:spPr>
          <a:xfrm>
            <a:off x="-2207770" y="7164729"/>
            <a:ext cx="7127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this modern and Evolved Era of science, Electric Motor is an important and crucial part of Our daily life 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Modern Ev’s ,Drones ,Washing machine ,Chillers ,Fans ,Incubators ,Lifts and much more uses Motors to operate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BLDC (Brushless Direct Current Motor ) is the more sophisticated version of  Dc Motor Known for high speed and Accuracy 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It uses Dc voltage to operate but not directly except the modified one named pulsating DC.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4000-F1B8-F01F-C0E5-F6051EF25170}"/>
              </a:ext>
            </a:extLst>
          </p:cNvPr>
          <p:cNvSpPr txBox="1"/>
          <p:nvPr/>
        </p:nvSpPr>
        <p:spPr>
          <a:xfrm>
            <a:off x="-99442" y="-632340"/>
            <a:ext cx="7016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7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Electromechanical Systems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748F6F8-2E66-D8B2-C00B-675EF4B8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781730"/>
              </p:ext>
            </p:extLst>
          </p:nvPr>
        </p:nvGraphicFramePr>
        <p:xfrm>
          <a:off x="-8804684" y="4158205"/>
          <a:ext cx="9664146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383" y="6315075"/>
            <a:ext cx="408217" cy="77108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E1E05D-C902-B0E2-DC7E-99B01BDF49CF}"/>
              </a:ext>
            </a:extLst>
          </p:cNvPr>
          <p:cNvSpPr txBox="1">
            <a:spLocks/>
          </p:cNvSpPr>
          <p:nvPr/>
        </p:nvSpPr>
        <p:spPr>
          <a:xfrm>
            <a:off x="12564121" y="0"/>
            <a:ext cx="7109106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BLDC Model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FE689C-55BF-69AA-2DF0-3CD8D0632E7C}"/>
              </a:ext>
            </a:extLst>
          </p:cNvPr>
          <p:cNvSpPr txBox="1">
            <a:spLocks/>
          </p:cNvSpPr>
          <p:nvPr/>
        </p:nvSpPr>
        <p:spPr>
          <a:xfrm>
            <a:off x="-3032333" y="7814635"/>
            <a:ext cx="7109106" cy="1834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Modeling and Simulation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A8313-6D15-ED4F-D7C4-81300A9D3BDC}"/>
              </a:ext>
            </a:extLst>
          </p:cNvPr>
          <p:cNvSpPr txBox="1"/>
          <p:nvPr/>
        </p:nvSpPr>
        <p:spPr>
          <a:xfrm>
            <a:off x="12420603" y="7445304"/>
            <a:ext cx="31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By:2022_mc_58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827C8C0-B6F2-E339-3CDF-27B86126D49F}"/>
              </a:ext>
            </a:extLst>
          </p:cNvPr>
          <p:cNvSpPr txBox="1">
            <a:spLocks/>
          </p:cNvSpPr>
          <p:nvPr/>
        </p:nvSpPr>
        <p:spPr>
          <a:xfrm>
            <a:off x="11250383" y="6315075"/>
            <a:ext cx="408217" cy="771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D48501-8DD0-DE7B-B89D-F18ADD610798}"/>
              </a:ext>
            </a:extLst>
          </p:cNvPr>
          <p:cNvSpPr txBox="1">
            <a:spLocks/>
          </p:cNvSpPr>
          <p:nvPr/>
        </p:nvSpPr>
        <p:spPr>
          <a:xfrm>
            <a:off x="12564121" y="0"/>
            <a:ext cx="7109106" cy="262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EC5DA03-4D16-0A23-4ADE-6ED6EFC08F3F}"/>
              </a:ext>
            </a:extLst>
          </p:cNvPr>
          <p:cNvSpPr txBox="1">
            <a:spLocks/>
          </p:cNvSpPr>
          <p:nvPr/>
        </p:nvSpPr>
        <p:spPr>
          <a:xfrm>
            <a:off x="-3032333" y="7814635"/>
            <a:ext cx="7109106" cy="183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Modeling and Simulation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09D04-39C1-65D1-E0D0-F797BC2029B1}"/>
              </a:ext>
            </a:extLst>
          </p:cNvPr>
          <p:cNvSpPr txBox="1"/>
          <p:nvPr/>
        </p:nvSpPr>
        <p:spPr>
          <a:xfrm>
            <a:off x="-3115659" y="-829"/>
            <a:ext cx="31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By:2022_mc_58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C28B4-F370-F5F4-A900-8BF6B0828159}"/>
              </a:ext>
            </a:extLst>
          </p:cNvPr>
          <p:cNvSpPr txBox="1"/>
          <p:nvPr/>
        </p:nvSpPr>
        <p:spPr>
          <a:xfrm>
            <a:off x="-121002" y="6858000"/>
            <a:ext cx="7318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BLDC</a:t>
            </a:r>
            <a:r>
              <a:rPr lang="en-US" dirty="0"/>
              <a:t>     </a:t>
            </a:r>
            <a:r>
              <a:rPr lang="en-US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873B2-1EA2-C772-3094-61D791D9D14E}"/>
              </a:ext>
            </a:extLst>
          </p:cNvPr>
          <p:cNvSpPr txBox="1"/>
          <p:nvPr/>
        </p:nvSpPr>
        <p:spPr>
          <a:xfrm rot="10800000">
            <a:off x="7825538" y="7485495"/>
            <a:ext cx="45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Modeling and 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E8BBC-4B7D-2130-8EFF-1A2C25316B97}"/>
              </a:ext>
            </a:extLst>
          </p:cNvPr>
          <p:cNvSpPr txBox="1"/>
          <p:nvPr/>
        </p:nvSpPr>
        <p:spPr>
          <a:xfrm>
            <a:off x="905819" y="1458410"/>
            <a:ext cx="7127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this modern and Evolved Era of science, Electric Motor is an important and crucial part of Our daily life 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Modern Ev’s ,Drones ,Washing machine ,Chillers ,Fans ,Incubators ,Lifts and much more uses Motors to operate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BLDC (Brushless Direct Current Motor ) is the more sophisticated version of  Dc Motor Known for high speed and Accuracy 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It uses Dc voltage to operate but not directly except the modified one named pulsating DC.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1653E-4717-D204-32A6-09E97E4278E5}"/>
              </a:ext>
            </a:extLst>
          </p:cNvPr>
          <p:cNvSpPr txBox="1"/>
          <p:nvPr/>
        </p:nvSpPr>
        <p:spPr>
          <a:xfrm>
            <a:off x="1734101" y="356294"/>
            <a:ext cx="7016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Electromechanical</a:t>
            </a:r>
            <a:r>
              <a:rPr lang="en-US" sz="3200" b="1" spc="-7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5025C-AF4E-918B-C6EE-59597243D737}"/>
              </a:ext>
            </a:extLst>
          </p:cNvPr>
          <p:cNvSpPr/>
          <p:nvPr/>
        </p:nvSpPr>
        <p:spPr>
          <a:xfrm>
            <a:off x="2385617" y="-1586301"/>
            <a:ext cx="60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 the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D2D3B-8AF8-8A19-72AB-09C66D1C6C2D}"/>
              </a:ext>
            </a:extLst>
          </p:cNvPr>
          <p:cNvSpPr txBox="1"/>
          <p:nvPr/>
        </p:nvSpPr>
        <p:spPr>
          <a:xfrm>
            <a:off x="-3805585" y="804312"/>
            <a:ext cx="293615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 based on the statistics we want to develop a Mathematical system that can mimic and ideally poses the values on the given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D49B6-1536-F656-1813-837D52FA911A}"/>
              </a:ext>
            </a:extLst>
          </p:cNvPr>
          <p:cNvSpPr txBox="1"/>
          <p:nvPr/>
        </p:nvSpPr>
        <p:spPr>
          <a:xfrm>
            <a:off x="-3750746" y="2885381"/>
            <a:ext cx="288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Break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system to its sub-Systems 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9E63D-C615-6802-DED9-95A77B64F4BA}"/>
              </a:ext>
            </a:extLst>
          </p:cNvPr>
          <p:cNvSpPr/>
          <p:nvPr/>
        </p:nvSpPr>
        <p:spPr>
          <a:xfrm>
            <a:off x="525695" y="254182"/>
            <a:ext cx="60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B6872"/>
                </a:solidFill>
              </a:rPr>
              <a:t>Model the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8C2A9-0D16-938E-CCB5-973720DA899C}"/>
              </a:ext>
            </a:extLst>
          </p:cNvPr>
          <p:cNvSpPr txBox="1"/>
          <p:nvPr/>
        </p:nvSpPr>
        <p:spPr>
          <a:xfrm>
            <a:off x="12192000" y="-846386"/>
            <a:ext cx="27779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this modern and Evolved Era of science, Electric Motor is an important and crucial part of Our daily life .</a:t>
            </a:r>
          </a:p>
          <a:p>
            <a:pPr marL="0" indent="0" algn="just">
              <a:buNone/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Modern Ev’s ,Drones ,Washing machine ,Chillers ,Fans ,Incubators ,Lifts and much more uses Motors to operate </a:t>
            </a:r>
          </a:p>
          <a:p>
            <a:pPr marL="0" indent="0" algn="just">
              <a:buNone/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BLDC (Brushless Direct Current Motor ) is the more sophisticated version of  Dc Motor Known for high speed and Accuracy .</a:t>
            </a:r>
          </a:p>
          <a:p>
            <a:pPr marL="0" indent="0" algn="just">
              <a:buNone/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It uses Dc voltage to operate but not directly except the modified one named pulsating DC.</a:t>
            </a:r>
          </a:p>
          <a:p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0FD73-70C3-D0A5-8C42-40DD0BE5A9AB}"/>
              </a:ext>
            </a:extLst>
          </p:cNvPr>
          <p:cNvSpPr txBox="1"/>
          <p:nvPr/>
        </p:nvSpPr>
        <p:spPr>
          <a:xfrm>
            <a:off x="1677440" y="-1484192"/>
            <a:ext cx="7016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Electromechanical</a:t>
            </a:r>
            <a:r>
              <a:rPr lang="en-US" sz="3200" b="1" spc="-7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C94B3-6822-0D7D-B9E1-8A5DA415A0CA}"/>
              </a:ext>
            </a:extLst>
          </p:cNvPr>
          <p:cNvSpPr txBox="1"/>
          <p:nvPr/>
        </p:nvSpPr>
        <p:spPr>
          <a:xfrm>
            <a:off x="519545" y="1475554"/>
            <a:ext cx="788235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 based on the statistics we want to develop a Mathematical system that can mimic and ideally poses the values on the given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2B7E6-4A7B-7964-D870-77707206FE56}"/>
              </a:ext>
            </a:extLst>
          </p:cNvPr>
          <p:cNvSpPr txBox="1"/>
          <p:nvPr/>
        </p:nvSpPr>
        <p:spPr>
          <a:xfrm>
            <a:off x="720436" y="2419927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Break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system to its sub-Systems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CA7079-0537-8264-B326-260AE559B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024070"/>
              </p:ext>
            </p:extLst>
          </p:nvPr>
        </p:nvGraphicFramePr>
        <p:xfrm>
          <a:off x="-823421" y="2940023"/>
          <a:ext cx="9517715" cy="3592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CA4AB94-3CE9-2B31-DAF6-EED3F6E40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869583">
            <a:off x="-4958095" y="1721024"/>
            <a:ext cx="4149068" cy="4149068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24BFE0-62C6-104B-5E42-313D342EE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399498"/>
              </p:ext>
            </p:extLst>
          </p:nvPr>
        </p:nvGraphicFramePr>
        <p:xfrm>
          <a:off x="-2737876" y="-2550195"/>
          <a:ext cx="7555042" cy="184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8">
            <a:extLst>
              <a:ext uri="{FF2B5EF4-FFF2-40B4-BE49-F238E27FC236}">
                <a16:creationId xmlns:a16="http://schemas.microsoft.com/office/drawing/2014/main" id="{B4247A11-C5CF-2B5C-D023-C766CA4FC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518640" y="7237216"/>
            <a:ext cx="4187337" cy="2964070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E743E-297A-E138-F9C2-BC6EF9013362}"/>
                  </a:ext>
                </a:extLst>
              </p:cNvPr>
              <p:cNvSpPr txBox="1"/>
              <p:nvPr/>
            </p:nvSpPr>
            <p:spPr>
              <a:xfrm>
                <a:off x="-4401035" y="-624379"/>
                <a:ext cx="5440680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Power source can be a battery or a Smps </a:t>
                </a:r>
                <a:r>
                  <a:rPr lang="en-US" dirty="0" err="1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etc</a:t>
                </a:r>
                <a:endParaRPr 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𝑣𝐼</m:t>
                    </m:r>
                  </m:oMath>
                </a14:m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			p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dirty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𝑣𝐼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E743E-297A-E138-F9C2-BC6EF901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01035" y="-624379"/>
                <a:ext cx="5440680" cy="672428"/>
              </a:xfrm>
              <a:prstGeom prst="rect">
                <a:avLst/>
              </a:prstGeom>
              <a:blipFill>
                <a:blip r:embed="rId14"/>
                <a:stretch>
                  <a:fillRect l="-896" t="-5455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6B99C0-B4FF-6242-D54C-21CE91648952}"/>
              </a:ext>
            </a:extLst>
          </p:cNvPr>
          <p:cNvSpPr txBox="1"/>
          <p:nvPr/>
        </p:nvSpPr>
        <p:spPr>
          <a:xfrm>
            <a:off x="259080" y="-683097"/>
            <a:ext cx="467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AFFF"/>
                </a:solidFill>
              </a:rPr>
              <a:t>Power</a:t>
            </a:r>
            <a:r>
              <a:rPr lang="en-US" dirty="0">
                <a:solidFill>
                  <a:srgbClr val="2FAFFF"/>
                </a:solidFill>
              </a:rPr>
              <a:t> </a:t>
            </a:r>
            <a:r>
              <a:rPr lang="en-US" sz="3200" dirty="0">
                <a:solidFill>
                  <a:srgbClr val="2FAFFF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D6FE3266-99E1-4940-1225-87278BC7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67" y="2499181"/>
            <a:ext cx="2906739" cy="2057579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D3EE66-3072-9DE4-485A-4F855CC4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68" y="2162603"/>
            <a:ext cx="2906739" cy="2906739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590CC-3D4A-41D2-FEAA-1407691F9EEC}"/>
              </a:ext>
            </a:extLst>
          </p:cNvPr>
          <p:cNvSpPr/>
          <p:nvPr/>
        </p:nvSpPr>
        <p:spPr>
          <a:xfrm>
            <a:off x="25106" y="-2439032"/>
            <a:ext cx="60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EEB5-4442-AFAE-F46A-86452EB10AAD}"/>
              </a:ext>
            </a:extLst>
          </p:cNvPr>
          <p:cNvSpPr txBox="1"/>
          <p:nvPr/>
        </p:nvSpPr>
        <p:spPr>
          <a:xfrm>
            <a:off x="5225252" y="8251101"/>
            <a:ext cx="788235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 based on the statistics we want to develop a Mathematical system that can mimic and ideally poses the values on the given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3B92F-D302-C263-3551-62B8F32ED07F}"/>
              </a:ext>
            </a:extLst>
          </p:cNvPr>
          <p:cNvSpPr txBox="1"/>
          <p:nvPr/>
        </p:nvSpPr>
        <p:spPr>
          <a:xfrm>
            <a:off x="12861046" y="1670419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Break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system to its sub-Systems 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B44BCC7-4502-6B8C-1013-64D52267E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025336"/>
              </p:ext>
            </p:extLst>
          </p:nvPr>
        </p:nvGraphicFramePr>
        <p:xfrm>
          <a:off x="10897985" y="5705479"/>
          <a:ext cx="9517715" cy="3592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1772D0-4597-69EE-D940-10D0ED67566A}"/>
                  </a:ext>
                </a:extLst>
              </p:cNvPr>
              <p:cNvSpPr txBox="1"/>
              <p:nvPr/>
            </p:nvSpPr>
            <p:spPr>
              <a:xfrm>
                <a:off x="1143000" y="5025122"/>
                <a:ext cx="5440680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0B9C8"/>
                    </a:solidFill>
                  </a:rPr>
                  <a:t>Power source can be a battery or a Smps </a:t>
                </a:r>
                <a:r>
                  <a:rPr lang="en-US" dirty="0" err="1">
                    <a:solidFill>
                      <a:srgbClr val="40B9C8"/>
                    </a:solidFill>
                  </a:rPr>
                  <a:t>etc</a:t>
                </a:r>
                <a:endParaRPr lang="en-US" dirty="0">
                  <a:solidFill>
                    <a:srgbClr val="40B9C8"/>
                  </a:solidFill>
                </a:endParaRPr>
              </a:p>
              <a:p>
                <a:r>
                  <a:rPr lang="en-US" dirty="0">
                    <a:solidFill>
                      <a:srgbClr val="40B9C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40B9C8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 smtClean="0">
                        <a:solidFill>
                          <a:srgbClr val="40B9C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40B9C8"/>
                        </a:solidFill>
                        <a:latin typeface="Cambria Math" panose="02040503050406030204" pitchFamily="18" charset="0"/>
                      </a:rPr>
                      <m:t>𝑣𝐼</m:t>
                    </m:r>
                  </m:oMath>
                </a14:m>
                <a:r>
                  <a:rPr lang="en-US" dirty="0">
                    <a:solidFill>
                      <a:srgbClr val="40B9C8"/>
                    </a:solidFill>
                  </a:rPr>
                  <a:t>			p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solidFill>
                              <a:srgbClr val="40B9C8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dirty="0">
                            <a:solidFill>
                              <a:srgbClr val="40B9C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40B9C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40B9C8"/>
                        </a:solidFill>
                        <a:latin typeface="Cambria Math" panose="02040503050406030204" pitchFamily="18" charset="0"/>
                      </a:rPr>
                      <m:t>𝑣𝐼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40B9C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40B9C8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40B9C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40B9C8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rgbClr val="40B9C8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1772D0-4597-69EE-D940-10D0ED675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25122"/>
                <a:ext cx="5440680" cy="672428"/>
              </a:xfrm>
              <a:prstGeom prst="rect">
                <a:avLst/>
              </a:prstGeom>
              <a:blipFill>
                <a:blip r:embed="rId9"/>
                <a:stretch>
                  <a:fillRect l="-1009"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1F178A8-935F-93F1-5DDC-2D3B496E8646}"/>
              </a:ext>
            </a:extLst>
          </p:cNvPr>
          <p:cNvSpPr txBox="1"/>
          <p:nvPr/>
        </p:nvSpPr>
        <p:spPr>
          <a:xfrm>
            <a:off x="0" y="-1589147"/>
            <a:ext cx="630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AFFF"/>
                </a:solidFill>
              </a:rPr>
              <a:t>ESC(Electronic Speed Controller)</a:t>
            </a:r>
          </a:p>
        </p:txBody>
      </p:sp>
      <p:pic>
        <p:nvPicPr>
          <p:cNvPr id="23" name="Picture 6" descr="30A Brushless Motor Speed Controller ESC">
            <a:extLst>
              <a:ext uri="{FF2B5EF4-FFF2-40B4-BE49-F238E27FC236}">
                <a16:creationId xmlns:a16="http://schemas.microsoft.com/office/drawing/2014/main" id="{C0BA296F-DF16-E6B1-B0C9-357A8C3A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8132" y="3128498"/>
            <a:ext cx="8758486" cy="4465675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D94BF3-A2A4-FFB8-DE2B-50B5F860392D}"/>
              </a:ext>
            </a:extLst>
          </p:cNvPr>
          <p:cNvSpPr txBox="1"/>
          <p:nvPr/>
        </p:nvSpPr>
        <p:spPr>
          <a:xfrm>
            <a:off x="-10206111" y="-1004372"/>
            <a:ext cx="781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9CAB"/>
                </a:solidFill>
              </a:rPr>
              <a:t>Esc Takes Input as Power DC and PWM signal and converts it into The pulsated Dc Voltage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A985ED-93AB-9517-70D3-FE5919000B0C}"/>
                  </a:ext>
                </a:extLst>
              </p:cNvPr>
              <p:cNvSpPr txBox="1"/>
              <p:nvPr/>
            </p:nvSpPr>
            <p:spPr>
              <a:xfrm flipH="1">
                <a:off x="-3711500" y="8251101"/>
                <a:ext cx="2082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 dirty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𝐼𝑣</m:t>
                      </m:r>
                      <m:r>
                        <a:rPr lang="en-US" i="0" dirty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Kv</m:t>
                      </m:r>
                    </m:oMath>
                  </m:oMathPara>
                </a14:m>
                <a:endParaRPr lang="en-US" b="0" dirty="0">
                  <a:solidFill>
                    <a:srgbClr val="299CAB"/>
                  </a:solidFill>
                </a:endParaRPr>
              </a:p>
              <a:p>
                <a:endParaRPr lang="en-US" dirty="0">
                  <a:solidFill>
                    <a:srgbClr val="299CAB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A985ED-93AB-9517-70D3-FE591900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3711500" y="8251101"/>
                <a:ext cx="208280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50D1E1-5619-DDD8-54E9-157D200E2AC3}"/>
                  </a:ext>
                </a:extLst>
              </p:cNvPr>
              <p:cNvSpPr txBox="1"/>
              <p:nvPr/>
            </p:nvSpPr>
            <p:spPr>
              <a:xfrm>
                <a:off x="-6568889" y="4114752"/>
                <a:ext cx="255524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func>
                        <m:funcPr>
                          <m:ctrl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d>
                        <m:dPr>
                          <m:ctrl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50D1E1-5619-DDD8-54E9-157D200E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8889" y="4114752"/>
                <a:ext cx="2555240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538F31C-9E4E-A09C-57B6-5577B1A809AB}"/>
              </a:ext>
            </a:extLst>
          </p:cNvPr>
          <p:cNvSpPr txBox="1"/>
          <p:nvPr/>
        </p:nvSpPr>
        <p:spPr>
          <a:xfrm>
            <a:off x="320040" y="594360"/>
            <a:ext cx="467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AFFF"/>
                </a:solidFill>
              </a:rPr>
              <a:t>Power</a:t>
            </a:r>
            <a:r>
              <a:rPr lang="en-US" dirty="0">
                <a:solidFill>
                  <a:srgbClr val="2FAFFF"/>
                </a:solidFill>
              </a:rPr>
              <a:t> </a:t>
            </a:r>
            <a:r>
              <a:rPr lang="en-US" sz="3200" dirty="0">
                <a:solidFill>
                  <a:srgbClr val="2FAFFF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26083-4590-C4BC-F794-B48BFCF0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74981-5920-4688-E957-FECF73B6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50" y="-812818"/>
            <a:ext cx="4149068" cy="4149068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1090A8D-4712-04CB-019B-EC201C4C1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789" y="5375965"/>
            <a:ext cx="4187337" cy="2964070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6B39D-B42B-75EC-80DC-97C0ED755581}"/>
                  </a:ext>
                </a:extLst>
              </p:cNvPr>
              <p:cNvSpPr txBox="1"/>
              <p:nvPr/>
            </p:nvSpPr>
            <p:spPr>
              <a:xfrm>
                <a:off x="8938260" y="-1454334"/>
                <a:ext cx="5440680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Power source can be a battery or a Smps </a:t>
                </a:r>
                <a:r>
                  <a:rPr lang="en-US" dirty="0" err="1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etc</a:t>
                </a:r>
                <a:endParaRPr 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𝑣𝐼</m:t>
                    </m:r>
                  </m:oMath>
                </a14:m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			p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dirty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𝑣𝐼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6B39D-B42B-75EC-80DC-97C0ED755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60" y="-1454334"/>
                <a:ext cx="5440680" cy="672428"/>
              </a:xfrm>
              <a:prstGeom prst="rect">
                <a:avLst/>
              </a:prstGeom>
              <a:blipFill>
                <a:blip r:embed="rId4"/>
                <a:stretch>
                  <a:fillRect l="-896"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00A180F-BA7D-E1CA-1738-2F93CB4755A0}"/>
              </a:ext>
            </a:extLst>
          </p:cNvPr>
          <p:cNvSpPr txBox="1"/>
          <p:nvPr/>
        </p:nvSpPr>
        <p:spPr>
          <a:xfrm>
            <a:off x="192211" y="561392"/>
            <a:ext cx="630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AFFF"/>
                </a:solidFill>
              </a:rPr>
              <a:t>ESC(Electronic Speed Controller)</a:t>
            </a:r>
          </a:p>
        </p:txBody>
      </p:sp>
      <p:pic>
        <p:nvPicPr>
          <p:cNvPr id="2054" name="Picture 6" descr="30A Brushless Motor Speed Controller ESC">
            <a:extLst>
              <a:ext uri="{FF2B5EF4-FFF2-40B4-BE49-F238E27FC236}">
                <a16:creationId xmlns:a16="http://schemas.microsoft.com/office/drawing/2014/main" id="{B4294C81-F565-AC1C-1275-5457576F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60" y="3510167"/>
            <a:ext cx="5440680" cy="2774031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BB34F6-E9B8-4980-60B5-7EE5529442A9}"/>
              </a:ext>
            </a:extLst>
          </p:cNvPr>
          <p:cNvSpPr txBox="1"/>
          <p:nvPr/>
        </p:nvSpPr>
        <p:spPr>
          <a:xfrm>
            <a:off x="487680" y="1615440"/>
            <a:ext cx="57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9CAB"/>
                </a:solidFill>
              </a:rPr>
              <a:t>Esc Takes Input as Power DC and PWM signal and converts it into The pulsated Dc Voltage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9BE51E-4E3A-D8AA-F540-D7BFD87C8186}"/>
                  </a:ext>
                </a:extLst>
              </p:cNvPr>
              <p:cNvSpPr txBox="1"/>
              <p:nvPr/>
            </p:nvSpPr>
            <p:spPr>
              <a:xfrm flipH="1">
                <a:off x="1567226" y="3336250"/>
                <a:ext cx="2082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 dirty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𝐼𝑣</m:t>
                      </m:r>
                      <m:r>
                        <a:rPr lang="en-US" i="0" dirty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Kv</m:t>
                      </m:r>
                    </m:oMath>
                  </m:oMathPara>
                </a14:m>
                <a:endParaRPr lang="en-US" b="0" dirty="0">
                  <a:solidFill>
                    <a:srgbClr val="299CAB"/>
                  </a:solidFill>
                </a:endParaRPr>
              </a:p>
              <a:p>
                <a:endParaRPr lang="en-US" dirty="0">
                  <a:solidFill>
                    <a:srgbClr val="299CAB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9BE51E-4E3A-D8AA-F540-D7BFD87C8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67226" y="3336250"/>
                <a:ext cx="208280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8E1ED0-C444-95FA-9347-9BDE02B97E9C}"/>
                  </a:ext>
                </a:extLst>
              </p:cNvPr>
              <p:cNvSpPr txBox="1"/>
              <p:nvPr/>
            </p:nvSpPr>
            <p:spPr>
              <a:xfrm>
                <a:off x="1379357" y="4289735"/>
                <a:ext cx="255524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func>
                        <m:funcPr>
                          <m:ctrl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d>
                        <m:dPr>
                          <m:ctrl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8E1ED0-C444-95FA-9347-9BDE02B9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357" y="4289735"/>
                <a:ext cx="2555240" cy="40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7BF5403-4DBE-F64C-93FB-0798ED53173D}"/>
              </a:ext>
            </a:extLst>
          </p:cNvPr>
          <p:cNvSpPr txBox="1"/>
          <p:nvPr/>
        </p:nvSpPr>
        <p:spPr>
          <a:xfrm>
            <a:off x="26803" y="-812818"/>
            <a:ext cx="58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FAFFF"/>
                </a:solidFill>
              </a:rPr>
              <a:t>MOTOR</a:t>
            </a:r>
          </a:p>
        </p:txBody>
      </p:sp>
      <p:pic>
        <p:nvPicPr>
          <p:cNvPr id="19" name="Picture 2" descr="What is a Brushless Motor? Answered (2023) - Tyto Robotics">
            <a:extLst>
              <a:ext uri="{FF2B5EF4-FFF2-40B4-BE49-F238E27FC236}">
                <a16:creationId xmlns:a16="http://schemas.microsoft.com/office/drawing/2014/main" id="{EEFFB2BB-EE71-D111-867C-BA8BD02E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3082" y="1493520"/>
            <a:ext cx="4920093" cy="2656850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D497DD-A657-AA33-5AEF-AD25215CC029}"/>
              </a:ext>
            </a:extLst>
          </p:cNvPr>
          <p:cNvSpPr txBox="1"/>
          <p:nvPr/>
        </p:nvSpPr>
        <p:spPr>
          <a:xfrm>
            <a:off x="11047753" y="-1568323"/>
            <a:ext cx="58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9C8"/>
                </a:solidFill>
              </a:rPr>
              <a:t>The motor is composed of Many parameter of which include the following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BAE9AE-0B2B-A225-632A-44B7B45B24A5}"/>
                  </a:ext>
                </a:extLst>
              </p:cNvPr>
              <p:cNvSpPr txBox="1"/>
              <p:nvPr/>
            </p:nvSpPr>
            <p:spPr>
              <a:xfrm>
                <a:off x="4161153" y="-2068294"/>
                <a:ext cx="2097407" cy="7333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40B9C8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0" dirty="0">
                          <a:solidFill>
                            <a:srgbClr val="40B9C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40B9C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0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40B9C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40B9C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sub>
                            <m:sup>
                              <m:r>
                                <a:rPr lang="en-US" i="0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i="1" dirty="0">
                              <a:solidFill>
                                <a:srgbClr val="40B9C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BAE9AE-0B2B-A225-632A-44B7B45B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53" y="-2068294"/>
                <a:ext cx="2097407" cy="7333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F660F24-59B5-07A5-FAF0-8AC9D7B5C302}"/>
              </a:ext>
            </a:extLst>
          </p:cNvPr>
          <p:cNvSpPr txBox="1"/>
          <p:nvPr/>
        </p:nvSpPr>
        <p:spPr>
          <a:xfrm>
            <a:off x="317637" y="-1427596"/>
            <a:ext cx="467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AFFF"/>
                </a:solidFill>
              </a:rPr>
              <a:t>Power</a:t>
            </a:r>
            <a:r>
              <a:rPr lang="en-US" dirty="0">
                <a:solidFill>
                  <a:srgbClr val="2FAFFF"/>
                </a:solidFill>
              </a:rPr>
              <a:t> </a:t>
            </a:r>
            <a:r>
              <a:rPr lang="en-US" sz="3200" dirty="0">
                <a:solidFill>
                  <a:srgbClr val="2FAFFF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52652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" y="4568103"/>
            <a:ext cx="12192002" cy="228989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EDC5E-C04D-A51C-8808-8C5772F81166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6937B09-F974-53CE-916E-0252AE443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176281"/>
              </p:ext>
            </p:extLst>
          </p:nvPr>
        </p:nvGraphicFramePr>
        <p:xfrm>
          <a:off x="9753600" y="7418451"/>
          <a:ext cx="7555042" cy="184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8">
            <a:extLst>
              <a:ext uri="{FF2B5EF4-FFF2-40B4-BE49-F238E27FC236}">
                <a16:creationId xmlns:a16="http://schemas.microsoft.com/office/drawing/2014/main" id="{62BB5E31-D734-CEBF-E65D-7B3597B2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789" y="5375965"/>
            <a:ext cx="4187337" cy="2964070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0D25CE-40B0-C4A5-4BD6-6C9E95252139}"/>
                  </a:ext>
                </a:extLst>
              </p:cNvPr>
              <p:cNvSpPr txBox="1"/>
              <p:nvPr/>
            </p:nvSpPr>
            <p:spPr>
              <a:xfrm>
                <a:off x="8938260" y="-1454334"/>
                <a:ext cx="5440680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Power source can be a </a:t>
                </a:r>
                <a:r>
                  <a:rPr lang="en-US" dirty="0" err="1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attery</a:t>
                </a:r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or a Smps </a:t>
                </a:r>
                <a:r>
                  <a:rPr lang="en-US" dirty="0" err="1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etc</a:t>
                </a:r>
                <a:endParaRPr 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𝑣𝐼</m:t>
                    </m:r>
                  </m:oMath>
                </a14:m>
                <a:r>
                  <a:rPr lang="en-US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			p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dirty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𝑣𝐼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0D25CE-40B0-C4A5-4BD6-6C9E95252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60" y="-1454334"/>
                <a:ext cx="5440680" cy="672428"/>
              </a:xfrm>
              <a:prstGeom prst="rect">
                <a:avLst/>
              </a:prstGeom>
              <a:blipFill>
                <a:blip r:embed="rId9"/>
                <a:stretch>
                  <a:fillRect l="-896"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AD8413-1CB9-1984-3070-200B6F321D1C}"/>
              </a:ext>
            </a:extLst>
          </p:cNvPr>
          <p:cNvSpPr txBox="1"/>
          <p:nvPr/>
        </p:nvSpPr>
        <p:spPr>
          <a:xfrm>
            <a:off x="429147" y="-645114"/>
            <a:ext cx="630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AFFF"/>
                </a:solidFill>
              </a:rPr>
              <a:t>ESC(Electronic Speed Controller)</a:t>
            </a:r>
          </a:p>
        </p:txBody>
      </p:sp>
      <p:pic>
        <p:nvPicPr>
          <p:cNvPr id="10" name="Picture 6" descr="30A Brushless Motor Speed Controller ESC">
            <a:extLst>
              <a:ext uri="{FF2B5EF4-FFF2-40B4-BE49-F238E27FC236}">
                <a16:creationId xmlns:a16="http://schemas.microsoft.com/office/drawing/2014/main" id="{7A99C853-30E6-65EF-C2D1-87AE71F5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313" y="4259252"/>
            <a:ext cx="5440680" cy="2774031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9024FB-F0F7-CEEB-CF84-36D27FF49CAD}"/>
              </a:ext>
            </a:extLst>
          </p:cNvPr>
          <p:cNvSpPr txBox="1"/>
          <p:nvPr/>
        </p:nvSpPr>
        <p:spPr>
          <a:xfrm>
            <a:off x="14057686" y="956071"/>
            <a:ext cx="57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9CAB"/>
                </a:solidFill>
              </a:rPr>
              <a:t>Esc Takes Input as Power DC and PWM signal and converts it into The pulsated Dc Voltage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3573D5-EF9E-C902-EBF0-3CCBD72DE3ED}"/>
                  </a:ext>
                </a:extLst>
              </p:cNvPr>
              <p:cNvSpPr txBox="1"/>
              <p:nvPr/>
            </p:nvSpPr>
            <p:spPr>
              <a:xfrm flipH="1">
                <a:off x="2794000" y="11110971"/>
                <a:ext cx="2082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 dirty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𝐼𝑣</m:t>
                      </m:r>
                      <m:r>
                        <a:rPr lang="en-US" i="0" dirty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Kv</m:t>
                      </m:r>
                    </m:oMath>
                  </m:oMathPara>
                </a14:m>
                <a:endParaRPr lang="en-US" b="0" dirty="0">
                  <a:solidFill>
                    <a:srgbClr val="299CAB"/>
                  </a:solidFill>
                </a:endParaRPr>
              </a:p>
              <a:p>
                <a:endParaRPr lang="en-US" dirty="0">
                  <a:solidFill>
                    <a:srgbClr val="299CAB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3573D5-EF9E-C902-EBF0-3CCBD72D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94000" y="11110971"/>
                <a:ext cx="208280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0A49A0-D0C1-B9A0-63AD-C93E1A99380B}"/>
                  </a:ext>
                </a:extLst>
              </p:cNvPr>
              <p:cNvSpPr txBox="1"/>
              <p:nvPr/>
            </p:nvSpPr>
            <p:spPr>
              <a:xfrm>
                <a:off x="5623560" y="8946649"/>
                <a:ext cx="255524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299CA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func>
                        <m:funcPr>
                          <m:ctrl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299CA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d>
                        <m:dPr>
                          <m:ctrlP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299CAB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0A49A0-D0C1-B9A0-63AD-C93E1A993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60" y="8946649"/>
                <a:ext cx="2555240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4C20E87-D317-A596-F3DC-27149DA7E781}"/>
              </a:ext>
            </a:extLst>
          </p:cNvPr>
          <p:cNvSpPr txBox="1"/>
          <p:nvPr/>
        </p:nvSpPr>
        <p:spPr>
          <a:xfrm>
            <a:off x="227635" y="416689"/>
            <a:ext cx="58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FAFFF"/>
                </a:solidFill>
              </a:rPr>
              <a:t>MOTOR</a:t>
            </a:r>
          </a:p>
        </p:txBody>
      </p:sp>
      <p:pic>
        <p:nvPicPr>
          <p:cNvPr id="4098" name="Picture 2" descr="What is a Brushless Motor? Answered (2023) - Tyto Robotics">
            <a:extLst>
              <a:ext uri="{FF2B5EF4-FFF2-40B4-BE49-F238E27FC236}">
                <a16:creationId xmlns:a16="http://schemas.microsoft.com/office/drawing/2014/main" id="{21751946-0B1B-EFF1-A04C-F309AC9B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07" y="1602402"/>
            <a:ext cx="4920093" cy="2656850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6DB4C4-A4A3-5B59-6E1A-07B922A3C2F8}"/>
              </a:ext>
            </a:extLst>
          </p:cNvPr>
          <p:cNvSpPr txBox="1"/>
          <p:nvPr/>
        </p:nvSpPr>
        <p:spPr>
          <a:xfrm>
            <a:off x="227635" y="1701478"/>
            <a:ext cx="58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9C8"/>
                </a:solidFill>
              </a:rPr>
              <a:t>The motor is composed of Many parameter of which include the following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4739A6-F4C7-9252-60B3-174D813BDB84}"/>
                  </a:ext>
                </a:extLst>
              </p:cNvPr>
              <p:cNvSpPr txBox="1"/>
              <p:nvPr/>
            </p:nvSpPr>
            <p:spPr>
              <a:xfrm>
                <a:off x="2113113" y="2880706"/>
                <a:ext cx="2097407" cy="7333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40B9C8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0" dirty="0">
                          <a:solidFill>
                            <a:srgbClr val="40B9C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40B9C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0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40B9C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40B9C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sub>
                            <m:sup>
                              <m:r>
                                <a:rPr lang="en-US" i="0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i="1" dirty="0">
                              <a:solidFill>
                                <a:srgbClr val="40B9C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4739A6-F4C7-9252-60B3-174D813BD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13" y="2880706"/>
                <a:ext cx="2097407" cy="7333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C366C1BB-9BB0-9DA8-EAFC-828914B77D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-14876" y="-254552"/>
            <a:ext cx="232662" cy="1107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51295B-7C92-8AA0-6EA7-4CF71A791DF4}"/>
              </a:ext>
            </a:extLst>
          </p:cNvPr>
          <p:cNvSpPr txBox="1"/>
          <p:nvPr/>
        </p:nvSpPr>
        <p:spPr>
          <a:xfrm>
            <a:off x="840627" y="-1074294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AFFF"/>
                </a:solidFill>
              </a:rPr>
              <a:t>Output on MATLAB Software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702B9-6787-5DFC-8079-21BE8AC7BD4C}"/>
              </a:ext>
            </a:extLst>
          </p:cNvPr>
          <p:cNvSpPr txBox="1"/>
          <p:nvPr/>
        </p:nvSpPr>
        <p:spPr>
          <a:xfrm>
            <a:off x="227634" y="-1254656"/>
            <a:ext cx="58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FAFFF"/>
                </a:solidFill>
              </a:rPr>
              <a:t>MOTOR</a:t>
            </a:r>
          </a:p>
        </p:txBody>
      </p:sp>
      <p:pic>
        <p:nvPicPr>
          <p:cNvPr id="5" name="Picture 2" descr="What is a Brushless Motor? Answered (2023) - Tyto Robotics">
            <a:extLst>
              <a:ext uri="{FF2B5EF4-FFF2-40B4-BE49-F238E27FC236}">
                <a16:creationId xmlns:a16="http://schemas.microsoft.com/office/drawing/2014/main" id="{FE7D66D4-80F3-BD99-8AFB-84A5153B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900" y="1169098"/>
            <a:ext cx="4920093" cy="2656850"/>
          </a:xfrm>
          <a:prstGeom prst="round2DiagRect">
            <a:avLst>
              <a:gd name="adj1" fmla="val 5000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7DF6B-7B77-FFA2-CB17-CB0233592500}"/>
              </a:ext>
            </a:extLst>
          </p:cNvPr>
          <p:cNvSpPr txBox="1"/>
          <p:nvPr/>
        </p:nvSpPr>
        <p:spPr>
          <a:xfrm>
            <a:off x="-8254012" y="2349810"/>
            <a:ext cx="58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9C8"/>
                </a:solidFill>
              </a:rPr>
              <a:t>The motor is composed of Many parameter of which include the following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116043-F1E8-47E9-A442-ADFBE0E86ACE}"/>
                  </a:ext>
                </a:extLst>
              </p:cNvPr>
              <p:cNvSpPr txBox="1"/>
              <p:nvPr/>
            </p:nvSpPr>
            <p:spPr>
              <a:xfrm>
                <a:off x="12429421" y="9750545"/>
                <a:ext cx="2097407" cy="7333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40B9C8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0" dirty="0">
                          <a:solidFill>
                            <a:srgbClr val="40B9C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40B9C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0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dirty="0">
                                      <a:solidFill>
                                        <a:srgbClr val="40B9C8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40B9C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40B9C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sub>
                            <m:sup>
                              <m:r>
                                <a:rPr lang="en-US" i="0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 dirty="0">
                                  <a:solidFill>
                                    <a:srgbClr val="40B9C8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i="1" dirty="0">
                              <a:solidFill>
                                <a:srgbClr val="40B9C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116043-F1E8-47E9-A442-ADFBE0E8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9421" y="9750545"/>
                <a:ext cx="2097407" cy="733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994C4D2-15AD-23E3-B4DA-CDE0A1861676}"/>
              </a:ext>
            </a:extLst>
          </p:cNvPr>
          <p:cNvSpPr txBox="1"/>
          <p:nvPr/>
        </p:nvSpPr>
        <p:spPr>
          <a:xfrm>
            <a:off x="418616" y="469719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AFFF"/>
                </a:solidFill>
              </a:rPr>
              <a:t>Output on MATLAB Software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1D8D74-12D9-82FC-B259-1FE0C546E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19" y="1403830"/>
            <a:ext cx="10173032" cy="48442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199295-1853-5867-8920-99069E7FA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5130" y="-330662"/>
            <a:ext cx="419100" cy="2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5E165-00E3-B6EE-4823-9983DB09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FFDAF-CD10-19FD-5D84-5330914B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" y="404506"/>
            <a:ext cx="11994777" cy="609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03C6C-3A23-785C-4896-4CEBB759E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0" y="6085690"/>
            <a:ext cx="481716" cy="2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rmId xmlns="8cac716c-bc12-4066-afd5-8fe9c8175fa0" xsi:nil="true"/>
    <ShowInCatalog xmlns="8cac716c-bc12-4066-afd5-8fe9c8175fa0">false</ShowInCatalog>
    <CustomContentTypeId xmlns="8cac716c-bc12-4066-afd5-8fe9c8175fa0" xsi:nil="true"/>
    <FormDescription xmlns="8cac716c-bc12-4066-afd5-8fe9c8175fa0" xsi:nil="true"/>
    <FormName xmlns="8cac716c-bc12-4066-afd5-8fe9c8175fa0" xsi:nil="true"/>
    <FormCategory xmlns="8cac716c-bc12-4066-afd5-8fe9c8175fa0" xsi:nil="true"/>
    <FormVersion xmlns="8cac716c-bc12-4066-afd5-8fe9c8175fa0" xsi:nil="true"/>
    <FormLocale xmlns="8cac716c-bc12-4066-afd5-8fe9c8175fa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foPath Form Template" ma:contentTypeID="0x010100F8EF98760CBA4A94994F13BA881038FA00C265E9F53CD4B5498D8A64B4A15D32E5" ma:contentTypeVersion="0" ma:contentTypeDescription="A Microsoft InfoPath Form Template." ma:contentTypeScope="" ma:versionID="2830a4b8f2690b4756224a5db2f0d304">
  <xsd:schema xmlns:xsd="http://www.w3.org/2001/XMLSchema" xmlns:xs="http://www.w3.org/2001/XMLSchema" xmlns:p="http://schemas.microsoft.com/office/2006/metadata/properties" xmlns:ns2="8cac716c-bc12-4066-afd5-8fe9c8175fa0" targetNamespace="http://schemas.microsoft.com/office/2006/metadata/properties" ma:root="true" ma:fieldsID="155415298647ccbd284bf7b2fd33254d" ns2:_="">
    <xsd:import namespace="8cac716c-bc12-4066-afd5-8fe9c8175fa0"/>
    <xsd:element name="properties">
      <xsd:complexType>
        <xsd:sequence>
          <xsd:element name="documentManagement">
            <xsd:complexType>
              <xsd:all>
                <xsd:element ref="ns2:FormName" minOccurs="0"/>
                <xsd:element ref="ns2:FormCategory" minOccurs="0"/>
                <xsd:element ref="ns2:FormVersion" minOccurs="0"/>
                <xsd:element ref="ns2:FormId" minOccurs="0"/>
                <xsd:element ref="ns2:FormLocale" minOccurs="0"/>
                <xsd:element ref="ns2:FormDescription" minOccurs="0"/>
                <xsd:element ref="ns2:CustomContentTypeId" minOccurs="0"/>
                <xsd:element ref="ns2:ShowInCatalo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c716c-bc12-4066-afd5-8fe9c8175fa0" elementFormDefault="qualified">
    <xsd:import namespace="http://schemas.microsoft.com/office/2006/documentManagement/types"/>
    <xsd:import namespace="http://schemas.microsoft.com/office/infopath/2007/PartnerControls"/>
    <xsd:element name="FormName" ma:index="8" nillable="true" ma:displayName="Form Name" ma:internalName="FormName">
      <xsd:simpleType>
        <xsd:restriction base="dms:Text"/>
      </xsd:simpleType>
    </xsd:element>
    <xsd:element name="FormCategory" ma:index="9" nillable="true" ma:displayName="Form Category" ma:internalName="FormCategory">
      <xsd:simpleType>
        <xsd:restriction base="dms:Text"/>
      </xsd:simpleType>
    </xsd:element>
    <xsd:element name="FormVersion" ma:index="10" nillable="true" ma:displayName="Form Version" ma:internalName="FormVersion">
      <xsd:simpleType>
        <xsd:restriction base="dms:Text"/>
      </xsd:simpleType>
    </xsd:element>
    <xsd:element name="FormId" ma:index="11" nillable="true" ma:displayName="Form ID" ma:internalName="FormId">
      <xsd:simpleType>
        <xsd:restriction base="dms:Text"/>
      </xsd:simpleType>
    </xsd:element>
    <xsd:element name="FormLocale" ma:index="12" nillable="true" ma:displayName="Form Locale" ma:internalName="FormLocale">
      <xsd:simpleType>
        <xsd:restriction base="dms:Text"/>
      </xsd:simpleType>
    </xsd:element>
    <xsd:element name="FormDescription" ma:index="13" nillable="true" ma:displayName="Form Description" ma:internalName="FormDescription">
      <xsd:simpleType>
        <xsd:restriction base="dms:Text"/>
      </xsd:simpleType>
    </xsd:element>
    <xsd:element name="CustomContentTypeId" ma:index="14" nillable="true" ma:displayName="Content Type ID" ma:hidden="true" ma:internalName="CustomContentTypeId">
      <xsd:simpleType>
        <xsd:restriction base="dms:Text"/>
      </xsd:simpleType>
    </xsd:element>
    <xsd:element name="ShowInCatalog" ma:index="15" nillable="true" ma:displayName="Show in Catalog" ma:default="TRUE" ma:internalName="ShowInCatalog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schemas.microsoft.com/office/infopath/2007/PartnerControls"/>
    <ds:schemaRef ds:uri="8cac716c-bc12-4066-afd5-8fe9c8175fa0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FFADDF-8994-4EF3-BE80-2558B3C2F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ac716c-bc12-4066-afd5-8fe9c8175f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142</TotalTime>
  <Words>686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Ming Std L</vt:lpstr>
      <vt:lpstr>Arial</vt:lpstr>
      <vt:lpstr>Calibri</vt:lpstr>
      <vt:lpstr>Cambria Math</vt:lpstr>
      <vt:lpstr>Trade Gothic LT Pro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haseeb ulhassan</dc:creator>
  <cp:lastModifiedBy>haseeb ulhassan</cp:lastModifiedBy>
  <cp:revision>11</cp:revision>
  <dcterms:created xsi:type="dcterms:W3CDTF">2025-01-05T18:09:07Z</dcterms:created>
  <dcterms:modified xsi:type="dcterms:W3CDTF">2025-01-05T20:40:52Z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0x010100F8EF98760CBA4A94994F13BA881038FA00C265E9F53CD4B5498D8A64B4A15D32E5</vt:lpwstr>
  </property>
</Properties>
</file>