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E6793E0-49E9-4CD5-9B50-A5530DDA5D59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10:27.509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1414 710 24575,'0'0'0,"0"-5"0,-6-13 0,1-4 0,-7 0 0,2-3 0,-5-6 0,3-1 0,-4 5 0,2 0 0,4 1 0,-3 6 0,-3 0 0,2-1 0,-3-2 0,-2-1 0,-4-2 0,4-1 0,-2 5 0,5 0 0,-2 5 0,4-1 0,-2 4 0,3-2 0,-2-2 0,-8-2 0,-10-4 0,-8 4 0,-1-2 0,0 0 0,4 4 0,8-2 0,3 5 0,2 4 0,-5 3 0,-1 4 0,0 2 0,0 2 0,1 0 0,-6 1 0,1 0 0,0 5 0,2 0 0,1 6 0,2-1 0,1-2 0,0 4 0,7 3 0,0-2 0,0 4 0,-2-4 0,6 3 0,-2 2 0,-2-3 0,-1 3 0,-1 1 0,-3 3 0,0 2 0,5 1 0,-1 2 0,6 0 0,4 0 0,0-4 0,2-2 0,4 1 0,2 1 0,2 1 0,2 1 0,0 1 0,1 1 0,1 0 0,-1 0 0,1 1 0,5-1 0,6 1 0,5-1 0,0 6 0,2 0 0,3 0 0,2-1 0,8 4 0,-4-1 0,5 0 0,1-3 0,-1-1 0,-1-2 0,-1-1 0,-1 0 0,-1-1 0,-1-6 0,0 0 0,1 0 0,-1 2 0,0 0 0,0 8 0,0 0 0,0 2 0,0-7 0,-5-1 0,-1-1 0,0 0 0,2-5 0,-5 0 0,1 2 0,2 1 0,0-4 0,-2 1 0,0 1 0,-4 2 0,1 2 0,-3 1 0,2 1 0,2 7 0,3 0 0,3 0 0,-4 0 0,1-8 0,2-1 0,-5-1 0,1 0 0,2 1 0,2 1 0,1 6 0,3 2 0,0-1 0,7 0 0,0-1 0,0-2 0,0 6 0,-2-2 0,-2 1 0,0-3 0,-7 0 0,-1-2 0,1-6 0,-21-24 0,0 2 0,1 0 0,-1-1 0,0 0 0,1 1 0,-1-1 0,5 1 0,-5-3 0,-1 2 0,1-1 0,0 0 0,-1-1 0,1 1 0,0 0 0,-1 0 0,1-1 0,-1 1 0,1-1 0,0 1 0,-1-1 0,3-1 0,22-15 0,0-8 0,-4-5 0,6-7 0,0 4 0,-4-4 0,0 1 0,0 7 0,1-3 0,-5 0 0,1 7 0,0 1 0,2 0 0,2 0 0,1-2 0,-4 0 0,0 5 0,0-1 0,2-5 0,1-9 0,7 0 0,1-1 0,-5 2 0,-1-4 0,-1 1 0,1 2 0,-1 2 0,-5 3 0,0 6 0,-5 2 0,2 0 0,-5 0 0,-4-2 0,3 0 0,-2-2 0,3-1 0,-2 1 0,-2-7 0,3 0 0,-2-1 0,-3 2 0,5 1 0,-3 2 0,-1-5 0,-3 0 0,-1-5 0,3 2 0,0 1 0,-1-4 0,-1 3 0,-2 1 0,-1 3 0,-2 2 0,1 2 0,-1 1 0,-1 1 0,1-6 0,0 1 0,0-1 0,-1 1 0,1 2 0,-5 0 0,-1 2 0,-6 0 0,1 1 0,-4 5 0,-3 1 0,-4 0 0,-3-1 0,-1-2 0,-2 5 0,-1-6 0,1 4 0,4-2 0,1 6 0,0-2 0,0 6 0,-2-3 0,-1 5 0,-2-4 0,1 4 0,-1-3 0,-1 2 0,1 3 0,-1 4 0,7-4 0,-1 2 0,1 2 0,-2 2 0,-1 1 0,-1 1 0,-1 2 0,-1 0 0,0 0 0,0 0 0,0 0 0,-1 1 0,1-1 0,5 5 0,1 1 0,5 5 0,-1 0 0,-1 4 0,3 3 0,-1 4 0,2 3 0,-1-4 0,3 1 0,2 1 0,-1-4 0,2 0 0,3 2 0,-4 2 0,2 1 0,1 2 0,3 2 0,2-1 0,1 2 0,1 0 0,1-1 0,0 1 0,1-1 0,-1 1 0,0-1 0,1 0 0,-1 1 0,0-1 0,0 0 0,0 0 0,-6-5 0,1-12 0,4-11 0,1 0 0,-1 0 0,1 0 0,-1 0 0,1 0 0,-1 1 0,1-1 0,0 0 0,-1 0 0,1 0 0,-1 0 0,1 0 0,-1 0 0,1 0 0,-1 0 0,1 0 0,0 0 0,-1-1 0,1 1 0,-1 0 0,1 0 0,-1 0 0,1-1 0,-22-10 0,-16-8 0,-9-11 0,-8-4 0,2 4 0,5 1 0,5 0 0,5 7 0,5 7 0,2 4 0,3 6 0,0 2 0,1 3 0,0-5 0,0 1 0,-1-1 0,0-4 0,0 1 0,6-6 0,-1 3 0,1 1 0,-2 3 0,0 2 0,3-3 0,0 1 0,-1 2 0,-1-5 0,-2 1 0,-2 1 0,0 3 0,-1-5 0,0 2 0,-1 1 0,7 8 0,-1 7 0,6 8 0,4 5 0,6 4 0,3 3 0,2 1 0,7-4 0,8-7 0,0 0 0,9-5 0,-1 2 0,2-4 0,2 3 0,1-2 0,-5 3 0,1-3 0,0 4 0,2 2 0,1-2 0,1 2 0,-4 2 0,0-3 0,1 2 0,-5 2 0,1 2 0,1-4 0,-3 2 0,1 0 0,3 3 0,1-5 0,-3 2 0,2-5 0,0 2 0,3-5 0,1 3 0,1 2 0,2-3 0,-6 3 0,1 2 0,-1-3 0,-4 2 0,2-4 0,0 2 0,3-4 0,-5 3 0,2-3 0,2 2 0,-4 4 0,1 2 0,2-3 0,-4 2 0,1-4 0,-3 2 0,2 1 0,2-3 0,-3 3 0,2 1 0,2-3 0,-3 2 0,2 1 0,-4 3 0,2 2 0,2 1 0,-3 2 0,2 0 0,-3 0 0,1-5 0,-3 0 0,3 0 0,3-5 0,-4 1 0,-2 1 0,-4 3 0,-4 1 0,4 2 0,-3 1 0,-3-27 0,-2 2 0,0 0 0,0 0 0,0-1 0,1 1 0,-1-1 0,1 1 0,-1-1 0,3 3 0,-3-4 0,1 1 0,-1 0 0,1-1 0,0 1 0,-1-1 0,1 1 0,-1-1 0,1 1 0,0-1 0,-1 0 0,4 0 0,26-6 0,3-9 0,1-13 0,0-4 0,-2-3 0,-7 0 0,-1-5 0,-2 2 0,-4-4 0,-1 7 0,-3 2 0,1 4 0,-3 1 0,-3 1 0,2 0 0,-3-6 0,-2 0 0,4-6 0,-2-5 0,4 1 0,-2 2 0,-2 3 0,3 4 0,-2 2 0,-2 3 0,-2 0 0,-2 1 0,3 1 0,0-1 0,-1 0 0,-1 0 0,-2 0 0,-2 0 0,0 0 0,-1 0 0,0 0 0,0 0 0,0-1 0,0 1 0,-1 0 0,1 0 0,-6 5 0,-5 6 0,-7 0 0,-4 5 0,-3-2 0,-8 3 0,4-3 0,0 2 0,0 3 0,1 2 0,6-2 0,0 1 0,0 1 0,-1 3 0,4-5 0,-1 2 0,-1 0 0,-2-3 0,-2 0 0,-1 3 0,-1 7 0,5 7 0,5 9 0,0 5 0,4 4 0,-1 3 0,2 1 0,3 1 0,3 0 0,2-1 0,3 1 0,0 4 0,1 6 0,1 0 0,-1-1 0,1-3 0,-1-2 0,0-3 0,1 5 0,-1 4 0,5-6 0,1-1 0,0 2 0,-1 0 0,-1-2 0,-2 0 0,5-3 0,-1 0 0,0-1 0,-1 0 0,-2-1 0,4-6 0,0 0 0,-1 0 0,-1 1 0,3-3 0,-7-23 0,-1 4 0,1-1 0,-1 0 0,0 0 0,1 0 0,-1 1 0,1-1 0,-1 0 0,0 0 0,1 0 0,-1 0 0,1 0 0,-1 1 0,1-1 0,-1 0 0,0 0 0,1 0 0,-1 0 0,1 0 0,-1 0 0,1-1 0,-1 1 0,1 0 0,-1 0 0,0 0 0,1 0 0,-1 0 0,1-1 0,-1 1 0,1-1 0,12-12 0,-2-16 0,2-5 0,-2-9 0,-2 0 0,-3 2 0,4 2 0,-2 4 0,-2 3 0,-1-4 0,-2 2 0,-1 0 0,-2 2 0,1 1 0,-2 1 0,1 1 0,0 0 0,-1 1 0,1 0 0,0 0 0,-6 6 0,-5 5 0,-1 12 0,-4 10 0,-4 4 0,3 6 0,-2 0 0,-3-2 0,4 2 0,-1 2 0,-2-2 0,-2 3 0,-2-4 0,4 3 0,0-3 0,4 2 0,-1-4 0,4 4 0,4 2 0,-2-2 0,3 2 0,1 2 0,-2-3 0,1 2 0,1 2 0,-3-4 0,2 2 0,1 2 0,3-4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12:25.269"/>
    </inkml:context>
    <inkml:brush xml:id="br0">
      <inkml:brushProperty name="width" value="0.35" units="cm"/>
      <inkml:brushProperty name="height" value="0.35" units="cm"/>
      <inkml:brushProperty name="color" value="#DA0C07"/>
      <inkml:brushProperty name="inkEffects" value="lava"/>
      <inkml:brushProperty name="anchorX" value="-46234.89063"/>
      <inkml:brushProperty name="anchorY" value="5830.5957"/>
      <inkml:brushProperty name="scaleFactor" value="0.5"/>
    </inkml:brush>
  </inkml:definitions>
  <inkml:trace contextRef="#ctx0" brushRef="#br0">0 934 24575,'0'0'0,"0"-4"0,0-8 0,6 0 0,0-4 0,0-4 0,4 3 0,-1-2 0,5-3 0,3-1 0,4-3 0,3 0 0,3-2 0,-5-5 0,6 4 0,1 0 0,1 2 0,0-1 0,0 1 0,6 0 0,4-1 0,1 0 0,-2 6 0,3 0 0,3-1 0,10 0 0,2-2 0,3-1 0,6 4 0,5 0 0,6 5 0,3 0 0,-8-3 0,1 4 0,0-2 0,-8 4 0,-3-2 0,-4 3 0,-2-3 0,0 3 0,-7-2 0,0 3 0,-5-3 0,2 2 0,-5 3 0,2-2 0,3 1 0,-2 3 0,-4 3 0,-4 1 0,-2 3 0,2 0 0,0 1 0,-2 6 0,4 6 0,9 12 0,12 4 0,9 9 0,7 7 0,12 5 0,-2-1 0,-5-3 0,-5-5 0,-13-4 0,-10-9 0,-15-3 0,-8-7 0,-5 0 0,-1 1 0,0 2 0,1 3 0,1 2 0,-4 2 0,0 1 0,1 0 0,-4 1 0,1-6 0,-4-6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12:27.408"/>
    </inkml:context>
    <inkml:brush xml:id="br0">
      <inkml:brushProperty name="width" value="0.35" units="cm"/>
      <inkml:brushProperty name="height" value="0.35" units="cm"/>
      <inkml:brushProperty name="color" value="#DA0C07"/>
      <inkml:brushProperty name="inkEffects" value="lava"/>
      <inkml:brushProperty name="anchorX" value="-50221.58984"/>
      <inkml:brushProperty name="anchorY" value="5225.3877"/>
      <inkml:brushProperty name="scaleFactor" value="0.5"/>
    </inkml:brush>
  </inkml:definitions>
  <inkml:trace contextRef="#ctx0" brushRef="#br0">2934 903 24575,'0'0'0,"0"-4"0,-5-3 0,-1-4 0,-6-6 0,-4-3 0,-10-5 0,-4-1 0,-2-2 0,-7-1 0,1 0 0,-5 5 0,-3 1 0,1 0 0,4-1 0,3 5 0,4 4 0,2 5 0,8-1 0,-4-3 0,0 2 0,0-4 0,-7-3 0,-5-3 0,-6-2 0,-5 3 0,-8-1 0,-9-1 0,-1-1 0,-4-1 0,-5 4 0,4-1 0,8 0 0,5-1 0,10 3 0,7 5 0,7 0 0,5 3 0,3 3 0,1 3 0,2 3 0,-1 2 0,-5-5 0,-7 1 0,-11 0 0,-6-5 0,-9 1 0,-1-4 0,-6 1 0,1-3 0,3 2 0,3 3 0,9 3 0,2-3 0,8 2 0,5 1 0,6 2 0,3 2 0,3 1 0,-4 2 0,-6 0 0,-5 0 0,-5-5 0,1 0 0,5-1 0,3 2 0,5 1 0,3 1 0,2 1 0,1 0 0,2 1 0,5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12:29.071"/>
    </inkml:context>
    <inkml:brush xml:id="br0">
      <inkml:brushProperty name="width" value="0.35" units="cm"/>
      <inkml:brushProperty name="height" value="0.35" units="cm"/>
      <inkml:brushProperty name="color" value="#DA0C07"/>
      <inkml:brushProperty name="inkEffects" value="lava"/>
      <inkml:brushProperty name="anchorX" value="-46441.54297"/>
      <inkml:brushProperty name="anchorY" value="6975.36475"/>
      <inkml:brushProperty name="scaleFactor" value="0.5"/>
    </inkml:brush>
  </inkml:definitions>
  <inkml:trace contextRef="#ctx0" brushRef="#br0">1 779 24575,'0'0'0,"0"-5"0,6-1 0,0-6 0,-1-4 0,0-4 0,4-5 0,-1-1 0,5-3 0,-2 1 0,4 4 0,-3 1 0,-1-1 0,1 0 0,-1-1 0,2 5 0,-1-1 0,-3-1 0,3-2 0,-2 0 0,4-3 0,-3 0 0,4 5 0,-3-1 0,4 6 0,-3-1 0,3 4 0,2-1 0,4 2 0,2-2 0,2-2 0,1 2 0,2 2 0,-6-1 0,0 3 0,0 2 0,-5-3 0,1 3 0,2-4 0,1 2 0,2-4 0,2 3 0,-4-4 0,0 3 0,-5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13:02.560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nkEffects" value="gold"/>
      <inkml:brushProperty name="anchorX" value="-49130.99219"/>
      <inkml:brushProperty name="anchorY" value="5669.89063"/>
      <inkml:brushProperty name="scaleFactor" value="0.5"/>
    </inkml:brush>
  </inkml:definitions>
  <inkml:trace contextRef="#ctx0" brushRef="#br0">454 622 24575,'0'0'0,"-5"0"0,-7 0 0,-6 6 0,-4 5 0,-3 1 0,-3 4 0,0 4 0,4 3 0,1-3 0,5 1 0,5 2 0,-1 0 0,-1 9 0,1 6 0,4 1 0,-3 5 0,2-1 0,3 2 0,2-2 0,3-4 0,1-3 0,1-3 0,1-3 0,1-1 0,-1-1 0,6-6 0,1 0 0,4 0 0,0 1 0,4 1 0,3 2 0,10 1 0,2 6 0,2 1 0,1 6 0,-1-1 0,5-1 0,-7 3 0,5-2 0,-1 4 0,4 2 0,5-1 0,0-3 0,2-10 0,-2-3 0,2-3 0,-2 0 0,1 0 0,-2 1 0,1-5 0,4 0 0,-3 1 0,-4-5 0,3 2 0,-3-4 0,-4-4 0,4 2 0,3-3 0,-2-3 0,4-2 0,-3-2 0,3 4 0,8 0 0,-3-2 0,3 0 0,6-2 0,-4-1 0,0-1 0,0-1 0,0 0 0,0 0 0,-5-1 0,-5-5 0,-1 0 0,-4-5 0,3 0 0,2-4 0,3-3 0,-2-4 0,2 3 0,-4-2 0,2-1 0,-10-2 0,-3 4 0,-4 5 0,-7-1 0,-1-2 0,0-2 0,1-3 0,1-8 0,3-7 0,0-7 0,2-5 0,0-10 0,0-2 0,-5-7 0,0-11 0,-6 7 0,-5 8 0,-4 6 0,-4 8 0,-3 8 0,-1 1 0,0-1 0,-1 2 0,0-2 0,0 2 0,1-14 0,-1-3 0,1-3 0,-5 5 0,-1 0 0,-5 2 0,-6 0 0,-3 5 0,1 5 0,-1 6 0,-3 4 0,-1 9 0,4 2 0,-1 7 0,-1 5 0,-1-1 0,-3 3 0,0-4 0,-1 3 0,-1-4 0,-1 2 0,1-3 0,-1 3 0,6-4 0,-5 3 0,0-3 0,-2 3 0,1-2 0,0 2 0,-1-2 0,1 2 0,1-2 0,-1 2 0,1 3 0,0-2 0,-1 1 0,1 3 0,6-3 0,0 2 0,-1 2 0,0 2 0,-2 2 0,-1 1 0,-1-5 0,-1 1 0,0 1 0,0 0 0,-7 2 0,1 1 0,0-4 0,1-1 0,1 1 0,2 2 0,0 0 0,-4 2 0,0 1 0,0 1 0,1 0 0,2 0 0,0 1 0,2-1 0,1 0 0,-1 0 0,2 0 0,-1 0 0,-1 0 0,2 0 0,-2 0 0,1 6 0,0 6 0,0 5 0,-12 5 0,-11 4 0,-12 1 0,-14 8 0,-3 0 0,3-6 0,9-6 0,17-3 0,10 1 0,9 0 0,9 3 0,4-5 0,6 2 0,-2 0 0,4 3 0,-2-5 0,1 1 0,-2 2 0,2 1 0,-3-4 0,3 2 0,-4 0 0,-2 2 0,-3 2 0,2 2 0,-1 0 0,4 1 0,-2-5 0,4 0 0,-2 0 0,3 0 0,3 2 0,-2 1 0,2 1 0,-3 1 0,2 0 0,-4 1 0,3-1 0,2 1 0,-3-1 0,3 1 0,3-1 0,1 0 0,3 1 0,1-1 0,1 0 0,7 0 0,6-5 0,5-7 0,6 1 0,2 1 0,9-4 0,6 3 0,1 2 0,-1-3 0,-2 3 0,2 1 0,-2-3 0,-2-4 0,3 2 0,-2 2 0,-1-2 0,-2-4 0,-2 3 0,-3-4 0,0 4 0,0-2 0,-1-3 0,-1-8 0,-25-3 0,0 2 0,0-1 0,0 0 0,0 0 0,-1 1 0,1-1 0,0 0 0,0-1 0,0 1 0,2-2 0,-2 0 0,0 1 0,0-1 0,0 1 0,0-1 0,-1 0 0,1 0 0,1-5 0,8-30 0,-5-9 0,-3-1 0,-3-3 0,0-2 0,-1 4 0,0 0 0,0 4 0,-6 4 0,1 5 0,-6-2 0,2 2 0,-5 1 0,2 3 0,-3 1 0,2 1 0,4 2 0,-3 0 0,-3 0 0,2 0 0,-2 0 0,2 0 0,3 11 0,11 19 0,0-2 0,0 0 0,0 0 0,-1 0 0,1 0 0,0 0 0,0 0 0,0 0 0,-1-1 0,1 1 0,0 0 0,0 0 0,0 0 0,0 0 0,-1 0 0,1 0 0,0 0 0,0 0 0,0 0 0,-1 0 0,1 1 0,0-1 0,0 0 0,0 0 0,-1 0 0,1 0 0,0 0 0,0 0 0,0 0 0,0 0 0,-1 0 0,1 1 0,0-1 0,0 0 0,0 0 0,0 0 0,0 0 0,0 0 0,-1 1 0,1-1 0,0 0 0,0 0 0,0 0 0,0 1 0,0-1 0,0 0 0,0 0 0,0 0 0,0 0 0,0 1 0,0-1 0,-5 29 0,3 27 0,1 16 0,2 12 0,-1 5 0,1 3 0,-1-6 0,1-13 0,-1-8 0,0-11 0,0-9 0,0-8 0,0-5 0,0-4 0,0-1 0,6-7 0,5 1 0,6-6 0,-1 2 0,4-5 0,1-2 0,-2 1 0,1-1 0,1-3 0,3-2 0,1-1 0,7-8 0,1-13 0,1-6 0,0-5 0,-2-8 0,4-18 0,-1-12 0,5-21 0,-1-13 0,-1-14 0,-3-12 0,-2-2 0,-8 0 0,-7 3 0,-7 9 0,-5 4 0,-4 18 0,-2 14 0,-1 16 0,0 14 0,0 28 0,0 35 0,0 39 0,0 34 0,1 26 0,-6 13 0,0 10 0,0-5 0,2-4 0,0-16 0,2-15 0,1-14 0,0-18 0,1-13 0,0-10 0,1-8 0,-1-4 0,6-8 0,6-6 0,-11-14 0,0 1 0,0-1 0,0 0 0,0 1 0,0-1 0,1 0 0,-1 1 0,0-1 0,0 0 0,1 0 0,-1 0 0,2 0 0,-1-2 0,1 1 0,-1 0 0,0 0 0,0 0 0,1 0 0,-1 0 0,0-1 0,2-1 0,21-25 0,3-22 0,1-22 0,0-17 0,0-12 0,1-9 0,-1-10 0,-6 9 0,-6 5 0,-1 19 0,-3 12 0,-5 15 0,-2 13 0,2 10 0,5 11 0,-14 27 0,1-2 0,1 1 0,-1-1 0,0 1 0,1-1 0,-1 1 0,0 0 0,1-1 0,-1 1 0,1 0 0,-1-1 0,1 1 0,-1 0 0,0 0 0,1-1 0,-1 1 0,1 0 0,-1 0 0,1 0 0,-1 0 0,1-1 0,0 1 0,-1 0 0,1 0 0,-1 0 0,1 0 0,0 1 0,-1 0 0,1-1 0,0 1 0,0-1 0,-1 1 0,1 0 0,0 0 0,-1-1 0,1 1 0,-1 0 0,1 0 0,-1-1 0,1 1 0,-1 0 0,0 0 0,1 2 0,12 28 0,4 18 0,-3 32 0,-2 11 0,-4 12 0,-3-4 0,-2-2 0,-2 1 0,-1-14 0,0-10 0,-1-7 0,1-13 0,-1-3 0,7-9 0,-1-4 0,1-6 0,-1-2 0,-2-3 0,0 0 0,-2 4 0,-1 1 0,1 6 0,4 5 0,6-7 0,-10-36 0,1 2 0,-1 0 0,1 0 0,0-1 0,0 1 0,0-1 0,3 4 0,-4-8 0,0 2 0,-1 0 0,1 1 0,0-1 0,0 0 0,0 0 0,0 0 0,0 0 0,-1 0 0,1 0 0,0 0 0,0 0 0,0 0 0,0-1 0,-1 1 0,1 0 0,0-1 0,0 1 0,0 0 0,-1-1 0,1 1 0,0-1 0,-1 1 0,1-1 0,0 1 0,0-2 0,3 2 0,-1-3 0,1 0 0,-1-1 0,1 1 0,3-6 0,27-47 0,6-16 0,1-12 0,-1 5 0,-9-2 0,-2 12 0,-3 5 0,0 5 0,-6 3 0,0 1 0,-5 1 0,2-1 0,1 6 0,3-1 0,-3 0 0,2 5 0,1 3 0,-3-1 0,1-1 0,-3 18 0,-16 27 0,0-1 0,0-1 0,0 1 0,0 0 0,1-1 0,-1 1 0,0-1 0,1 1 0,-1 0 0,0 0 0,1-1 0,-1 1 0,0 0 0,1-1 0,-1 1 0,1 0 0,-1 0 0,0 0 0,1 0 0,-1-1 0,1 1 0,-1 0 0,1 0 0,-1 0 0,0 0 0,1 0 0,-1 0 0,1 0 0,0 0 0,0 2 0,0-1 0,0 1 0,-1-1 0,1 0 0,0 1 0,-1-1 0,1 1 0,-1-1 0,1 0 0,-1 1 0,0-1 0,1 3 0,-3 41 0,-7 23 0,-3 8 0,1 13 0,-3-2 0,-4 7 0,2-7 0,-2-1 0,3-7 0,-2-7 0,3 6 0,-2-5 0,-3 3 0,4-4 0,-4 1 0,-1-8 0,3-4 0,-2-9 0,5-8 0,2-6 0,5-6 0,-3-2 0,2-19 0,13-24 0,7-18 0,8-25 0,11-26 0,3-11 0,8-12 0,4-6 0,0-4 0,2 5 0,-4 11 0,-3 17 0,-10 18 0,-9 15 0,-3 10 0,-1 13 0,-3 5 0,1 7 0,-4 11 0,-2 10 0,-4 19 0,-2 13 0,-2 22 0,-1 6 0,-2 3 0,1 0 0,-1-3 0,1-9 0,-1-2 0,1-9 0,-6-6 0,0-5 0,0-4 0,1-3 0,2-1 0,1-1 0,-5 0 0,1 5 0,-6 2 0,2 5 0,-5-7 0,-3-6 0,-3-8 0,-4-7 0,-1-6 0,-2-3 0,-1-2 0,0-1 0,0-1 0,1 1 0,-1 0 0,0 0 0,1 1 0,0-6 0,-1 0 0,1 0 0,0 1 0,0 1 0,-6 2 0,0 1 0,0-5 0,1 0 0,1-5 0,2 1 0,0-4 0,2 1 0,5-2 0,1 1 0,0 4 0,-1 3 0,-7-4 0,-2 3 0,-6-4 0,-1 2 0,-4-5 0,2 3 0,-3 2 0,2 3 0,-3-3 0,3 2 0,4 1 0,3 2 0,2-4 0,3 2 0,1-5 0,1 2 0,0 1 0,1 2 0,5-3 0,11 2 0,12 8 0,-1-1 0,0 1 0,0 0 0,0-1 0,0 1 0,0 0 0,0 0 0,0-1 0,0 1 0,0 0 0,0 0 0,0-1 0,0 1 0,0 0 0,0 0 0,1-1 0,-1 1 0,0 0 0,0 0 0,0 0 0,0-1 0,1 1 0,-1 0 0,0 0 0,0 0 0,0 0 0,1-1 0,-1 1 0,0 0 0,0 0 0,1 0 0,-1 0 0,0 0 0,0 0 0,1 0 0,16-5 0,14 1 0,4 2 0,3 2 0,-1-6 0,-2 1 0,-2 0 0,-8-5 0,-1-5 0,-6-4 0,-6-4 0,-5-8 0,-3-8 0,-3-7 0,-1-6 0,-1-2 0,0-3 0,-6 0 0,-5-7 0,0 0 0,-5-5 0,-2 1 0,-4 2 0,-3 9 0,5 7 0,-2 2 0,6 1 0,-1 4 0,-2 4 0,-2 4 0,4 3 0,-2 7 0,-1 2 0,-2 7 0,-2 5 0,4 9 0,-1 5 0,5 7 0,5 7 0,4 4 0,-2 4 0,2 3 0,3 0 0,0 2 0,3-1 0,1 0 0,0 1 0,1-2 0,1 1 0,4-1 0,7 1 0,6-7 0,9 0 0,5-5 0,7-5 0,6-4 0,16-4 0,15-2 0,20-2 0,11-7 0,7-5 0,9-6 0,-10-5 0,-12 3 0,-25-2 0,-64 17 0,-1 1 0,19-11 0,-26 13 0,0 0 0,0-1 0,0 0 0,-1 0 0,1 0 0,4-5 0,-5 6 0,-1 0 0,-1-1 0,1 1 0,-1 0 0,0 0 0,1-1 0,-1 1 0,0-1 0,1-2 0,3-22 0,-6-1 0,-3 0 0,-1-1 0,1 1 0,1 0 0,6 5 0,2 0 0,0 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13:04.635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nkEffects" value="gold"/>
      <inkml:brushProperty name="anchorX" value="-51461.77734"/>
      <inkml:brushProperty name="anchorY" value="5027.26367"/>
      <inkml:brushProperty name="scaleFactor" value="0.5"/>
    </inkml:brush>
  </inkml:definitions>
  <inkml:trace contextRef="#ctx0" brushRef="#br0">229 1 24575,'0'0'0,"-5"0"0,-7 6 0,-5 5 0,0 6 0,-2 5 0,-3 4 0,3 7 0,-1-4 0,4 0 0,5-1 0,-3-5 0,4-2 0,2 1 0,-3 2 0,2 0 0,2 2 0,1 1 0,3 1 0,1 0 0,1 0 0,1 1 0,1-1 0,5 1 0,0-1 0,6 0 0,-1 0 0,4 1 0,-2-1 0,3 0 0,3 0 0,-3 1 0,3-1 0,-4 6 0,2 0 0,2 0 0,-2-2 0,1 0 0,2-1 0,3 4 0,-4 0 0,1 4 0,2 5 0,1 0 0,-3-4 0,-5-3 0,-5-2 0,1-4 0,-2-1 0,-2-2 0,-2 0 0,-3 6 0,0-1 0,-2 1 0,0 4 0,0-1 0,-1 5 0,1-2 0,-6 3 0,0-2 0,-6-2 0,2 2 0,1-3 0,-4-7 0,3-3 0,1-2 0,-3-7 0,2 1 0,3 0 0,-5 2 0,3 2 0,-4-4 0,2 1 0,2 1 0,2-4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13:06.315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nkEffects" value="gold"/>
      <inkml:brushProperty name="anchorX" value="-52340.94531"/>
      <inkml:brushProperty name="anchorY" value="2034.98035"/>
      <inkml:brushProperty name="scaleFactor" value="0.5"/>
    </inkml:brush>
  </inkml:definitions>
  <inkml:trace contextRef="#ctx0" brushRef="#br0">0 1 24575,'0'0'0,"5"0"0,7 5 0,-1 7 0,6 5 0,2 5 0,-2 3 0,3-3 0,-4 1 0,-4 0 0,1-4 0,-2 1 0,-3 1 0,3 2 0,-2 2 0,-2 1 0,4-5 0,-2 1 0,-1 1 0,3 1 0,-2 1 0,-1 1 0,3 2 0,-1-1 0,-3 2 0,-1 5 0,-3 6 0,5 0 0,-2-1 0,0 3 0,-1-2 0,-2-3 0,4 3 0,0-1 0,-2-3 0,0-3 0,-2-1 0,-1-2 0,4-7 0,1 0 0,-1-1 0,-2 1 0,-1 1 0,5-4 0,-1 1 0,5 1 0,-2 1 0,-1 2 0,3 1 0,-1 2 0,3 0 0,-2 0 0,3-5 0,-3 0 0,-2-1 0,3-3 0,-3 0 0,3-5 0,-1 3 0,-3 1 0,3-2 0,-2-4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13:07.601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nkEffects" value="gold"/>
      <inkml:brushProperty name="anchorX" value="-53762.68359"/>
      <inkml:brushProperty name="anchorY" value="-320.74677"/>
      <inkml:brushProperty name="scaleFactor" value="0.5"/>
    </inkml:brush>
  </inkml:definitions>
  <inkml:trace contextRef="#ctx0" brushRef="#br0">0 172 24575,'0'0'0,"5"-4"0,7-9 0,5 2 0,5-5 0,4 2 0,1 2 0,2-2 0,6 3 0,0-3 0,0 2 0,5-2 0,-2 1 0,4 3 0,-2 4 0,-2 1 0,-3 3 0,-2 1 0,-3 1 0,0 1 0,3 5 0,1 6 0,11 11 0,16 5 0,10 9 0,9 7 0,-1 0 0,2-2 0,-4 2 0,-11-8 0,-5-4 0,-10-8 0,-14-2 0,-6-7 0,-5 1 0,-2-4 0,0 3 0,1-4 0,-6 4 0,2-3 0,1-3 0,0 4 0,3-4 0,1 5 0,2-3 0,0-2 0,5-2 0,2-3 0,5-2 0,4-1 0,0-1 0,2 0 0,-2-1 0,-4 1 0,-3-1 0,-4 1 0,-3 0 0,0 0 0,-2 0 0,-6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13:09.195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nkEffects" value="gold"/>
      <inkml:brushProperty name="anchorX" value="-56780.90234"/>
      <inkml:brushProperty name="anchorY" value="-1562.51367"/>
      <inkml:brushProperty name="scaleFactor" value="0.5"/>
    </inkml:brush>
  </inkml:definitions>
  <inkml:trace contextRef="#ctx0" brushRef="#br0">0 0 24575,'0'0'0,"5"0"0,30 0 0,23 12 0,21-1 0,17 7 0,11 8 0,-4 4 0,-9 3 0,-10-1 0,-16-6 0,-20-1 0,-11 0 0,-2-1 0,-10 2 0,4 0 0,-1 7 0,7 6 0,5 6 0,0 11 0,5 3 0,3 3 0,-2 0 0,-4-6 0,-4-8 0,-3-6 0,-4-7 0,-1-9 0,-8-3 0,0-7 0,0-5 0,1-5 0,1-3 0,2-3 0,0 0 0,2-1 0,6 0 0,0 0 0,0 0 0,-1 1 0,-1-6 0,4-6 0,0 1 0,-7-5 0,-2 2 0,-1 3 0,-1-3 0,1 3 0,-6-3 0,1 2 0,-4-3 0,0 3 0,-4-3 0,-3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13:10.840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nkEffects" value="gold"/>
      <inkml:brushProperty name="anchorX" value="-59650.85156"/>
      <inkml:brushProperty name="anchorY" value="-3165.10791"/>
      <inkml:brushProperty name="scaleFactor" value="0.5"/>
    </inkml:brush>
  </inkml:definitions>
  <inkml:trace contextRef="#ctx0" brushRef="#br0">0 696 24575,'0'0'0,"5"-5"0,8-1 0,4 0 0,11-4 0,3 1 0,2 1 0,1-4 0,5 2 0,4-4 0,-1 3 0,3-4 0,3 2 0,-2 3 0,-4 3 0,2 2 0,1 3 0,-2-4 0,3 0 0,7-5 0,3 1 0,8 1 0,1 3 0,0 2 0,-1 1 0,-8 2 0,-8 1 0,-7 0 0,-5 1 0,-5-1 0,-3 0 0,5 1 0,5-1 0,12 0 0,10 0 0,10 0 0,7 0 0,0 0 0,2 0 0,1 0 0,2-6 0,-9 0 0,-12 0 0,-11 1 0,-9-4 0,-7 1 0,-4-4 0,-3 1 0,-1-4 0,-5-3 0,-1-4 0,1-2 0,1-3 0,-3-1 0,1 0 0,-4-1 0,1 0 0,-4 0 0,3 1 0,2-1 0,-2-5 0,1 0 0,-2 0 0,-4 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13:12.638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nkEffects" value="gold"/>
      <inkml:brushProperty name="anchorX" value="-62998.19531"/>
      <inkml:brushProperty name="anchorY" value="-3316.79541"/>
      <inkml:brushProperty name="scaleFactor" value="0.5"/>
    </inkml:brush>
  </inkml:definitions>
  <inkml:trace contextRef="#ctx0" brushRef="#br0">414 1 24575,'0'0'0,"-5"5"0,-7 7 0,0 6 0,2 4 0,2 3 0,-4-3 0,3 1 0,-4 1 0,1 6 0,3 2 0,2 6 0,-2 0 0,1-1 0,1-2 0,3-2 0,1-2 0,1-1 0,1 4 0,1 6 0,1-1 0,-1 0 0,0-3 0,1 3 0,-1 4 0,0-1 0,0 2 0,0-1 0,0-4 0,0 2 0,0-2 0,0 3 0,0-3 0,0-1 0,0 2 0,0-2 0,0 4 0,0-2 0,0-3 0,0-2 0,0-3 0,-6-7 0,-5 4 0,-1-1 0,-4 1 0,2 0 0,-3 0 0,-3 0 0,4-1 0,-3-5 0,4-1 0,-3 1 0,-1 0 0,3 2 0,-2-4 0,3 0 0,-2-5 0,4 2 0,2-5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10:43.475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982.78674"/>
      <inkml:brushProperty name="anchorY" value="422.83057"/>
      <inkml:brushProperty name="scaleFactor" value="0.5"/>
    </inkml:brush>
  </inkml:definitions>
  <inkml:trace contextRef="#ctx0" brushRef="#br0">1469 1499 24575,'0'0'0,"-4"0"0,-3-5 0,-4-7 0,1-5 0,0-5 0,3-9 0,-3-3 0,1-1 0,2 1 0,-4 1 0,3 2 0,0 1 0,-3 1 0,2 0 0,-5 1 0,3 0 0,-4 6 0,3 0 0,2-1 0,3 0 0,-3 4 0,1-1 0,-3 4 0,2-1 0,1-2 0,-3-2 0,-4-3 0,2-2 0,-3-1 0,3-1 0,-3 5 0,4 0 0,-3 6 0,2-1 0,4-2 0,-2-1 0,-4 3 0,3-2 0,-4 5 0,4-3 0,-4 4 0,4-1 0,-3-4 0,-3-2 0,-2 3 0,2-2 0,-1 4 0,4-1 0,-2 3 0,-1 3 0,2-1 0,-1 2 0,-2-3 0,-3 2 0,-1-4 0,-2 3 0,-2 2 0,0-2 0,0 2 0,-1 2 0,0 2 0,1 3 0,-6 1 0,-1 7 0,1 7 0,1 0 0,7 4 0,1-1 0,2-3 0,5 1 0,-1-1 0,-1 2 0,3 3 0,-1-2 0,-2 3 0,-3-3 0,5 2 0,-3 2 0,0-3 0,3 2 0,4 2 0,-1 3 0,-2 2 0,3 1 0,3 2 0,3 0 0,-2 1 0,1 0 0,2-1 0,3 1 0,1-1 0,1 1 0,1-1 0,1 0 0,1 0 0,-1 0 0,0 1 0,1-1 0,-1 0 0,0 0 0,0 1 0,6-1 0,0 0 0,0 0 0,-1 0 0,-2 1 0,-1-1 0,5 0 0,-1 0 0,0 0 0,4 1 0,-1-1 0,-1 0 0,3 1 0,-1-1 0,-2 0 0,3-6 0,-1 1 0,3-6 0,-2 0 0,5-3 0,-4 1 0,-2 3 0,3-3 0,-3 3 0,4-4 0,-3 3 0,-2 2 0,3-3 0,-1 2 0,2 3 0,-2-10 0,-2-9 0,-2-16 0,-3-14 0,-2-12 0,-1-3 0,-7 0 0,0 3 0,0 3 0,1 3 0,2 3 0,0 1 0,2 2 0,-5 0 0,-1 1 0,2-1 0,0 0 0,2-5 0,1-1 0,1 0 0,0 1 0,1 2 0,1-5 0,-1 0 0,0 2 0,0 1 0,0-4 0,1 1 0,-1 1 0,0 2 0,0 1 0,0 2 0,0 1 0,0 0 0,0 1 0,0 0 0,5 0 0,7 6 0,5 5 0,5 6 0,3 10 0,-3 10 0,1 8 0,0 11 0,2 5 0,1 7 0,1 0 0,0 11 0,1 8 0,1 4 0,-1 7 0,1 5 0,-6-1 0,5 8 0,0-4 0,1-3 0,-5-5 0,0-11 0,-6-9 0,0-8 0,-4-8 0,1-3 0,-2-15 0,-10-12 0,-3-12 0,-2-10 0,-6-5 0,-1-11 0,-5-2 0,2-6 0,2 1 0,2 2 0,-2 2 0,1 3 0,2-3 0,2 2 0,-4 0 0,2-3 0,0 1 0,3-4 0,1 1 0,1-3 0,-4-3 0,-1 1 0,2 4 0,0 4 0,2 3 0,1 3 0,1 1 0,1 2 0,0 0 0,0 1 0,-5 5 0,10 5 0,2 12 0,11 11 0,5 8 0,11 8 0,-4 9 0,0 4 0,0 1 0,-1-1 0,0 4 0,-1-7 0,0 4 0,-6-2 0,0-1 0,-5-1 0,0-7 0,2-1 0,-3-2 0,-4 2 0,2 0 0,-3 2 0,3-5 0,-3 1 0,-2 0 0,3 2 0,-2 1 0,3-5 0,-1 2 0,-3 0 0,3-4 0,-2 1 0,3-4 0,-1 2 0,3-4 0,3-3 0,3-4 0,3-2 0,3-2 0,0-2 0,2 0 0,-1 0 0,1-1 0,0 0 0,0 1 0,-1-6 0,1 0 0,-1-6 0,1 2 0,-1-5 0,0 2 0,-6-3 0,1 3 0,-1-3 0,1-3 0,2-3 0,-4-2 0,0 4 0,-4-2 0,0-1 0,2-1 0,-3-1 0,2 4 0,-3-1 0,1 0 0,-3-1 0,3 3 0,-4 0 0,4-2 0,2-1 0,-3-2 0,4-1 0,1-1 0,2-1 0,3-1 0,-4 1 0,1-1 0,-5 1 0,1 5 0,-4 0 0,2 7 0,-3-2 0,2 5 0,-3-3 0,3-2 0,-3-3 0,4-2 0,2 3 0,3-2 0,3 0 0,-3-2 0,0 4 0,2-1 0,1 0 0,1 3 0,2-1 0,0 4 0,2 4 0,4-1 0,7-4 0,0 2 0,-6-2 0,-3 2 0,-3 3 0,-1 4 0,-1-3 0,1 2 0,0 1 0,0-3 0,1 1 0,0-4 0,0 2 0,0-4 0,0 2 0,0 3 0,1 3 0,-7-3 0,1 2 0,5 7 0,-27 2 0,2 0 0,-1 0 0,1 0 0,-1-1 0,0 2 0,1-1 0,-1 0 0,4 3 0,19 16 0,0 6 0,-5 4 0,0 7 0,2-6 0,-5 0 0,-4 4 0,1 5 0,-3-1 0,-3-1 0,-2-2 0,-3-3 0,-1 4 0,-2-1 0,0-2 0,-1-1 0,1-2 0,-1-1 0,1-1 0,0-1 0,-1 1 0,1 4 0,0 6 0,0 1 0,0-1 0,0-3 0,0-2 0,-5-3 0,-1-1 0,0-1 0,-4-1 0,0 0 0,-3 0 0,1-1 0,2 1 0,-2-5 0,2-1 0,2 0 0,-4-4 0,3 1 0,-4-4 0,1 1 0,-3 2 0,-3 4 0,3 1 0,-4 3 0,-1 1 0,-3 2 0,-3-7 0,5 1 0,0 0 0,-2 1 0,-1 1 0,-1 7 0,-1-4 0,4-1 0,0 0 0,-1 0 0,5 1 0,-1-6 0,4-1 0,4 2 0,-2 0 0,3 2 0,3-10 0,7-17 0,0 2 0,0 1 0,0-1 0,0 0 0,0 0 0,0 0 0,0 0 0,-1 0 0,1 0 0,0 0 0,0 0 0,0 1 0,0-1 0,0 0 0,0 0 0,0 0 0,0 0 0,0 0 0,0 0 0,0 0 0,-1 0 0,1 0 0,0 0 0,0 0 0,0 0 0,0 0 0,0 0 0,0 0 0,0 0 0,-1 0 0,1 0 0,0 0 0,0 0 0,0 0 0,0 0 0,0 0 0,0 0 0,0 0 0,-1 0 0,1 0 0,0 0 0,0 0 0,0 0 0,0 0 0,0 0 0,0 0 0,0 0 0,0 0 0,0 0 0,-1-1 0,1 1 0,0 0 0,0 0 0,0 0 0,0 0 0,0 0 0,0 0 0,0 0 0,0 0 0,0 0 0,0-1 0,0 1 0,2-18 0,8-10 0,7-4 0,5-9 0,4 1 0,2-5 0,-4-4 0,0 4 0,0 2 0,0 5 0,-4-2 0,0-3 0,-4 2 0,-4-3 0,1 2 0,-3 3 0,-2 4 0,-3 2 0,-2 2 0,-1 2 0,-2 1 0,0 0 0,-1 1 0,1-1 0,-1 0 0,1 0 0,0-5 0,0-1 0,0 0 0,0 1 0,0 1 0,0 2 0,0 0 0,0 2 0,0-1 0,0 1 0,0 0 0,0 0 0,-6 6 0,0-6 0,0 0 0,1-1 0,-4-1 0,1 1 0,1-1 0,1 1 0,3 1 0,-5 5 0,2 0 0,0 1 0,2-1 0,1-2 0,-5-1 0,1-1 0,-4-1 0,0 0 0,3 0 0,-5 5 0,-3 5 0,2 2 0,-3 4 0,-3-3 0,-3 4 0,4-3 0,-2 3 0,-1 1 0,4-2 0,-2 3 0,0 1 0,-3-3 0,-2 1 0,-1 2 0,4-3 0,0 2 0,-1 2 0,0 1 0,-3 3 0,0 7 0,5 6 0,-1 2 0,-1 4 0,-1 4 0,-1-2 0,4 2 0,0 1 0,4 2 0,0-3 0,3 1 0,4 1 0,-2 2 0,-3 1 0,2 1 0,-4 2 0,4 0 0,-4 0 0,4 1 0,2-1 0,-1 0 0,2 1 0,2-1 0,-3 0 0,2 1 0,1-1 0,-3-5 0,2-1 0,1 0 0,-3-3 0,2-1 0,1 3 0,3 1 0,2 2 0,-5-3 0,1 0 0,1 1 0,-4-4 0,1 1 0,1 2 0,3 1 0,1 3 0,-4-4 0,2 0 0,0 1 0,-4-4 0,1 2 0,1 0 0,-3 3 0,2 2 0,-5 1 0,-3 1 0,2 1 0,2-11 0,4-11 0,8-7 0,1 0 0,-1 1 0,1-1 0,0 1 0,-1 0 0,1-1 0,-1 1 0,1-1 0,0 1 0,0-1 0,-1 1 0,1-1 0,0 1 0,0-1 0,-1 1 0,1-1 0,0 0 0,0 1 0,0-2 0,-3-25 0,7-7 0,2-3 0,0-6 0,0 1 0,4 3 0,-2-4 0,5-2 0,-1-3 0,3 2 0,3-2 0,3-2 0,-2-2 0,2-1 0,1 9 0,-4 5 0,-4 6 0,1 3 0,-4 2 0,3 1 0,-2 0 0,3 0 0,2 0 0,-1 0 0,2-1 0,-3 0 0,-4 0 0,2 5 0,-2 1 0,2 5 0,-2-1 0,4-1 0,3-2 0,3-3 0,-3-1 0,3 3 0,0 6 0,3-1 0,1-1 0,2 3 0,1 4 0,0 3 0,1 3 0,5 3 0,0 1 0,0 1 0,-1 1 0,-1 0 0,-1-1 0,-2 1 0,0-1 0,-1 0 0,0 1 0,0-1 0,0 0 0,0 0 0,0 0 0,0 0 0,1 0 0,-1 5 0,0 1 0,0-1 0,0 5 0,1 0 0,-1 3 0,-5 5 0,-1-3 0,1 4 0,0 2 0,-4 2 0,1 2 0,1 1 0,-3 8 0,1-5 0,1-1 0,-3 0 0,-4-1 0,-4 0 0,-4 1 0,4 0 0,-2-1 0,-2 2 0,-1-2 0,-1 7 0,-1 0 0,-2 0 0,0-1 0,0-1 0,0 4 0,0-1 0,-1 0 0,1-2 0,0-1 0,0-2 0,0-1 0,0 5 0,-6 0 0,0 0 0,0-2 0,-4-6 0,0-1 0,2-2 0,-3 1 0,1 1 0,2 1 0,-3-5 0,1 0 0,3 2 0,1 0 0,-3-4 0,1 2 0,-4 0 0,1 2 0,-3 2 0,1 1 0,-2 2 0,2 0 0,3 0 0,-3 1 0,-3-1 0,2 1 0,3-1 0,-3 0 0,3 1 0,-3-1 0,-3 0 0,1 1 0,4-1 0,-3-6 0,-2 1 0,3-1 0,2 2 0,-2-5 0,3 1 0,-3 1 0,3 2 0,2 2 0,-4-4 0,4 0 0,-5 1 0,3 2 0,-4 1 0,3 1 0,2 2 0,-3 0 0,3 0 0,-3-5 0,1-1 0,3 1 0,-3 1 0,2 1 0,-4 1 0,3 1 0,-4 0 0,3 2 0,-4-1 0,3 1 0,-2-7 0,2 1 0,2-1 0,4 2 0,-2-5 0,1 1 0,-4 2 0,-4 1 0,1 1 0,-3-3 0,18-22 0,0 1 0,-1 1 0,0 0 0,0-1 0,0 1 0,1-1 0,-1 1 0,0-1 0,0 0 0,0 1 0,0-1 0,0 0 0,0 0 0,1 0 0,-1 1 0,-1-1 0,1-2 0,0 1 0,0 0 0,0 1 0,1-1 0,-1 0 0,0 0 0,0 1 0,1-1 0,-1 0 0,0 0 0,1 0 0,-1 0 0,1 0 0,-1 0 0,1 0 0,-1-2 0,-7-37 0,4-18 0,1-19 0,3-15 0,0 0 0,6-7 0,0 2 0,0 2 0,-1 2 0,-1 3 0,-2 9 0,0 1 0,-2 6 0,0 6 0,0-1 0,0-3 0,0 3 0,-1 8 0,1 3 0,0 3 0,-5 6 0,-1 7 0,0 5 0,2 4 0,0 3 0,2 2 0,1 0 0,-5 2 0,0-2 0,0 1 0,2 0 0,0-1 0,2 0 0,1-1 0,1 1 0,0 0 0,0 0 0,0 27 0,1 30 0,-7 23 0,-5 30 0,0 17 0,-5 6 0,1 6 0,4 3 0,3-10 0,2-6 0,4-12 0,0-10 0,2-8 0,1-6 0,-1-10 0,1-8 0,-6-1 0,0-5 0,-6 3 0,0-3 0,-3-2 0,-5-8 0,3-2 0,-3-8 0,-2-5 0,-2-5 0,-2-5 0,-2-1 0,-1-3 0,0-5 0,-1-2 0,6-4 0,1-5 0,-1 1 0,-1-8 0,-1-3 0,5-2 0,-2-1 0,6-1 0,-2 7 0,5 0 0,3 1 0,3-1 0,-2 4 0,1 0 0,2-1 0,2-2 0,-4-2 0,0-1 0,2-1 0,1-1 0,2-1 0,2 1 0,0-1 0,1 1 0,0-1 0,0 1 0,0 0 0,1-1 0,-1 1 0,0 0 0,0 0 0,0-1 0,0 1 0,0 0 0,0 0 0,-6 0 0,-5 5 0,-7 1 0,-4 5 0,-3 5 0,2 10 0,22 2 0,0 1 0,-1-1 0,1 0 0,0 1 0,-1-1 0,1 1 0,-1-1 0,1 1 0,0 0 0,0 0 0,-2 0 0,-9 15 0,4 6 0,-1 4 0,2 2 0,1 2 0,3 0 0,-5-5 0,1-2 0,-5-5 0,1 0 0,2 1 0,-3 3 0,1 1 0,-2 3 0,-4 1 0,2 1 0,-3-6 0,3-10 0,9-7 0,4-9 0,3-9 0,2-7 0,5 1 0,6-3 0,-1-2 0,-1-1 0,2 4 0,-2 0 0,2 4 0,-1-1 0,2-1 0,-2-3 0,2-2 0,-2-1 0,2 4 0,-2-2 0,-3 1 0,3-2 0,-3-1 0,3-2 0,-1 0 0,2-1 0,-1-1 0,2 1 0,-2-1 0,3 7 0,-4-1 0,-2 1 0,3 4 0,-3-1 0,3-1 0,4 3 0,-2-1 0,3 3 0,-3-2 0,2 4 0,-4-3 0,3-2 0,-3-3 0,3-3 0,2 4 0,-2 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13:13.777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nkEffects" value="gold"/>
      <inkml:brushProperty name="anchorX" value="-61738.21875"/>
      <inkml:brushProperty name="anchorY" value="-4257.65479"/>
      <inkml:brushProperty name="scaleFactor" value="0.5"/>
    </inkml:brush>
  </inkml:definitions>
  <inkml:trace contextRef="#ctx0" brushRef="#br0">1 0 24575,'0'0'0,"5"0"0,7 0 0,10 0 0,12 0 0,9 0 0,6 0 0,17 0 0,8 6 0,2 0 0,-3-1 0,-8 5 0,-11 0 0,-9-2 0,-8-2 0,-11 3 0,-3 0 0,-7-2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13:14.732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nkEffects" value="gold"/>
      <inkml:brushProperty name="anchorX" value="-63304.52734"/>
      <inkml:brushProperty name="anchorY" value="-5179.45508"/>
      <inkml:brushProperty name="scaleFactor" value="0.5"/>
    </inkml:brush>
  </inkml:definitions>
  <inkml:trace contextRef="#ctx0" brushRef="#br0">0 0 24575,'0'0'0,"5"0"0,13 11 0,22 12 0,22 17 0,14 10 0,10 7 0,-7-3 0,-5-4 0,-6-7 0,-11-5 0,-15-10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13:15.629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nkEffects" value="gold"/>
      <inkml:brushProperty name="anchorX" value="-64758.27734"/>
      <inkml:brushProperty name="anchorY" value="-6420.45459"/>
      <inkml:brushProperty name="scaleFactor" value="0.5"/>
    </inkml:brush>
  </inkml:definitions>
  <inkml:trace contextRef="#ctx0" brushRef="#br0">1 505 24575,'0'0'0,"0"-5"0,6-7 0,0-5 0,0-6 0,-2-2 0,0-3 0,-2 0 0,-1-2 0,0 1 0,-1-1 0,5 2 0,1-1 0,-1 0 0,-1 1 0,-1 0 0,-1 0 0,0 0 0,-2-1 0,0 1 0,0 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13:17.981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nkEffects" value="gold"/>
      <inkml:brushProperty name="anchorX" value="-65661.85938"/>
      <inkml:brushProperty name="anchorY" value="-6762.92676"/>
      <inkml:brushProperty name="scaleFactor" value="0.5"/>
    </inkml:brush>
  </inkml:definitions>
  <inkml:trace contextRef="#ctx0" brushRef="#br0">0 77 24575,'0'0'0,"0"-5"0,0-8 0,0-4 0,0-5 0,0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13:19.090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nkEffects" value="gold"/>
      <inkml:brushProperty name="anchorX" value="-66508.52344"/>
      <inkml:brushProperty name="anchorY" value="-7532.9585"/>
      <inkml:brushProperty name="scaleFactor" value="0.5"/>
    </inkml:brush>
  </inkml:definitions>
  <inkml:trace contextRef="#ctx0" brushRef="#br0">0 178 24575,'0'0'0,"0"-5"0,6-2 0,6-4 0,5-5 0,5 0 0,-2-2 0,2 3 0,1-3 0,1 4 0,-3-2 0,0 3 0,1-3 0,-5 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13:20.966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nkEffects" value="gold"/>
      <inkml:brushProperty name="anchorX" value="-67582.42188"/>
      <inkml:brushProperty name="anchorY" value="-8202.17578"/>
      <inkml:brushProperty name="scaleFactor" value="0.5"/>
    </inkml:brush>
  </inkml:definitions>
  <inkml:trace contextRef="#ctx0" brushRef="#br0">0 355 24575,'0'0'0,"5"-5"0,7-1 0,-1-5 0,6 0 0,2 2 0,-2-4 0,3 3 0,1 1 0,2 3 0,-3-3 0,1 1 0,1 2 0,7-5 0,2 2 0,1-4 0,1 2 0,-2 1 0,0-2 0,-2 2 0,0 2 0,0-4 0,-1 3 0,6-4 0,-1 1 0,1-3 0,5 3 0,-2-4 0,-1-2 0,-2 2 0,-7-2 0,-2 3 0,-7 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13:30.859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69255.50781"/>
      <inkml:brushProperty name="anchorY" value="-8694.48438"/>
      <inkml:brushProperty name="scaleFactor" value="0.5"/>
    </inkml:brush>
  </inkml:definitions>
  <inkml:trace contextRef="#ctx0" brushRef="#br0">1 1018 24575,'0'0'0,"5"-4"0,24-14 0,23-5 0,22-11 0,28-2 0,14-6 0,13 0 0,7 8 0,11-3 0,8 3 0,1 1 0,-1 2 0,2 1 0,3 2 0,3-1 0,-3 1 0,7-6 0,-4 1 0,-4 5 0,-5-5 0,6 2 0,-8-1 0,2 2 0,2 0 0,10 0 0,3 1 0,8 1 0,1 0 0,6 0 0,4 5 0,-2 1 0,3-1 0,2 6 0,-4 3 0,2 5 0,2-1 0,-4 2 0,1 2 0,7 2 0,3 1 0,13 2 0,1 1 0,11 0 0,9 0-786,3 1 1011,12-1-337,10 0 112,-2 0 0,7 0 0,0 1 0,5 4 0,4 1 0,-7 5 0,-4-1 0,-13 0 0,-15-3 0,-7-3 0,-10-1 0,-13 4 0,-5 4 0,-9 1 0,-1 3 0,-6 5 0,-9 2 0,-9 3 0,-9-3 0,0 0 0,-4 6 0,-4-3 0,-12 0 0,-9-5 0,-12 0 0,-4 1 0,-3-4 0,0 2 0,1-5 0,7 8 0,8 2 0,12-2 0,12 6 0,9-4 0,8 6 0,-1-4 0,-4 5 0,-3 0 786,-11-5-1011,-10-1 337,-14 0-112,-6 0 0,-10 0 0,-13-4 0,-12 0 0,-9-4 0,-14-5 0,-9 1 0,-9-3 0,-5-3 0,-5-2 0,-1-2 0,-1-2 0,1-1 0,5 6 0,6-1 0,1 6 0,5 0 0,9 3 0,10-1 0,2 3 0,12 3 0,0 3 0,13 2 0,4-3 0,0 1 0,5 6 0,-2 2 0,4 1 0,-3 0 0,-3 0 0,-3 5 0,-8-6 0,-14-1 0,-13-2 0,-12-5 0,-14-1 0,-5-5 0,-4 1 0,5-5 0,1 3 0,6 3 0,13 2 0,6 4 0,10 7 0,3-3 0,-6-6 0,-8 0 0,-6-5 0,-8-1 0,-5-3 0,-3 2 0,-2-3 0,-1 3 0,0-3 0,-1-2 0,2 2 0,-1-2 0,1 3 0,0-1 0,0 2 0,0-2 0,6 4 0,0 2 0,5 3 0,0-2 0,-1 1 0,-3 2 0,-2-3 0,-2 0 0,-1 2 0,-2-4 0,0 2 0,0 2 0,0 1 0,-1-3 0,1 2 0,1-6 0,-7 3 0,1-5 0,-7 3 0,2-3 0,1 2 0,2 3 0,3 4 0,-4 1 0,1-2 0,-5 0 0,2-4 0,1 1 0,-2 2 0,1-4 0,-4 2 0,3-3 0,-4 2 0,3-4 0,2 3 0,-3 2 0,4-3 0,-5 3 0,3-3 0,-4 1 0,3-2 0,-3-4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13:32.149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89244.85938"/>
      <inkml:brushProperty name="anchorY" value="-11053.59375"/>
      <inkml:brushProperty name="scaleFactor" value="0.5"/>
    </inkml:brush>
  </inkml:definitions>
  <inkml:trace contextRef="#ctx0" brushRef="#br0">0 1 24575,'0'0'0,"10"4"0,26 14 0,15 16 0,22 12 0,10 1 0,7-1 0,-3-3 0,-1-5 0,-1 2 0,-12-2 0,-12-9 0,-11-2 0,-10-7 0,-12-1 0,-10-5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13:32.868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90961.95313"/>
      <inkml:brushProperty name="anchorY" value="-12363.45117"/>
      <inkml:brushProperty name="scaleFactor" value="0.5"/>
    </inkml:brush>
  </inkml:definitions>
  <inkml:trace contextRef="#ctx0" brushRef="#br0">0 0 24575,'0'0'0,"5"5"0,7 8 0,5 10 0,5 4 0,-2 4 0,7 2 0,2 5 0,-5-1 0,1 0 0,0-3 0,-5-1 0,0-9 0,-5-6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13:33.651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92069.49219"/>
      <inkml:brushProperty name="anchorY" value="-13562.92188"/>
      <inkml:brushProperty name="scaleFactor" value="0.5"/>
    </inkml:brush>
  </inkml:definitions>
  <inkml:trace contextRef="#ctx0" brushRef="#br0">1 0 24575,'0'0'0,"4"0"0,3 12 0,4 5 0,0 11 0,4 10 0,3 14 0,-2 0 0,-3-2 0,-3-5 0,-4-6 0,-3-3 0,-2-5 0,5-7 0,-1-2 0,0 0 0,0 0 0,-3 2 0,0 1 0,5-4 0,-1-5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10:54.389"/>
    </inkml:context>
    <inkml:brush xml:id="br0">
      <inkml:brushProperty name="width" value="0.35" units="cm"/>
      <inkml:brushProperty name="height" value="0.35" units="cm"/>
      <inkml:brushProperty name="color" value="#DA0C07"/>
      <inkml:brushProperty name="inkEffects" value="lava"/>
      <inkml:brushProperty name="anchorX" value="-627.02197"/>
      <inkml:brushProperty name="anchorY" value="433.67404"/>
      <inkml:brushProperty name="scaleFactor" value="0.5"/>
    </inkml:brush>
  </inkml:definitions>
  <inkml:trace contextRef="#ctx0" brushRef="#br0">0 6889 24575,'0'0'0,"5"0"0,12-11 0,12-6 0,16-6 0,8-4 0,11-2 0,3-6 0,6-1 0,4-5 0,4-5 0,2 2 0,7-3 0,1-3 0,11-1 0,6-3 0,4 5 0,2-2 0,1 0 0,-6 5 0,0-1 0,0-2 0,-6 4 0,1-3 0,-4 0 0,7-8 0,-4 3 0,-3-2 0,-4 1 0,7-1 0,-3-6 0,3 5 0,3-6 0,3-5 0,1-6 0,13-9 0,1 1 0,1-8 0,9-7 0,4 0 0,3-4 0,-5 1 0,1-3 0,-5-2 0,0-3 0,-5-3 0,-3-1 0,-5 4 0,-8 0 0,-8-1 0,-7 5 0,-5-7 0,-10 5 0,-2-2 0,-7-1 0,0 4 0,2-6 0,-3 4 0,-4-2 0,-2 6 0,-10-2 0,-2 10 0,-7 5 0,-11 8 0,-6 9 0,-3 6 0,-2 0 0,1 2 0,0 3 0,1-5 0,0-3 0,7-6 0,1-9 0,0-4 0,-7-1 0,5-1 0,-7 1 0,0 12 0,-6 8 0,0 12 0,-5 4 0,2-2 0,2-7 0,2-6 0,4-6 0,-4-11 0,1-3 0,1-3 0,-3 1 0,6 0 0,-4 2 0,2-4 0,-5 11 0,1 13 0,-5 13 0,-3 11 0,-4 8 0,-5 35 0,-1-1 0,0 1 0,0-1 0,-1 0 0,1 1 0,0-1 0,1 1 0,-1-1 0,0 1 0,0-1 0,2 0 0,0 3 0,-1-1 0,0 0 0,-1-1 0,1 1 0,0 1 0,-1-1 0,1 0 0,0 0 0,-1 0 0,1 1 0,0-1 0,-1 1 0,1 0 0,-1-1 0,3 2 0,9 6 0,-2 0 0,17 13 0,39 44 0,11 9 0,6 11 0,5 3 0,-6-4 0,-11-6 0,-7-6 0,-11-13 0,-10-9 0,-6-9 0,-7-7 0,-8-4 0,-1-3 0,-2 0 0,2-1 0,7 6 0,13 12 0,8 12 0,16 11 0,9 8 0,13 6 0,10-2 0,7 2 0,5-5 0,-8-11 0,-5-11 0,-10-9 0,-11-8 0,-13-6 0,-12-8 0,-4-8 0,-13-1 0,1 2 0,2 2 0,5 4 0,15-4 0,5 3 0,4 0 0,10 3 0,10 7 0,5 1 0,-4-4 0,-7-1 0,5-1 0,-7 0 0,-5 1 0,-5-6 0,-10-6 0,-4 1 0,-2-4 0,-6-3 0,-6 2 0,2-2 0,7 4 0,-2-3 0,9 5 0,7-3 0,8 3 0,6-2 0,-7 3 0,-3-3 0,-5-3 0,-8 2 0,-2-2 0,-2-2 0,6-2 0,-3 3 0,6-2 0,-6-1 0,1-1 0,0-2 0,11 4 0,7 0 0,6-1 0,5 4 0,2-1 0,7-1 0,6-2 0,0 3 0,-2-1 0,4-2 0,-4-1 0,-2-2 0,3-1 0,-8-1 0,-13-1 0,-9 0 0,-13 0 0,-3-1 0,-8 1 0,6 0 0,1 0 0,14-1 0,9 1 0,6 0 0,10 0 0,8 0 0,2 0 0,-2 0 0,-2 0 0,-9 0 0,-8 0 0,-8 0 0,-7 0 0,-4 0 0,-8 0 0,-7 0 0,-6 0 0,-5 0 0,-4 0 0,-1 0 0,-1 0 0,0 0 0,0 0 0,1 0 0,-1 0 0,1-5 0,5-1 0,1 1 0,6 0 0,-1 2 0,4 1 0,3 1 0,-1 0 0,-4 1 0,-3 0 0,-4 1 0,3-1 0,-1-6 0,-2 0 0,4 1 0,4 0 0,0 1 0,-3 2 0,3 1 0,-2 0 0,-3 1 0,-3-5 0,-2-1 0,-2 0 0,-1 2 0,-1 0 0,0-3 0,0 0 0,5-5 0,1 2 0,-1 1 0,6 2 0,4 3 0,-1 1 0,-2-4 0,-3 2 0,-3-1 0,-3-4 0,-1 2 0,-2 0 0,0 2 0,0 2 0,5 2 0,1 1 0,0 1 0,-2-6 0,0 1 0,-2-6 0,-1 1 0,0 1 0,-1 2 0,0-3 0,1 2 0,4-5 0,1 2 0,0 1 0,-1 4 0,-1-4 0,-2 2 0,-1 1 0,0-3 0,-1 1 0,0 1 0,0-3 0,0 2 0,0 1 0,1-3 0,-1 1 0,0 3 0,0 1 0,6-3 0,0 1 0,0 2 0,-1-5 0,-2 3 0,0 0 0,-2-3 0,0 2 0,-1 1 0,0 2 0,0-3 0,0 1 0,0 1 0,0 2 0,0-4 0,1 2 0,-7-5 0,0 1 0,-5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13:34.354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93069.67188"/>
      <inkml:brushProperty name="anchorY" value="-14985.04102"/>
      <inkml:brushProperty name="scaleFactor" value="0.5"/>
    </inkml:brush>
  </inkml:definitions>
  <inkml:trace contextRef="#ctx0" brushRef="#br0">0 0 24575,'0'0'0,"5"0"0,13 11 0,16 12 0,6 6 0,7 3 0,16 13 0,10 5 0,-5 0 0,-1-4 0,-8-5 0,-10-9 0,-8-5 0,-11-2 0,-5-7 0,-8-5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13:35.026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94551.96094"/>
      <inkml:brushProperty name="anchorY" value="-16273.75391"/>
      <inkml:brushProperty name="scaleFactor" value="0.5"/>
    </inkml:brush>
  </inkml:definitions>
  <inkml:trace contextRef="#ctx0" brushRef="#br0">1 0 24575,'0'0'0,"5"5"0,7 7 0,5 5 0,5 5 0,-2 4 0,2 2 0,-5 0 0,-4 2 0,2-7 0,-5 1 0,4-7 0,-2 1 0,-3 2 0,2-5 0,-1 3 0,-3-4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13:35.645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95615.25"/>
      <inkml:brushProperty name="anchorY" value="-17437.80859"/>
      <inkml:brushProperty name="scaleFactor" value="0.5"/>
    </inkml:brush>
  </inkml:definitions>
  <inkml:trace contextRef="#ctx0" brushRef="#br0">79 0 24575,'0'0'0,"0"5"0,0 7 0,0 5 0,0 5 0,0 4 0,0 1 0,0 2 0,0 0 0,0 6 0,0 6 0,-5 5 0,-1 5 0,-5-3 0,0 2 0,-4 1 0,2-3 0,3-6 0,2-10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13:36.482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94689.73438"/>
      <inkml:brushProperty name="anchorY" value="-17202.28711"/>
      <inkml:brushProperty name="scaleFactor" value="0.5"/>
    </inkml:brush>
  </inkml:definitions>
  <inkml:trace contextRef="#ctx0" brushRef="#br0">0 1 24575,'0'0'0,"5"10"0,7 9 0,-1 4 0,5 4 0,-2 2 0,3 0 0,-3 2 0,-3-2 0,2 12 0,3 5 0,3 0 0,-1-2 0,1-4 0,-3-4 0,2 2 0,-5 4 0,-2-2 0,1 4 0,4 4 0,-2-4 0,-3-8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13:37.210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95832.33594"/>
      <inkml:brushProperty name="anchorY" value="-18791.17578"/>
      <inkml:brushProperty name="scaleFactor" value="0.5"/>
    </inkml:brush>
  </inkml:definitions>
  <inkml:trace contextRef="#ctx0" brushRef="#br0">0 0 24575,'0'0'0,"0"10"0,0 9 0,0 10 0,6 3 0,0 3 0,0 0 0,4-2 0,-1-1 0,-1-1 0,-2-2 0,-3 0 0,0 5 0,-2 0 0,-1 0 0,0-2 0,-1 0 0,1-2 0,0-1 0,-1 0 0,1-1 0,0-5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13:37.756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96734.99219"/>
      <inkml:brushProperty name="anchorY" value="-20256.10742"/>
      <inkml:brushProperty name="scaleFactor" value="0.5"/>
    </inkml:brush>
  </inkml:definitions>
  <inkml:trace contextRef="#ctx0" brushRef="#br0">0 1 24575,'0'0'0,"0"5"0,0 7 0,0 5 0,6 16 0,0 10 0,0 13 0,-2 5 0,0-2 0,-2-7 0,-1 5 0,0-6 0,-1-6 0,0-5 0,0-5 0,-6-3 0,-1-3 0,1-7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28:03.127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2753.4314"/>
      <inkml:brushProperty name="anchorY" value="-2934.93066"/>
      <inkml:brushProperty name="scaleFactor" value="0.5"/>
    </inkml:brush>
  </inkml:definitions>
  <inkml:trace contextRef="#ctx0" brushRef="#br0">1385 963 24575,'0'0'0,"0"-4"0,-6-9 0,-5-10 0,-7-10 0,-4-16 0,-3-6 0,-3-5 0,0-2 0,-2 6 0,7 1 0,-1 13 0,7 0 0,-1 5 0,-2 3 0,4 3 0,-1 1 0,-3 2 0,-2-5 0,-3-6 0,-1 0 0,-1 0 0,4 3 0,1 8 0,4 3 0,0 6 0,-1 1 0,-2 5 0,-3 3 0,-2 5 0,-1 1 0,-1 3 0,0 1 0,-1 1 0,0-1 0,0 1 0,1 0 0,-6-1 0,0 0 0,0 1 0,1-1 0,1 5 0,2 7 0,1-1 0,5 5 0,2-2 0,0 3 0,4 9 0,-1-4 0,-1 3 0,4 6 0,-3 1 0,-1 1 0,-2-1 0,3 0 0,-1-2 0,4 0 0,-2-1 0,5-1 0,2 0 0,-1 0 0,2 6 0,2 0 0,-3 5 0,3 6 0,0-2 0,3 4 0,2-4 0,1 8 0,2-2 0,0-5 0,0 2 0,0 2 0,1-4 0,4-4 0,7 3 0,0-4 0,4 3 0,3 3 0,4-2 0,3 3 0,1-3 0,1 2 0,1 2 0,-1 3 0,1 3 0,0-5 0,0 8 0,-1 0 0,0 2 0,1 1 0,10-1 0,1 5 0,0 0 0,3 0 0,4-1 0,-3-2 0,3 4 0,-4 5 0,2 5 0,-3-1 0,2-3 0,-3 2 0,-2-3 0,-5-3 0,-1-3 0,-3-3 0,4-7 0,-5-8 0,-1 0 0,-2-5 0,0 2 0,1-4 0,-6 5 0,0-4 0,-4-2 0,-6-2 0,3-8 0,-4-3 0,-3-1 0,4 1 0,-3 0 0,-1 2 0,4-11 0,4-5 0,-2-11 0,4-15 0,3-7 0,3-6 0,7-8 0,3-2 0,0 1 0,0 2 0,-1-3 0,-1 7 0,-1-3 0,0 1 0,-2 1 0,6 2 0,-6 0 0,6-4 0,-1-5 0,5 0 0,5-4 0,5-3 0,3-10 0,-2-2 0,1 4 0,-4 5 0,-5 7 0,-4 0 0,1 4 0,-1 4 0,-9 2 0,5-4 0,-2 2 0,-1 1 0,0-4 0,0-4 0,-1-5 0,-1-4 0,0-3 0,1-2 0,-1-6 0,0-1 0,0 0 0,0 6 0,0 2 0,1 8 0,-7-1 0,1 6 0,-1-2 0,2 4 0,-5-3 0,-5 3 0,2-3 0,-5-3 0,3-3 0,-2-3 0,-4-2 0,-2-2 0,-2 5 0,-2 0 0,-2 5 0,0 5 0,0 5 0,-1 3 0,1 3 0,-1 2 0,-4 1 0,-1-6 0,-6-1 0,-4 1 0,-4 1 0,-4 0 0,-3 8 0,-1 0 0,-6 1 0,-1 0 0,0-2 0,1 5 0,2-1 0,1 5 0,1 4 0,7-1 0,0 3 0,1 2 0,5-3 0,-2 3 0,-1 0 0,-2-2 0,-2 1 0,-2 1 0,-1 3 0,-1 2 0,-1 1 0,1 1 0,-1 1 0,1 0 0,-1 1 0,6 4 0,1 1 0,-1 0 0,0 5 0,-2-2 0,4 5 0,0-2 0,-1-2 0,-1 2 0,-2-2 0,-1 4 0,-1-2 0,-1 2 0,-1-1 0,1-4 0,0-2 0,-1 3 0,1 4 0,-1-2 0,6 5 0,1-4 0,-1 4 0,0 2 0,-2 3 0,4 2 0,0-3 0,-1 1 0,-1 0 0,4 2 0,-1 2 0,-2 0 0,5 2 0,-2-6 0,4 0 0,4 1 0,3 1 0,-1 1 0,-5 1 0,2 1 0,1 1 0,-2-5 0,3-1 0,1 1 0,-2-5 0,1 1 0,-8-4 0,0-10 0,-2-9 0,-3-3 0,4-8 0,4-4 0,-1 1 0,4-2 0,-2-8 0,-4-2 0,4-1 0,-4-1 0,4 0 0,-3 7 0,3 2 0,4-1 0,-3 6 0,3-1 0,3-1 0,-4 4 0,-4-3 0,-4-6 0,-4-4 0,4-1 0,-3 4 0,6 2 0,-3-1 0,5 0 0,-2-1 0,3 0 0,-2 4 0,2 0 0,-2 6 0,3-2 0,-4 5 0,4-3 0,-4-2 0,4-3 0,-4 3 0,-2-2 0,-4 4 0,4-1 0,-2 3 0,-2 4 0,4-3 0,-2 3 0,-1 3 0,-1 1 0,-3 3 0,-1 2 0,-2 0 0,6 7 0,0 0 0,-1 6 0,4 5 0,0-2 0,4 4 0,-1 1 0,3 4 0,-3 2 0,3 0 0,4 2 0,2 1 0,-2-1 0,1 1 0,2 5 0,1 6 0,3 0 0,0-1 0,1-2 0,1-3 0,1-3 0,-1-1 0,0-1 0,1 5 0,4-1 0,1 1 0,5 4 0,6-1 0,-2-1 0,3-2 0,3-2 0,-3-1 0,1-8 0,-3 0 0,1-1 0,3 7 0,1 1 0,9 1 0,2 1 0,1 5 0,0-7 0,-2 5 0,-5-1 0,-2-1 0,-1-7 0,1 4 0,-5 0 0,1 0 0,1-1 0,2 1 0,-4-1 0,1 5 0,2 1 0,-4-1 0,1-7 0,-5 4 0,3 0 0,-4-1 0,-2 0 0,1 0 0,-3-1 0,4 5 0,-2 0 0,-2 0 0,-2-1 0,-3-1 0,-2-2 0,4-6 0,0-1 0,0-1 0,-2 1 0,-1 2 0,5 1 0,-2 6 0,0 2 0,4-1 0,-1 0 0,5-1 0,-2-1 0,-3-2 0,-2 0 0,-2 0 0,3-1 0,-2 0 0,6 0 0,-2 0 0,4-6 0,-1 1 0,2-1 0,-2 2 0,3-5 0,3-5 0,2-4 0,-19-11 0,0 1 0,0 0 0,0 0 0,0 0 0,0-1 0,1 1 0,-1-1 0,0 1 0,-1-1 0,3 0 0,23-14 0,0-2 0,2-4 0,-6-3 0,0-2 0,0 4 0,1 0 0,-5-1 0,2-1 0,0 4 0,2 0 0,-4-2 0,1-1 0,2-2 0,1-1 0,2-1 0,1 5 0,1-1 0,-4 0 0,-1 5 0,-4-1 0,0-2 0,1-1 0,2 3 0,3-1 0,-3-2 0,0-1 0,-5-2 0,2-1 0,1-1 0,3-7 0,2 0 0,1-1 0,3-3 0,5-6 0,1 2 0,-5 2 0,-1 3 0,-2 3 0,0 2 0,-5 3 0,0 0 0,-6-4 0,2 5 0,2-5 0,2-6 0,-3 1 0,2 1 0,1-4 0,2-4 0,-3 3 0,0 2 0,-3 3 0,-5 3 0,-5-3 0,-2 2 0,3-5 0,-2-4 0,5 1 0,-1-3 0,-2 3 0,4 4 0,-2 2 0,-2 4 0,-2 3 0,-3 1 0,-1 1 0,-1-6 0,-1 1 0,0 0 0,-6 0 0,0-4 0,-6 7 0,1 0 0,-4 8 0,-3 1 0,-4 0 0,-9 4 0,-1 5 0,-2 3 0,1 5 0,0 1 0,2 3 0,1 0 0,1 1 0,1 0 0,-1 5 0,1 7 0,0-1 0,0-1 0,6 3 0,0 3 0,-6 3 0,-2 10 0,0 2 0,5 1 0,0 0 0,1-1 0,5-1 0,-1-1 0,5-1 0,-1 0 0,-3-1 0,4 0 0,-3 6 0,-2 5 0,3 1 0,-2 5 0,-1-3 0,-3 3 0,4 3 0,-2-3 0,5 7 0,-2-2 0,-1 0 0,3 3 0,-2 0 0,-2 1 0,3 2 0,-1-6 0,3-5 0,-2 0 0,4-4 0,2 2 0,-1-4 0,2-2 0,-3 3 0,-4 3 0,2 4 0,-2-1 0,-4 1 0,4-3 0,3-4 0,5-3 0,-3-10 0,4-2 0,6-7 0,9-6 0,8-5 0,5-4 0,5-8 0,3-12 0,13-19 0,6-21 0,6-20 0,3-11 0,7-10 0,2-3 0,-7 8 0,-6 8 0,-14 10 0,-6 7 0,-5 12 0,-8 9 0,-1 9 0,1-1 0,2-1 0,2-5 0,2-3 0,-4 2 0,0 3 0,2 5 0,-5 3 0,-4 3 0,-5 3 0,2 0 0,-2 2 0,-3-1 0,-2 1 0,-1-1 0,-2 0 0,5 6 0,-6 17 0,-17 23 0,-19 27 0,-17 13 0,-9 14 0,-4-3 0,0-7 0,6-14 0,15-10 0,7-7 0,7-9 0,4-3 0,1 0 0,-5 2 0,0 1 0,-7 3 0,1-5 0,6 2 0,2-6 0,2-3 0,1-5 0,0-4 0,-12-13 0,0-8 0,-7-7 0,-4-3 0,3-3 0,3-1 0,4 1 0,9 0 0,4 6 0,8 0 0,0 7 0,5-7 0,-1-1 0,-3-7 0,-3-2 0,-3-6 0,-2 0 0,-8-9 0,4 1 0,1 3 0,0 10 0,6 5 0,0 2 0,6 3 0,-1 5 0,4 0 0,3 0 0,-1-2 0,-5-2 0,3 9 0,13 16 0,0-1 0,-1 0 0,1 0 0,0-1 0,-1 1 0,1 0 0,0 0 0,-1 0 0,1 0 0,0 0 0,-1 0 0,1 0 0,-1 0 0,1 0 0,0 0 0,-1 0 0,1 0 0,-1 0 0,1 0 0,0 0 0,-1 0 0,1 0 0,0 0 0,-1 0 0,1 0 0,0 1 0,-1-1 0,1 0 0,-1 1 0,2 2 0,-1-2 0,0 1 0,0 0 0,0 0 0,0 0 0,0 0 0,1 0 0,-1 0 0,0 0 0,2 1 0,10 42 0,8 11 0,6 12 0,3 2 0,1-5 0,1-3 0,-6-9 0,-1-7 0,-1-8 0,-4-4 0,-5-4 0,0-2 0,3-1 0,2-1 0,-2 7 0,2-6 0,2 6 0,2 0 0,-4-1 0,2 0 0,-5-2 0,2 0 0,1-1 0,-3 0 0,2-1 0,-3 0 0,-4 0 0,-4 0 0,-3 1 0,-2-7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28:21.501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3031.20361"/>
      <inkml:brushProperty name="anchorY" value="-5964.51318"/>
      <inkml:brushProperty name="scaleFactor" value="0.5"/>
    </inkml:brush>
  </inkml:definitions>
  <inkml:trace contextRef="#ctx0" brushRef="#br0">1019 652 24575,'0'0'0,"0"-5"0,0-7 0,0-5 0,0-5 0,-6-3 0,0-3 0,-5 0 0,1-2 0,-5 6 0,2 1 0,3 0 0,-4-1 0,-2-1 0,2-2 0,3 1 0,-3-2 0,-3 5 0,-3 1 0,-3-1 0,-8 0 0,-2 3 0,-1 0 0,-5-2 0,1 5 0,-5 4 0,-8-2 0,-5 4 0,-13 3 0,-3 2 0,7 3 0,7 1 0,10 2 0,14 6 0,6 1 0,9 4 0,8 6 0,4 4 0,-1 4 0,2 1 0,2 3 0,-5-1 0,1 2 0,-4-1 0,1 5 0,2 1 0,2-1 0,3-1 0,1 5 0,2-2 0,1 5 0,0 4 0,1 3 0,5 5 0,6 7 0,-1-4 0,6 1 0,3 5 0,3 0 0,2-1 0,8 0 0,1-2 0,6 0 0,-1-7 0,-1-7 0,4 0 0,-3-5 0,-2 2 0,3-3 0,-3 3 0,-1-2 0,-2-2 0,3-4 0,-1-1 0,-1 2 0,-2 0 0,-2 5 0,0-1 0,-3 3 0,6 4 0,6 9 0,-1-2 0,5 2 0,-7-6 0,2 1 0,-8-5 0,-3-5 0,-1-5 0,-7 3 0,0-8 0,-5-1 0,1-3 0,-4 0 0,3 0 0,-3 1 0,3 0 0,-2 0 0,-4 1 0,3 0 0,-2 0 0,4-5 0,-3-1 0,-2 1 0,-2-11 0,-3-10 0,-2-10 0,-1-9 0,4-6 0,1-4 0,5-2 0,5-2 0,-2 1 0,10-5 0,2-1 0,3 1 0,2-4 0,-1-4 0,0 0 0,0 4 0,4-4 0,-5-2 0,0 2 0,-2 3 0,0-2 0,0-9 0,0-3 0,1-9 0,0-1 0,-1-6 0,1-5 0,6-4 0,-6 3 0,1 4 0,-2 10 0,0 4 0,-6 4 0,1 1 0,-6 5 0,1 0 0,-3 0 0,1 3 0,-3-1 0,-3-2 0,-2 3 0,-4 4 0,-1 4 0,4-3 0,0-2 0,-1 1 0,0 3 0,-2 2 0,-1 3 0,-2-3 0,1 0 0,-1 2 0,0 1 0,-1 2 0,-5 1 0,0 1 0,-5 7 0,0-1 0,2 1 0,-3-1 0,1-1 0,-3 3 0,-4 0 0,-3-1 0,-3-1 0,-2-2 0,-2 4 0,0 0 0,-1-1 0,0 4 0,-5-2 0,-1 6 0,1 3 0,1 3 0,1 4 0,2 3 0,0 0 0,1 2 0,1-1 0,0 6 0,0 1 0,6 5 0,-6-2 0,0 11 0,-1 3 0,-1 4 0,1 2 0,0 0 0,0 0 0,0 0 0,0-1 0,7 0 0,-1 0 0,6-1 0,0-5 0,3-1 0,-1-5 0,3 0 0,-3 2 0,3 8 0,-3 3 0,-3 1 0,2 1 0,-2-1 0,4-1 0,-3 0 0,3-1 0,4 0 0,3-1 0,-3 1 0,2-1 0,-4-6 0,11-22 0,0 1 0,0 1 0,0-1 0,0 0 0,0 0 0,0 0 0,-1-1 0,1 1 0,0 0 0,-1 0 0,-1 0 0,3-1 0,-1 1 0,1-1 0,-1 0 0,0 0 0,0 0 0,0 0 0,0 0 0,0 0 0,1 0 0,-1 0 0,0 0 0,0 0 0,0 0 0,0 0 0,0-1 0,0 1 0,-11-11 0,-3-9 0,-2-4 0,2-5 0,-2-1 0,-3 5 0,4 1 0,2 0 0,0 5 0,2-1 0,-2-1 0,-4-1 0,-2-2 0,-4-2 0,-2-1 0,-1 4 0,4 1 0,0 5 0,0 5 0,5-2 0,-2 4 0,0 2 0,-3 3 0,-1 2 0,-2 2 0,-1 1 0,4 6 0,1 0 0,4 6 0,6 5 0,-2-2 0,4 4 0,3 2 0,2 2 0,2 3 0,2 0 0,1 2 0,0 1 0,6-1 0,0 1 0,6-6 0,-1 0 0,4-1 0,-2 2 0,3 1 0,-3 1 0,3 1 0,-3 1 0,3-6 0,-3 1 0,3 0 0,2 0 0,3 2 0,9 7 0,2 1 0,1 0 0,0-5 0,-1-2 0,-1-1 0,-6-1 0,-2-4 0,-5 6 0,-1-4 0,2 1 0,2 6 0,2 1 0,-3 2 0,1-1 0,1 0 0,-4 0 0,1 4 0,2 0 0,-4-1 0,2-1 0,-4-2 0,1-6 0,3-2 0,-3 0 0,2 1 0,3 0 0,-4 2 0,1 1 0,-3 0 0,2 1 0,-4 1 0,-3-1 0,3 1 0,-3-1 0,3 1 0,-2-1 0,4 0 0,-3-11 0,-2-12 0,-10-5 0,0 0 0,1 0 0,-1 0 0,0 0 0,1 0 0,-1 0 0,0-1 0,1 1 0,-1 0 0,0 0 0,1 0 0,-1-1 0,0 1 0,0 0 0,1 0 0,-1-1 0,0 1 0,0 0 0,1-1 0,-1 1 0,0 0 0,0-1 0,0 1 0,1-1 0,9-15 0,-2-6 0,-1-5 0,3-2 0,-1-2 0,-2 1 0,4 5 0,4 1 0,-1 1 0,3 4 0,2 0 0,4-1 0,-3-3 0,0-1 0,8-2 0,1-1 0,3-1 0,-1-6 0,0 0 0,-1 0 0,0 0 0,-7 2 0,0 2 0,-6 0 0,1 1 0,-5-4 0,2 4 0,-3 2 0,-3-6 0,3 1 0,-2-7 0,3 7 0,-2 1 0,-2 2 0,-3-4 0,-2 0 0,-2-1 0,-1-3 0,-1 0 0,-1-4 0,1-5 0,-6 3 0,0 1 0,-6 5 0,2 3 0,-5 8 0,2 2 0,-3 7 0,-3 0 0,-2 4 0,2-1 0,-2 2 0,-1-3 0,-7-2 0,-3-10 0,-6-2 0,0-3 0,1 6 0,7-1 0,3 8 0,2 10 0,21 11 0,2-1 0,-1-1 0,1 1 0,-1 0 0,1 0 0,0 0 0,-1 0 0,1 0 0,0 0 0,-4 3 0,1 1 0,0 0 0,0 0 0,0 0 0,-6 11 0,-27 33 0,1 9 0,0-2 0,3 2 0,1-1 0,8-1 0,7-5 0,0 0 0,6-6 0,4-5 0,3-5 0,-3-3 0,2-2 0,0-2 0,2 0 0,-4 5 0,0 0 0,2 0 0,1 0 0,2-2 0,1-1 0,-5-6 0,1 5 0,0-1 0,1 1 0,2 0 0,7-5 0,1-1 0,6-5 0,5-6 0,5-4 0,4-4 0,7-2 0,8-2 0,1-6 0,10-7 0,9-5 0,4-5 0,0-3 0,6-8 0,-2-1 0,-8-5 0,-47 28 0,0 0 0,13-16 0,18-22 0,-7-3 0,-10 5 0,-10 4 0,-6 5 0,-7 5 0,-3-3 0,-7 2 0,-7 7 0,0 2 0,-5 1 0,-3 6 0,-8 5 0,3 0 0,-7 3 0,-6-3 0,0 3 0,1-3 0,2 2 0,2 3 0,3 3 0,1 2 0,1 2 0,1 1 0,0 1 0,6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28:22.686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4247.73145"/>
      <inkml:brushProperty name="anchorY" value="-6866.82373"/>
      <inkml:brushProperty name="scaleFactor" value="0.5"/>
    </inkml:brush>
  </inkml:definitions>
  <inkml:trace contextRef="#ctx0" brushRef="#br0">0 1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28:23.835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5094.39795"/>
      <inkml:brushProperty name="anchorY" value="-7713.49023"/>
      <inkml:brushProperty name="scaleFactor" value="0.5"/>
    </inkml:brush>
  </inkml:definitions>
  <inkml:trace contextRef="#ctx0" brushRef="#br0">264 0 24575,'0'0'0,"-5"0"0,-24 6 0,-22 5 0,-12 6 0,0 0 0,11-3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11:43.316"/>
    </inkml:context>
    <inkml:brush xml:id="br0">
      <inkml:brushProperty name="width" value="0.35" units="cm"/>
      <inkml:brushProperty name="height" value="0.35" units="cm"/>
      <inkml:brushProperty name="color" value="#DA0C07"/>
      <inkml:brushProperty name="inkEffects" value="lava"/>
      <inkml:brushProperty name="anchorX" value="-23695.84766"/>
      <inkml:brushProperty name="anchorY" value="1323.28601"/>
      <inkml:brushProperty name="scaleFactor" value="0.5"/>
    </inkml:brush>
  </inkml:definitions>
  <inkml:trace contextRef="#ctx0" brushRef="#br0">178 6457 24575,'0'0'0,"5"0"0,7 0 0,5 0 0,11 0 0,3 0 0,2 0 0,1 0 0,-1 0 0,-2 0 0,0 0 0,4 0 0,5 0 0,5 0 0,0 0 0,2 0 0,3 0 0,-3 0 0,1 0 0,-4 0 0,-4 0 0,2 0 0,-4 0 0,4 5 0,3 1 0,-3-1 0,4 0 0,3-2 0,2-1 0,2 5 0,-4 0 0,1-1 0,-5-2 0,1 0 0,2-2 0,-4-1 0,3-1 0,1 0 0,3 0 0,7-1 0,2 1 0,13 0 0,6 0 0,9 0 0,10 0 0,0 0 0,6 0 0,2 0 0,3 0 0,2-6 0,-4 0 0,-5 0 0,-6 1 0,1 2 0,-3 1 0,-3 0 0,-2 2 0,-7 0 0,-2 0 0,-7 0 0,1 0 0,1 1 0,2-1 0,3 0 0,1 0 0,8 0 0,7 0 0,6 0 0,5 0 0,9 0 0,3 0 0,6 6 0,0 0 0,-7-1 0,-9 0 0,-2-1 0,-1-2 0,0-1 0,7 0 0,8 5 0,7-1 0,6 1 0,3-1 0,-2-2 0,2-1 0,-6-1 0,1 5 0,-5 0 0,-3-1 0,-5-1 0,-2-1 0,-8-1 0,-1-1 0,-8 0 0,-4-1 0,-4 0 0,-4-1 0,-8 1 0,-7 0 0,-6 0 0,-11 0 0,2 0 0,10 0 0,11 0 0,12 0 0,15 0 0,18 0 0,11 0 0,6 0 0,-1 0 0,0 0 0,-5 0 0,-7 0 0,-4 0 0,-11 0 0,-9 0 0,-8 0 0,0 0 0,-10 0 0,-2 0 0,4 0 0,5 0 0,-5 0 0,5-6 0,4 1 0,-1-1 0,-1 2 0,-3 0 0,-2 2 0,-3 1 0,-1 0 0,-12 1 0,-2 1 0,-5-7 0,2 0 0,-3 1 0,-2 0 0,-3 2 0,-1 0 0,-2 2 0,-1 1 0,-1 0 0,0 0 0,5-6 0,1 1 0,0-1 0,-1 1 0,-1 2 0,-7 1 0,-1 0 0,-1 2 0,-5 0 0,1 0 0,-4 0 0,-4 0 0,1 1 0,4-1 0,3 0 0,3 0 0,4 0 0,6 0 0,2 0 0,1 0 0,-1 0 0,-2 0 0,5 0 0,-1 0 0,5 0 0,-2 0 0,10 0 0,-3 0 0,4 0 0,-3 0 0,1 0 0,-4 0 0,-5 0 0,-8 0 0,-4 0 0,3 0 0,0 0 0,6 0 0,5 0 0,6 0 0,-1 0 0,3 0 0,-4-6 0,-10 1 0,-9-1 0,-4 2 0,-7 0 0,-5-3 0,-5-1 0,-2 2 0,3 1 0,-1 2 0,0 1 0,4-5 0,5 1 0,0 1 0,-3 1 0,4 1 0,-4-5 0,4 1 0,3 1 0,-2 1 0,2 2 0,-3-5 0,2 1 0,-3 1 0,2 1 0,-3 2 0,3 1 0,-9-4 0,3 0 0,-3 0 0,-2 2 0,-1 1 0,-2 1 0,-1 1 0,0-5 0,-1 0 0,0 0 0,-1 2 0,1 1 0,0 0 0,0 2 0,1 1 0,-7-6 0,1 0 0,-1 1 0,2 0 0,0 2 0,2 1 0,-4-5 0,0 1 0,0 1 0,2 0 0,-5 7 0,1 2 0,2 7 0,1-1 0,2-1 0,-5 4 0,2-2 0,-6 3 0,2-2 0,-4 3 0,-9-2 0,-10 3 0,-8-3 0,-8 2 0,-4-2 0,2 3 0,0-3 0,-1-4 0,-2-2 0,0-2 0,-1-3 0,0-2 0,-1 0 0,-6 0 0,0-1 0,-1 1 0,2-1 0,1 1 0,2 0 0,6 5 0,1 1 0,0-1 0,0 0 0,-1-2 0,-2-1 0,-1-1 0,0 0 0,-2-1 0,1 0 0,11 0 0,11-1 0,12 1 0,10 0 0,6 0 0,11 0 0,7 0 0,-3-6 0,-2 1 0,3-1 0,-1 2 0,-2 0 0,-2 2 0,-2 1 0,-1 1 0,-1 0 0,-1 0 0,0 0 0,0 0 0,0 0 0,0 1 0,0-1 0,-6-6 0,1 0 0,-6-5 0,0 0 0,-3-4 0,-5-3 0,3 2 0,-2-3 0,3 4 0,-2-3 0,-2-1 0,-3-3 0,-2-3 0,-2-1 0,-1-1 0,-1-1 0,0-1 0,0 0 0,-1 0 0,1 1 0,-1 0 0,1-1 0,0 1 0,0 0 0,0-1 0,0 1 0,-6 0 0,0 0 0,1-1 0,0 1 0,1 0 0,2 0 0,1 0 0,0 0 0,1-1 0,0 1 0,-5 0 0,-1-6 0,0 0 0,2 0 0,0 1 0,2 1 0,1 2 0,0 1 0,1 0 0,1-5 0,-1 0 0,0 0 0,0-4 0,0-5 0,1 1 0,-1 2 0,0-2 0,0-4 0,0-2 0,0 2 0,0 3 0,0 5 0,0 3 0,0 4 0,0 1 0,0 2 0,0 1 0,0-1 0,5 1 0,1-1 0,0 0 0,-1-5 0,-2-1 0,0 0 0,-2-5 0,-1 2 0,1 1 0,4 1 0,1 3 0,-1 2 0,0 0 0,-2 2 0,0 0 0,-2 0 0,-1 0 0,0 0 0,5 0 0,1 0 0,-1 0 0,0 0 0,3 0 0,0 0 0,-1-1 0,-1 1 0,-3 0 0,-1-6 0,-1 0 0,0 0 0,-1 1 0,-1 1 0,1 2 0,0-5 0,-1 0 0,1 1 0,0 1 0,0 2 0,0 1 0,0 1 0,0 0 0,0 1 0,0 0 0,0 0 0,0 0 0,0 0 0,0 0 0,0 0 0,0-1 0,0-4 0,0-1 0,0-6 0,0 1 0,0-4 0,0 2 0,0 2 0,0-2 0,0 2 0,0-3 0,0-3 0,0 2 0,0 2 0,0 4 0,0 3 0,6-3 0,-1 2 0,1 1 0,-2 1 0,0 3 0,-2 0 0,5 1 0,-1 1 0,0-1 0,-1 2 0,-2-1 0,-1-1 0,-1 2 0,-1-2 0,0 1 0,0 0 0,0 0 0,5 0 0,1-1 0,0 1 0,-1 0 0,-2 0 0,-1-1 0,-1 18 0,0 23 0,-7 17 0,0 15 0,-6 14 0,1 11 0,-4 3 0,2 5 0,-3 3 0,-2 3 0,-4 1 0,-3-5 0,-1 6 0,-2 0 0,0 2 0,-1-1 0,0 6 0,0 0 0,1 5 0,-1 4 0,1-1 0,0-3 0,5-8 0,6-10 0,1-3 0,3-6 0,-1 1 0,3-3 0,-3 2 0,2-8 0,3-3 0,-3-2 0,2-2 0,-3 0 0,1 0 0,-2 6 0,1 6 0,-2-5 0,2-1 0,2-3 0,-1-6 0,2-2 0,-4 1 0,3-6 0,2 2 0,2-5 0,3 3 0,-3-5 0,0 4 0,-4-4 0,1 4 0,1-4 0,3 4 0,-4-3 0,1-3 0,2 2 0,2-1 0,2-3 0,-4-3 0,0-1 0,1-2 0,-4-1 0,1-1 0,2 0 0,1 0 0,2-1 0,2 1 0,7-5 0,6-1 0,12-5 0,0 0 0,8-4 0,2-3 0,6 2 0,0-3 0,-2-1 0,-1-3 0,-3-2 0,4-1 0,-2-8 0,0 0 0,-2-5 0,-8-6 0,-1 2 0,-6-10 0,-6-2 0,-5-2 0,-3-1 0,-8-6 0,-8 0 0,-11-5 0,-12-4 0,-8-4 0,-2 2 0,2-3 0,8 6 0,5 8 0,8 6 0,2 2 0,5 2 0,0 1 0,3-1 0,4 0 0,-3-1 0,2 0 0,1-1 0,3-6 0,-3 0 0,0 0 0,2 1 0,2 1 0,1 1 0,-5 7 0,1 1 0,1 12 0,6 10 0,1 2 0,7 9 0,2 8 0,5 6 0,4 4 0,4-4 0,-3 0 0,2-5 0,1 0 0,1 2 0,1-5 0,2 3 0,1-5 0,0 2 0,0 3 0,1-4 0,-6 3 0,-1-3 0,-21-18 0,-1 4 0,1-1 0,0 0 0,0 0 0,-1 0 0,1 0 0,0 0 0,0 0 0,-1 0 0,1 0 0,0 0 0,0 0 0,0 0 0,-1-1 0,1 1 0,0 0 0,-1-1 0,1 1 0,0 0 0,-1-1 0,2 0 0,0-2 0,-1 1 0,0 0 0,1 0 0,-1 0 0,0 0 0,0-1 0,0 1 0,0 0 0,0-5 0,1-40 0,-3-17 0,-3 0 0,-1 4 0,-5 13 0,1 8 0,8 38 0,0-2 0,0 1 0,0 0 0,0-1 0,-1 1 0,1 0 0,-1 0 0,-1-2 0,3 4 0,0-1 0,-1 1 0,1-1 0,0 1 0,-1 0 0,1-1 0,-1 1 0,1 0 0,-1-1 0,1 1 0,-1 0 0,1 0 0,-1-1 0,1 1 0,-1 0 0,1 0 0,-1 0 0,1 0 0,-1 0 0,1 0 0,-1 0 0,1 0 0,-2 0 0,0 1 0,1 0 0,0-1 0,0 1 0,-1 0 0,1 0 0,0 0 0,0 0 0,0 0 0,0 0 0,0 0 0,1 0 0,-2 2 0,-11 21 0,2 7 0,-2 3 0,3 6 0,2-1 0,2-1 0,-3 3 0,-4-2 0,1 4 0,-4-3 0,-4-2 0,-2-3 0,-3-3 0,4-1 0,4-2 0,6-1 0,-2-6 0,4 0 0,2 0 0,-3 1 0,2 2 0,1 6 0,-4-4 0,2 1 0,2-1 0,2 0 0,-4-5 0,1-1 0,-5 1 0,2 2 0,2 0 0,3 2 0,1 1 0,-3 1 0,2 0 0,-6 1 0,2-1 0,-4 0 0,1 1 0,-3-1 0,-2 1 0,2-1 0,-3-5 0,-1-1 0,-3 1 0,-3-5 0,0-5 0,-2-4 0,0-4 0,0 2 0,-1 0 0,0-2 0,1-1 0,-1-2 0,1 5 0,0 0 0,-1-2 0,1 0 0,0-2 0,0-1 0,0-1 0,-1 0 0,1-1 0,0-1 0,11 1 0,12 0 0,11 0 0,10 0 0,6-1 0,5-4 0,2-1 0,2 0 0,-1-4 0,1 0 0,-2 3 0,1-5 0,-2 2 0,1 2 0,-1-3 0,0 2 0,1 1 0,-2-3 0,7 2 0,0 1 0,0-3 0,-1 1 0,-1 2 0,-2 2 0,0 3 0,-2 1 0,-5-4 0,-1 0 0,1 1 0,0 0 0,1-3 0,2 0 0,1 1 0,1 2 0,0-4 0,0 1 0,-5-4 0,0-5 0,-6-3 0,-5-4 0,2-8 0,-5-1 0,-1-2 0,-4 1 0,-1 2 0,-7 1 0,-7 6 0,-7 7 0,-4 7 0,-4 5 0,-2 3 0,-1 3 0,-1 1 0,1 0 0,0 6 0,-6 6 0,-5 5 0,-17 10 0,-11 15 0,-19 13 0,-24 18 0,-21 14 0,-11 0 0,11-3 0,21-18 0,24-14 0,23-16 0,22-20 0,40-17 0,1 0 0,0 0 0,0 0 0,0 1 0,0-1 0,0 0 0,0 0 0,0 0 0,0 0 0,0-1 0,0 1 0,0 0 0,0 0 0,0-1 0,0 1 0,0 0 0,0-1 0,0 1 0,0-1 0,0 1 0,0-1 0,-1 0 0,1 1 0,0-1 0,0 0 0,0 0 0,0 0 0,0 0 0,1 0 0,-1 0 0,0 0 0,1 0 0,-1 0 0,1 0 0,-1 0 0,1-1 0,0 1 0,0 0 0,-1-2 0,-2-26 0,11-9 0,1-2 0,7 1 0,4-4 0,9 2 0,2 3 0,3-3 0,10-3 0,6 1 0,4-8 0,9-8 0,6-3 0,7-2 0,4-4 0,9-5 0,2 1 0,-5 3 0,-12 3 0,-7 9 0,-13 9 0,-9 7 0,-13 7 0,-6 9 0,-9 2 0,-19 23 0,2 0 0,0-1 0,0 1 0,1-1 0,-1 0 0,0 1 0,0-1 0,0 1 0,0-1 0,0 0 0,0 1 0,0-1 0,0 1 0,-1-1 0,1 1 0,0-1 0,0 0 0,0 1 0,-1-1 0,1 1 0,0-1 0,0 1 0,-1-1 0,1 1 0,-1-1 0,1 1 0,-1-1 0,-5 2 0,2-2 0,1 1 0,-1-1 0,0 1 0,0 0 0,0 0 0,1 1 0,-5 0 0,-70 15 0,-40 16 0,-37 11 0,-31-3 0,-16 5 0,-3-9 0,5-9 0,12-9 0,25-8 0,30-5 0,26-4 0,29-1 0,21-2 0,15 0 0,46 1 0,-4 1 0,0 0 0,1 0 0,-1 0 0,0 0 0,0 0 0,0 0 0,0 0 0,0-1 0,0 1 0,0 0 0,0 0 0,0 0 0,0 0 0,0 0 0,0-1 0,0 1 0,1 0 0,-1 0 0,0 0 0,0 0 0,0-1 0,0 1 0,-1 0 0,1 0 0,0 0 0,0 0 0,0 0 0,0-1 0,0 1 0,0 0 0,0 0 0,0 0 0,0 0 0,0 0 0,0 0 0,0-1 0,0 1 0,-1 0 0,1 0 0,0 0 0,0 0 0,0 0 0,0 0 0,0 0 0,0 0 0,-1 0 0,1-1 0,0 1 0,0 0 0,0 0 0,48-18 0,32-6 0,29-4 0,2-2 0,-12 4 0,-16 6 0,-24 2 0,-49 10 0,-10 8 0,0 0 0,0 0 0,0 0 0,0 0 0,0 0 0,1 0 0,-1-1 0,0 1 0,0 0 0,0 0 0,0 0 0,0 0 0,0-1 0,0 1 0,1 0 0,-1 0 0,0 0 0,0-1 0,0 1 0,0 0 0,0 0 0,0 0 0,0-1 0,0 1 0,0 0 0,0 0 0,0 0 0,0-1 0,0 1 0,-1 0 0,1 0 0,0 0 0,0 0 0,0-1 0,-5-1 0,1 1 0,0 0 0,1-1 0,-1 1 0,0 0 0,0 1 0,0-1 0,-5 1 0,-91-6 0,-76 3 0,-96 2 0,-110-16-1147,-104-22 328,-66-29-164,-59-20 0,-22-33 0,-1-14 0,56 5 0,78 9 0,102 21 0,101 22 771,98 25 155,81 15-176,107 34 241,3 1 1,1 0-1,-1-1 1,1 0-1,-10-6 1,16 9 14,0 0 0,1 1 0,-1 0 0,1 0-1,0-1 1,-1 1 0,1-1 0,0 1 0,-1 0 0,1-1 0,0 1 0,-1-1-1,1 1 1,0-1 0,0 1 0,-1-1 0,1 1 0,0-1 0,0 1 0,0-1 0,0 1-1,0-1 1,0 1 0,0-1 0,0 1 0,0-1 0,0 0 0,0 1 0,0-1-1,0 1 1,0-1 0,0 1 0,0-1 0,1 1 0,-1-1 0,0 1 0,0-1-1,1 1 1,-1 0 0,0-1 0,1 1 0,-1-1 0,0 1 0,1 0 0,-1-1 0,1 1-1,-1 0 1,1-1 0,6-3-9,-1 1 0,1 0 0,-1 0 0,1 0-1,0 1 1,9-1 0,86-19 1176,50-1-311,52-2 104,65 5-1097,61 4 1410,50 6-470,43 3-2136,31 15 654,8 9-327,-7 6 0,-46 5 0,-55-4 0,-81-5 258,-74-5 815,-83 0-217,-87-1 127,-28-13 0,-1 0 0,1 1 0,-1-1 0,1 0 0,-1 1 0,1-1 0,-1 1 0,1-1 0,-1 1 0,1-1 0,-1 1 0,0-1 0,1 1 0,-1 0 0,0-1 0,0 1 0,1-1 0,-1 1 0,0 0 0,0-1 0,0 1 0,0 0 0,0 1 0,1-2 26,-1 1 0,0-1 1,-1 1-1,1 0 0,0 0 0,-1 0 1,1 0-1,-1 0 0,1-1 0,-1 1 0,1 0 1,-1 0-1,0-1 0,1 1 0,-1 0 1,0-1-1,-1 2 0,-26 14 519,-5-2-690,-47 11-1,-102 21 292,-73-1-146,-63-2 1147,-54-10-328,-62-9 164,-34-15 0,2-12-2294,42-11 656,56-2 738,74-5-224,76 3 130,69 4 11,66 4 0,72 6 0,17 2 0,82 4 0,114 14 0,116 13 0,91 10-717,81 21 922,32 5-1454,-31-2 430,-96-12-164,-113-8 2293,-110-13-677,-157-27-659,-4-1 0,0 1 0,0 0-1,-1 1 1,11 5 0,-17-8 32,-4-1 0,0 1 0,1-1 1,-1 0-1,1 0 0,-1 1 0,1-1 0,-1 0 1,0 1-1,1-1 0,-1 1 0,0-1 0,1 0 0,-1 1 1,0-1-1,1 1 0,-1-1 0,0 1 0,0-1 0,0 1 1,1-1-1,-1 1 0,0-1 0,0 1 0,0 0 1,0 0-7,-1-1 0,1 1 0,-1 0 0,1-1 0,-1 1 0,1 0 0,-1-1 0,1 1 0,-1-1 0,1 1 0,-1-1 0,0 1 0,0-1 0,1 1 0,-1-1 0,0 0 0,1 1 0,-2-1 0,-7 5 0,-3 0 0,0-2 0,0 1 0,-13 1 0,-101 17 1146,-55 2-586,-71 1-650,-61-4 811,-65-4-890,-58-18 254,-35-21-1232,-25-21 327,-20-23-163,4-7 0,49-9 0,55 9 0,65 8 617,66 12 353,55 10-62,64 13 75,50 11 0,51 2 1147,57 17-1134,0 0 0,-1 0 0,1 0 0,-1-1 0,1 1 0,0 0 0,-1 0 0,1 0 0,0 0 0,-1 0 0,1 0 0,0 0 0,0-1 0,-1 1 0,1 0 0,0 0 0,-1 0 0,1-1 0,0 1 0,0 0 0,-1 0 0,1-1 0,0 1 0,0 0 0,0-1 0,-1 1 0,1 0 0,0-1 0,0 1 0,0 0 0,0-1 0,0 1 0,0 0 0,0-1 0,0 1 0,0 0 0,0-1 0,0 1 0,0 0 0,0-1 0,0 1 0,0 0 0,0-1 0,0 1 0,0 0 0,0-1 0,1 1 0,-1 0 0,0-1 0,0 1 0,0 0 0,0-1 0,1 1 0,-1 0 0,0 0 0,0-1 0,1 1 0,-1 0 0,0 0 0,1 0 0,-1-1 0,1 1 0,6-4 183,1 1 1,-1 0-1,1 1 1,14-4 0,89-9 786,79 4 0,104 2 0,133 16 0,134 19 0,102 30-2294,69 16 656,40 19-328,7 6 0,-35 1 0,-78-6 0,-113-15 0,-125-14 0,-131-20 0,-108-15 2225,-92-7-1683,-97-21 472,1 0 0,-1 0 1,1 0-1,-1 1 0,1-1 0,0 0 0,-1 0 1,1 0-1,-1 1 0,0-1 0,1 0 0,-1 1 1,1-1-1,-1 0 0,1 1 0,-1-1 0,0 1 1,1-1-1,-1 1 0,1 0 0,-14 4 584,-80 13 204,-97 7 164,-221 15 0,-134-3 0,-133-4 0,-85-15-2294,59-14 668,-1-23 803,3-32-322,19-20 162,62-18 0,58-8 0,131 9-1146,128 14 326,256 60 329,-86-38-1,118 45 337,4 1-1,-16-12 0,25 16 104,1 0 1,-1 0-1,0-1 1,1 0-1,-1 1 1,1-1-1,0 0 1,-4-5-1,0 6 99,5 0-1,0 1 0,0-1 0,0 0 1,0 0-1,0 1 0,0-1 1,1 0-1,-1 0 0,1 0 0,-1 0 1,1 0-1,0 0 0,-1 0 0,1 0 1,0 0-1,1 0 0,-1 0 1,0 0-1,0 0 0,1 1 0,-1-1 1,1 0-1,0 0 0,-1 0 1,1 0-1,2-2 0,-7 0 0,6 0 0,1 0-1,-1 0 1,0 0 0,1 0-1,0 0 1,0 1 0,0 0 0,0-1-1,1 1 1,6-4 0,2-4 208,2 2 0,0 0-1,22-10 1,71-29 713,25 4 16,25 4 0,23 4-1092,20 3 257,18 8-140,22 8-8,16 6 1147,13 5-328,8 4 164,12 8 0,1 7 0,2 0 0,-2 10-1070,-12-2 229,-32-3-1278,-35 2 988,-52-6 120,-45-3-40,-37-4 68,-27-3 0,-49-3 0,0-1 0,-1 0 0,1 0 0,0 0 0,0 1 0,0-1 0,0 0 0,0 0 0,0 1 0,0-1 0,0 0 0,-1 1 0,1-1 0,0 1 0,0-1 0,-1 1 0,2 1 0,-9 1 127,3 0 0,0-1 0,0 0 0,-1 0 0,1 0 0,-6 1 0,-80 25-381,-71-1 1528,-78-3-1058,-92-6-207,-65-17-1079,-71-34 251,-32-27-164,-9-17 0,42-6 0,58 1 456,87 16 561,90 17-133,85 12 99,71 14 0,63 15 0,12 8 0,0 0 0,0 0 0,0-1 0,0 1 0,0 0 0,0 0 0,0-1 0,0 1 0,1 0 0,-1 0 0,0 0 0,0-1 0,0 1 0,0 0 0,0 0 0,0 0 0,1 0 0,-1-1 0,0 1 0,0 0 0,0 0 0,0 0 0,1 0 0,-1 0 0,0 0 0,0-1 0,1 1 0,-1 0 0,0 0 0,0 0 0,0 0 0,1 0 0,-1 0 0,0 0 0,0 0 0,1 0 0,-1 0 0,12-4 0,1 1 0,-1 1 0,15-1 0,108-4 0,81 3 0,85-5 0,87 2-1147,82 1 328,71 2 935,64 1-1413,31 1 471,4 1 378,-26 1-688,-56 0 230,-85 0 752,-98 1 81,-96-1 28,-109 0 45,-111 0 0,-102 0 0,-97 0 0,-87 0 0,-65 0 1147,-52 0-479,-21 0 358,2-5-64,25-6 21,36-6-553,51 1-436,52-4 91,52 4-85,44 3 0,35-1 1147,24 3-328,15 2 164,7 3-298,-3 3 383,0 1-1035,-1 2 1209,-7 0-389,4-5-880,1-11 152,0-7-106,6-4-19,0 3 0,-10-7 0,-25-11 0,-25-12 0,-22-12 0,-18-3 0,-7 0 0,-6-4 0,2 3 0,-2 8 0,10 4 0,4 8 0,16 7 0,21 6 0,12 5 0,10 3 0,12 7 0,9 1 0,6 5 0,10 0 0,3 4 0,1 3 0,5-3 0,-1 3 0,4-4 0,-3 2 0,4-4 0,-3-2 0,2-5 0,-2-2 0,-3-2 0,2-2 0,-2 0 0,4-1 0,-3-6 0,-2-5 0,-8-6 0,-4 1 0,-1-2 0,0-15 0,-11-8 0,1-7 0,-5 1 0,-3-4 0,8 11 0,5 10 0,4 5 0,3 13 0,2 8 0,6 4 0,6 3 0,6 1 0,-1 5 0,4 0 0,1 0 0,2-3 0,2-1 0,-5 4 0,1-1 0,-5-6 0,0-3 0,2-1 0,-3 0 0,2 0 0,-4-5 0,2 1 0,3-5 0,-3 0 0,2 3 0,-4 8 0,3 2 0,1 2 0,-2 5 0,2 1 0,2-1 0,2-2 0,-3 4 0,2-2 0,0-1 0,-3-2 0,1-2 0,2-1 0,-5 4 0,3 0 0,1-1 0,-3 0 0,-4-2 0,1-2 0,-3 6 0,3-2 0,-3 1 0,-2-2 0,3-1 0,-3-1 0,-1 4 0,3 0 0,-2 0 0,4-2 0,-2-1 0,-2-7 0,-3-1 0,-2 0 0,-2 0 0,4 1 0,0 1 0,-1 1 0,-1 1 0,4 1 0,5 11 0,15 18 0,0-1 0,0-1 0,0 1 0,-1 0 0,1 0 0,0 0 0,0-1 0,-1 1 0,1 0 0,0 0 0,0 0 0,-1 0 0,1 0 0,0 0 0,-1 0 0,1 0 0,0-1 0,0 1 0,-1 0 0,1 0 0,0 0 0,-1 0 0,1 1 0,0-1 0,-1 0 0,1 0 0,0 0 0,0 0 0,-1 0 0,1 0 0,0 0 0,-1 0 0,1 1 0,0-1 0,-1 0 0,-5 24 0,4 9 0,1 18 0,1 6 0,1-1 0,0 1 0,0-6 0,-1-6 0,1-1 0,-1 2 0,0-4 0,0 3 0,0-3 0,0 2 0,0 2 0,0 4 0,0-3 0,0-4 0,0-5 0,0-3 0,0-4 0,0-2 0,0 0 0,0-2 0,0 0 0,0 1 0,0 0 0,0-1 0,0 7 0,0 0 0,0 0 0,0-1 0,0-1 0,0-2 0,0 5 0,0 0 0,-5 4 0,-7 6 0,-5 3 0,1 4 0,-4-3 0,-2-4 0,4-5 0,3-22 0,15-21 0,-1 3 0,1-1 0,-1 1 0,1 0 0,-1-1 0,0 1 0,1 0 0,-1-1 0,1 1 0,-1-1 0,1 1 0,0-1 0,-1 1 0,1-1 0,-1 1 0,1-1 0,0 0 0,0 1 0,-1-1 0,1 1 0,0-1 0,0 0 0,0 1 0,0-1 0,-1 0 0,1 1 0,0-1 0,0 0 0,1 0 0,-2-50 0,9-21 0,3-14 0,5-7 0,-1-1 0,-3 11 0,-3 8 0,-3 9 0,-3 10 0,-1 10 0,-2 2 0,5 11 0,1-1 0,-1-4 0,5-4 0,-2-5 0,0-10 0,-2 3 0,3-2 0,-1 6 0,-1 6 0,-2 16 0,-3 30 0,-2-3 0,0 1 0,0 0 0,1-1 0,-1 1 0,0 0 0,0 0 0,1-1 0,-1 1 0,0 0 0,0 0 0,1 0 0,-1-1 0,0 1 0,1 0 0,-1 0 0,0 0 0,0 0 0,1 0 0,-1-1 0,0 1 0,1 0 0,-1 0 0,0 0 0,1 0 0,-1 0 0,1 0 0,-1 0 0,0 0 0,1 0 0,-1 0 0,0 1 0,0-1 0,1 0 0,-1 0 0,0 0 0,1 0 0,-1 0 0,0 1 0,1-1 0,-1 0 0,0 0 0,1 1 0,3 4 0,0-1 0,0 0 0,-1 1 0,6 9 0,27 41 0,2 18 0,1 11 0,-1-1 0,-3-3 0,-2-6 0,-2-6 0,-7-5 0,-2-9 0,1-9 0,-6 0 0,2-6 0,0 8 0,-2 3 0,1 3 0,-3-3 0,1-5 0,-3-4 0,-3-6 0,3-3 0,-4-2 0,-1-2 0,-3-1 0,4-5 0,-1-1 0,-1 1 0,-3 1 0,-1 1 0,-1 2 0,4-5 0,0 1 0,0 1 0,-2 6 0,-1 8 0,-1 1 0,-1 5 0,-1-1 0,0 3 0,0-2 0,5 2 0,1 2 0,0-2 0,-2 1 0,0 3 0,-2-4 0,-1-3 0,0-5 0,-1 3 0,0-3 0,-1 3 0,1-1 0,0 9 0,-6 20 0,-5 5 0,-7 12 0,-4-1 0,-3 13 0,-8 0 0,-2 6 0,0-3 0,1-2 0,1-15 0,7-16 0,8-13 0,1-12 0,4-8 0,-1 0 0,-2-2 0,-4 5 0,-3 4 0,-2 0 0,-2 4 0,-7 3 0,0-8 0,-1-4 0,7-4 0,2-2 0,1-8 0,0 0 0,0-7 0,-1 2 0,-1-5 0,-1-2 0,0-4 0,-6 3 0,0-2 0,-6-1 0,-4-1 0,-5-2 0,-4-2 0,-2 0 0,-1-1 0,4 5 0,53-8 0,-3 2 0,0 1 0,0 0 0,-1-1 0,1 0 0,0 1 0,0-1 0,0 0 0,0 0 0,0 0 0,0 0 0,1 0 0,-1-1 0,-2-1 0,3 2 0,0 0 0,0-1 0,0 1 0,0-1 0,0 1 0,0-1 0,0 1 0,1-1 0,-1 0 0,0 0 0,1 1 0,0-1 0,-1 0 0,1 0 0,0-3 0,0-1 0,1 0 0,0 1 0,0-1 0,0 0 0,1 1 0,3-8 0,18-43 0,8-12 0,8-6 0,8-1 0,-1 3 0,3 9 0,-4 4 0,-9 4 0,-5 7 0,-3 6 0,-7 0 0,-1-2 0,0-9 0,-4-3 0,-4 3 0,2 0 0,-4-6 0,-2-7 0,-3 0 0,-2-11 0,-2-5 0,0-3 0,4-7 0,1-1 0,-1 1 0,-1-5 0,0 1 0,3 3 0,0 2 0,0 2 0,-2 2 0,-2 1 0,-1 7 0,4-5 0,0 0 0,0-1 0,-2-1 0,-1 0 0,-1 1 0,-1-1 0,-1-4 0,0-1 0,0 6 0,0-4 0,-1 7 0,1-6 0,-5 12 0,-1 12 0,4 64 0,2-2 0,-1-1 0,0 1 0,1-1 0,-1 1 0,-1-1 0,1 1 0,0-1 0,0 1 0,-1 0 0,1 0 0,-3-2 0,1 6 0,2-3 0,0 1 0,-1 0 0,1 0 0,-1 0 0,1 1 0,-1-1 0,1 0 0,0 0 0,-1 1 0,1-1 0,-1 1 0,1-1 0,0 1 0,0 0 0,-1-1 0,1 1 0,0 0 0,0 0 0,0 0 0,0 0 0,0 0 0,-1 1 0,-7 4 0,1 2 0,-1 1 0,-9 14 0,-34 51 0,-5 16 0,-2 7 0,5 1 0,11-6 0,7-9 0,6-15 0,8-13 0,2-6 0,0-2 0,-1-5 0,3 2 0,-1 7 0,-1 3 0,3 9 0,-2 7 0,-2 5 0,-7 11 0,-2 9 0,-7 8 0,4 4 0,2-6 0,1-11 0,1-10 0,7-9 0,6-13 0,0-11 0,4-8 0,4-6 0,-3-4 0,2-2 0,-3-1 0,2 0 0,-5 1 0,-2 5 0,1 7 0,-2 6 0,-3-1 0,-2-2 0,4-3 0,-2 2 0,-1-3 0,-1 3 0,-3 4 0,0 4 0,-2-3 0,6-3 0,24-47 0,-2 4 0,-1 1 0,1-1 0,0 1 0,-1-1 0,1 0 0,0 1 0,0-1 0,-1 1 0,1-1 0,0 1 0,0-1 0,0 1 0,0-1 0,0 1 0,-1-1 0,1 1 0,0 0 0,0-1 0,0 1 0,0-1 0,1 1 0,-1-1 0,0 1 0,0-1 0,0 1 0,0-1 0,1 1 0,8-5 0,-3 2 0,-1-1 0,1-1 0,8-5 0,60-52 0,23-30 0,16-20 0,1-4 0,-8 7 0,-17 6 0,-20 24 0,-21 17 0,-12 15 0,-15 10 0,-3 13 0,-7-3 0,-5 1 0,3 0 0,3-1 0,-1-2 0,-1-5 0,2-1 0,-1 0 0,-3-4 0,-2-6 0,-3 2 0,-1 2 0,-1 3 0,-1 3 0,0 2 0,-1 3 0,1 0 0,-1 1 0,1 1 0,0-1 0,0 0 0,0-5 0,0-6 0,0-1 0,0 1 0,0 3 0,-6 7 0,1 20 0,-12 42 0,-16 52 0,-16 36 0,-14 35 0,-11 23 0,-2 9 0,2-3 0,10-14 0,9-22 0,10-21 0,13-29 0,11-19 0,10-20 0,6-15 0,4 1 0,2 0 0,1 3 0,0 2 0,-5 8 0,-1 1 0,-1 8 0,1-1 0,1-1 0,1-8 0,1-2 0,0-2 0,1-6 0,-6-1 0,1-4 0,-1 1 0,1-3 0,2-3 0,1-21 0,4-16 0,0-4 0,15-30 0,11-28 0,6-21 0,8-12 0,0-10 0,-2 0 0,-2 2 0,-3 16 0,-9 15 0,-2 10 0,-6 12 0,-1 14 0,-4 7 0,-4-1 0,3 1 0,-3-12 0,3-6 0,5-6 0,3-3 0,-2-3 0,2-5 0,7-7 0,-3 0 0,2 8 0,-6 8 0,0 8 0,-4 3 0,1 4 0,-4 4 0,-4 3 0,3-4 0,3 2 0,4 0 0,-2-4 0,2 7 0,-3 1 0,-4 2 0,-4 1 0,3 0 0,-3 0 0,4 6 0,-2-1 0,-1 17 0,-9 7 0,1-1 0,-1-1 0,1 1 0,-1 0 0,1 0 0,-1 0 0,1 0 0,-1 0 0,1 0 0,-1 0 0,0 0 0,0 0 0,0-1 0,1 3 0,2 41 0,0 30 0,-3 20 0,1 20 0,-2-9 0,6-8 0,1-18 0,0-17 0,-2-14 0,5-10 0,-1-7 0,-1-4 0,-1-2 0,-3 0 0,5 0 0,-2 2 0,0-1 0,4 2 0,-1-1 0,-1 2 0,-2-1 0,3 0 0,-1 1 0,-1-1 0,4 0 0,-2 0 0,-2 1 0,4-1 0,-10-32 0,-1 5 0,0-1 0,1 0 0,-1 1 0,0-1 0,1 1 0,-1-1 0,0 0 0,1 0 0,-1 1 0,1-1 0,-1 0 0,0 0 0,1 1 0,-1-1 0,1 0 0,-1 0 0,1 0 0,-1 0 0,1 0 0,-1 0 0,1 0 0,-1 0 0,0 0 0,1 0 0,-1 0 0,1 0 0,-1 0 0,1 0 0,-1 0 0,1 0 0,0-1 0,2-4 0,-1 2 0,1 0 0,-1-1 0,0 1 0,0-1 0,0 1 0,1-6 0,26-66 0,8-25 0,2-20 0,5-4 0,-1 11 0,-2 13 0,-10 14 0,-3 7 0,-2-3 0,-7 6 0,0 10 0,-4 5 0,-5 4 0,2-3 0,-3-6 0,-2-5 0,4-6 0,-3-9 0,-1-3 0,-1-1 0,-3 5 0,-1 13 0,-1 13 0,-1 11 0,0 10 0,-1 6 0,1 20 0,-12 25 0,-5 30 0,-6 21 0,-4 19 0,4 15 0,-1-2 0,5-6 0,0-8 0,4-15 0,5-7 0,-3-16 0,4-3 0,1 0 0,-2 7 0,1 5 0,1 8 0,-2-3 0,1 0 0,1-6 0,3-29 0,12-36 0,14-33 0,13-28 0,10-21 0,1-2 0,-1-2 0,2 3 0,-3 3 0,-9 3 0,-4 3 0,3-5 0,-2 2 0,0-6 0,0-4 0,-2 0 0,1 9 0,-2 9 0,-5 14 0,0 13 0,-7 12 0,2 13 0,1 12 0,2 8 0,-21 10 0,2 0 0,-1 0 0,1-1 0,-1 1 0,1 0 0,-1 1 0,0-1 0,1 0 0,-1 0 0,1 1 0,1 0 0,16 4 0,3 8 0,1 0 0,2-2 0,-4 4 0,0-3 0,7 3 0,7 3 0,13-3 0,1 3 0,-2-3 0,2 2 0,1-3 0,-4 2 0,-4-4 0,-5-2 0,-3 3 0,3 2 0,-2 5 0,4 2 0,-7 3 0,-1-3 0,-3 0 0,0-4 0,-1 0 0,0 2 0,0 1 0,1 3 0,0 2 0,0 1 0,0-4 0,0-1 0,1 1 0,-1 1 0,0 1 0,6 7 0,6 1 0,5 6 0,-1 0 0,4 4 0,-3-2 0,-5-7 0,-3-4 0,2-3 0,-2-1 0,-2 0 0,3-6 0,-1 1 0,-1 0 0,-3 2 0,-1-4 0,-2-5 0,-1-4 0,-6 2 0,-1-4 0,6-1 0,0 3 0,3-1 0,-1-2 0,6 4 0,11-2 0,0-2 0,4 5 0,2-3 0,1-1 0,7 3 0,7 4 0,6-1 0,5 3 0,4-3 0,7-3 0,7 2 0,0-2 0,0 3 0,2-3 0,-8 4 0,3 3 0,-8-3 0,4 3 0,-8 3 0,6-4 0,-1 2 0,5 2 0,7 2 0,-1-3 0,4 0 0,3 2 0,-9-4 0,3 1 0,1 1 0,3 3 0,3 2 0,3 1 0,8 6 0,7 2 0,6 1 0,11 4 0,4-1 0,-9-2 0,-7-1 0,-11 3 0,-23-8 0,-20-6 0,-19-8 0,-14-7 0,-9-4 0,-5 2 0,-4-2 0,0 0 0,1-2 0,0 0 0,1-2 0,1 5 0,1-1 0,-11 7 0,-18-12 0,1 1 0,0-1 0,1 1 0,-1 0 0,0-1 0,0 1 0,1 0 0,-1-1 0,0 1 0,0-1 0,0 1 0,0 0 0,0-1 0,0 1 0,0 0 0,0-1 0,0 1 0,0 0 0,0-1 0,-1 1 0,1 0 0,0-1 0,-1 2 0,0-2 0,0 2 0,0-1 0,0 1 0,-1-1 0,1 1 0,-1-1 0,1 0 0,-1 0 0,1 0 0,-3 2 0,-40 20 0,-18 4 0,-18 2 0,-21 1 0,-10-5 0,-18-1 0,-19-5 0,-18-6 0,-25-5 0,-33-4 0,-35-2-1130,-47-7 1453,-36-8-1631,-16-5 856,16 1 511,30 2-171,39 4 112,53 4 0,53 3 0,51 2 0,77 1 0,103 2 0,149 11 0,148 11 0,214 7-1146,78 2 326,-39-4-163,-39-6 158,-130-7 944,-164-6-261,-169-4 957,-124-4-960,-43-1 57,-174-6 205,-142-23-117,-96-18-1147,-50-5 1074,8-6 24,63 4-8,95 11 57,117 13 0,122 10-1147,111 20 1154,1 0-1,-1 0 1,1 0 0,-1 0 0,1 0 0,-1-1-1,1 1 1,-1 0 0,1 0 0,-1 0 0,1 0-1,-1 0 1,1-1 0,-1 1 0,1 0-1,0-1 1,-1 1 0,1 0 0,-1 0 0,1-1-1,0 1 1,-1-1 0,1 1 0,0 0-1,-1-2 1,19-1 83,111-2 911,135 5-191,143 1 24,112 2-2102,88 4 591,51 12-306,-9 6 0,-68 3 0,-107 3 0,-123-5 0,-131-7 0,-190-16 702,33 8-1,-62-11 281,-1 0 1,0 0-1,0 0 0,0 0 1,0 0-1,0 0 0,0 1 1,-1-1-1,1 0 0,0 0 0,0 0 1,0 0-1,0 0 0,0 0 1,0 0-1,0 0 0,0 1 0,0-1 1,0 0-1,0 0 0,0 0 1,0 0-1,0 0 0,0 0 0,0 0 1,0 1-1,0-1 0,0 0 1,0 0-1,0 0 0,0 0 1,0 0-1,0 0 0,0 0 0,0 0 1,0 1-1,0-1 0,1 0 1,-1 0-1,0 0 0,0 0 0,0 0 1,0 0-1,0 0 0,0 0 1,0 0-1,0 0 0,-30 4 79,-119 5 965,-143 3-224,-126-1 164,-119 5-1307,-101 2 533,-69-2-231,-40-3 22,-1-4 0,19-14 0,56-15-1147,89-8 328,121 2 439,127 3 371,119 1-68,197 19 77,1 0 0,0-1 0,-27-9 0,41 13 38,4-1 0,0 1 0,0-1 0,-1 1 0,1-1 0,0 0 0,0 1 0,0-1 0,0 0 0,0 0 0,0 0 0,0 0 0,-1-1 0,2 1-18,0 1-1,0-1 0,-1 1 0,1-1 0,0 1 1,1 0-1,-1-1 0,0 1 0,0-1 0,0 1 1,0-1-1,0 1 0,0 0 0,0-1 0,1 1 1,-1-1-1,0 1 0,0 0 0,0-1 0,1 1 1,-1 0-1,0-1 0,1 1 0,-1 0 0,0-1 1,1 1-1,-1 0 0,0 0 0,1-1 0,-1 1 1,1 0-1,6-5 98,1 1 0,1 1 0,0-1 0,-1 1 0,2 1 0,9-2 0,129-28 866,75 5 0,72 5 0,67 1 0,58 5 0,31 5 0,-5 4 0,-39 3-678,-65 3-275,-80 1 37,-96 0-67,-98 1 0,-66 1 0,-5-1 0,-23 3 0,-103 8 0,-111 12 0,-97 9 0,-106 5-1147,-83 0 328,-57-6-164,-20-9 0,51-7 0,85-7 0,108-5 0,119-3 850,104-2 54,101 0 36,94-1 1190,101 1-328,110 0 164,108 0-943,94 6 1212,138 6-1386,8 12 251,-42-1-93,-77 9-24,-101-4 0,-115-6 0,-102 1 1146,-156-19-1084,-3 1 0,31 10 0,-53-13-58,1 0 1,0-1-1,0 1 1,0-1-1,0 1 1,0 0-1,0-1 1,0 1-1,0 0 1,0 0-1,-1-1 1,1 1-1,0 0 1,0 0-1,0 2 1,-1-2-7,0-1 0,0 1 0,0-1 0,0 1-1,0 0 1,0-1 0,0 1 0,0-1 0,0 1 0,0 0 0,0-1 0,-1 1 0,1-1-1,0 1 1,0-1 0,-1 1 0,1-1 0,0 1 0,-1-1 0,1 1 0,-1-1-1,1 1 1,0-1 0,-1 0 0,0 1 0,-3 3 11,-2 0 0,-1 0 1,1 0-1,-1-1 0,0 0 0,0 0 0,-12 3 0,-119 31-9,-94 0 0,-106 0-1147,-104-2 328,-86-7-164,-75-9 0,-36-17 0,5-13 0,60-9 0,92-6 0,107 1 0,107 0 0,100-1 1062,152 24 88,4-1 1,0 0 0,0-1 0,0 0 0,-11-6 0,0-1 147,23 11-296,0 0-1,0-1 0,-1 1 0,1 0 0,0-1 1,-1 1-1,1 0 0,0-1 0,0 1 0,-1 0 1,1-1-1,0 1 0,0-1 0,0 1 0,0 0 1,0-1-1,0 1 0,-1-1 0,1 1 1,0 0-1,0-1 0,0 1 0,0-1 0,0 1 1,1 0-1,-1-1 0,-3-1 23,4 1 0,-1-1 0,1 1 0,-1 0 0,1 0 0,-1 0 0,1 0 0,0 0 0,-1 0 0,1 0-1,0 0 1,0 0 0,0 0 0,0 0 0,0 1 0,0-1 0,0 0 0,0 1 0,0-1 0,0 1 0,0-1 0,1 1 0,0-1 0,9-5 287,2 1-1,21-6 1,62-13 655,47 0 0,62-8 0,67-1 0,74-1 0,52 7 0,41 7 0,5 6-670,-30 18-285,-56 4 40,-74 8-68,-97 6 0,-135-7-484,-49-15 428,-1 1 0,1 0 0,-1 0 0,0 1 0,1-1 0,-1 0 0,0 1 0,0-1 1,4 5-1,-3-7 63,-2 2 0,-1-1-1,1 1 1,-1-1 0,1 1 0,-1-1 0,1 1 0,-1-1 0,0 1 0,1-1 0,-1 1 0,0 0-1,0-1 1,1 1 0,-1 0 0,0-1 0,0 1 0,0 0 0,0-1 0,0 1 0,0 0 0,0-1-1,0 1 1,0 0 0,0-1 0,0 2 0,-1-1 1,0 0 0,0 1 0,0-1 0,0 1 0,0-1 0,0 0 0,0 0 0,0 0 0,0 1 0,-1-1 0,1 0 0,0-1 0,-2 2 0,-12 7-126,-1-2-1,0 0 1,0-1 0,-19 5 0,-171 35 244,-105 4-189,-90-7 63,-101-10-1147,-58-11 1048,-38-8-1090,10-8 1326,53-4-263,93-2 107,105-7 19,121-7 851,203 14-891,0-2-1,0 1 1,1-2-1,-1 0 1,-19-7-1,31 10 44,0 0-1,1 0 1,0 0 0,-1 0-1,1 0 1,0 0 0,0-1-1,-1 1 1,1 0-1,0 0 1,0 0 0,-1 0-1,1-1 1,0 1 0,0 0-1,-1 0 1,1 0 0,0-1-1,0 1 1,0 0 0,0-1-1,-1 1 1,1 0-1,0 0 1,0-1 0,0 1-1,0 0 1,0-1 0,0 1-1,0 0 1,0-1 0,0 1-1,0 0 1,0 0 0,0-1-1,0 1 1,0 0 0,0-1-1,0 1 1,0 0-1,0-1 1,1 1 0,-1 0-1,0 0 1,0-1 0,2-1-3,0 1 0,0-1 0,1 1 0,-1 0 0,0 0 0,1 0 0,-1 0 0,5-2 0,25-3 0,61-8 0,138-9 0,98 6-802,83 3 1031,57 6-236,29 14-24,-9 9 47,-51 13-16,-62 0 0,-84 1 0,-90 1 0,-174-24 382,-2 0 0,44 17 1,-66-23-335,-1 1 0,0 0 0,0 0 0,0 1 1,0-1-1,0 1 0,0-1 0,-1 1 0,1 0 1,-1 0-1,1 0 0,-1 1 0,0-1 0,0 0 0,0 1 1,3 5-1,-3-7-21,-2 0 0,0 0 1,0 0-1,0 0 0,0 0 1,0 0-1,0 0 0,0 0 1,0 0-1,0 0 0,0 0 0,-1 0 1,1 0-1,0 0 0,-1 0 1,1 0-1,-1 1 0,-1 1 35,0-1-1,0 1 1,0-1-1,0 0 1,0 0-1,-1 0 0,-3 3 1,-6 6 4,-3-1 0,0-1 0,-23 11 0,-109 46-24,-70 4 19,-63 7-61,-57-2-319,-24-14 410,-7-5-136,35-10 45,64-12 0,86-11 0,92-10 1147,87-9-820,25-2 165,102 5 474,116 4-1125,33-1 321,126 9-1309,90 5 714,75 14-661,47 14 166,27 12-55,-8 4 0,-94-10 0,-70 3 327,-105-13 727,-111-7-189,-210-33 118,59 19 0,-93-25 0,-1 0 0,-1-1 0,1 1 0,-1 0 0,0 0 0,0 0 0,3 3 0,-5-4 0,-1-1 0,1 1 0,-1-1 0,1 0 0,-1 1 0,0-1 0,1 1 0,-1-1 0,0 1 0,1 0 0,-1-1 0,0 1 0,0-1 0,0 1 0,0-1 0,1 1 0,-1 0 0,0-1 0,0 1 0,0 0 0,0-1 0,0 1 0,0-1 0,-1 1 0,1 0 0,0-1 0,0 1 0,0-1 0,-1 2 0,2-1 41,-2 1 0,-1-1 0,1 0 0,0 1 0,0-1 0,0 0 0,-1 0 0,1 1 0,-1-1 0,1 0 0,-1 0 0,-2 1 0,-39 15 573,-3-5-713,-54 8 0,-155 11 226,-130-1-108,-120-7 275,-115-6-378,-60-6-118,-40-5 271,-5-4-1250,31-2 362,61 0-164,87-7 478,106-6 532,114 1-122,100-5 95,83 3-938,73 2 1206,55 5 587,15 7-846,0-1 10,0 1-10,0 0 0,0 0 0,0 0 1,0 0-1,0 0 0,1 0 1,-1 0-1,0 0 0,0 0 1,0 0-1,0 0 0,0 0 1,0 0-1,32-5 654,47-3 365,53-5-68,74-4 23,86 1-635,106 3-1405,124 3 1437,114 15-533,114 9-994,95 18 328,49 23-164,18 20 0,-34 11 0,-74 6 0,-136-9 0,-145-7 0,-160-19 696,-144-12 252,-190-40 396,-5 1 0,31 13-1,-28-6-32,-27-12-315,0-1-1,0 0 1,1 0-1,-1 0 1,0 1 0,0-1-1,0 0 1,1 0 0,-1 1-1,0-1 1,0 0-1,0 0 1,0 1 0,0-1-1,0 0 1,0 0-1,1 1 1,-1-1 0,0 0-1,0 1 1,0-1-1,0 0 1,0 1 0,0-1-1,0 0 1,0 0-1,-1 1 1,1-1 0,0 0-1,0 1 1,0-1-1,0 0 1,0 0 0,0 1-1,0-1 1,-1 0-1,1 0 1,0 1 0,1 2 52,-3-1 1,-1-1-1,1 1 1,0 0-1,0-1 1,-1 1-1,1-1 1,-1 0-1,1 0 1,-1 0-1,0 0 1,1 0 0,-1-1-1,-4 1 1,-20 5 425,-39 3 1,-76 12 491,-60 3-798,-73-4-121,-102-4 1133,-114-5-378,-122-9 164,-92-15 0,-72-20-90,-24-7-2178,1-8 617,49-5-315,80-3 0,117 4 0,125 6 0,127 5 0,108 10 1065,161 25-152,-41-14-1,68 20 152,3-1 1,1 1-1,-1-1 0,0 0 0,1 0 0,-1 0 0,1-1 0,-1 1 0,1 0 0,-1-1 0,1 0 0,0 1 0,-2-3 1,-2-3 245,15 2 165,21-2 491,18-1 0,10-4 0,22-5 0,29-3 0,35-5 0,41 4 0,46-1 0,63 5 0,55 4-678,50 4-275,39 16-1110,14 14 261,-18 13 248,-37 10 617,-65 2-151,-84-1 105,-81-4 0,-144-35 0,-3 1 0,36 18 0,-52-24 0,-2 0 0,0 0 0,0 0 0,0 0 0,1 0 0,-1 1 0,0-1 0,-1 1 0,1 0 0,0 0 0,0-1 0,-1 1 0,1 0 0,-1 0 0,0 1 0,1-1 0,1 4 0,0-4 0,-3-1 0,0 0 0,0 0 0,0 0 0,0 1 0,1-1 0,-2 0 0,1 0 0,0 0 0,0 0 0,0 1 0,0-1 0,-1 0 0,1 0 0,-1 0 0,1 0 0,-1 0 0,1 0 0,-1 0 0,0 0 0,1 0 0,-1 0 0,0 0 0,0 0 0,1-1 0,-1 1 0,0 0 0,-1 0 0,-4 4 0,-1-1 0,0 1 0,0-2 0,0 1 0,0-1 0,-9 2 0,-82 29 1147,-48-1-671,-58 6-542,-76 5 181,-75-7-1262,-85-7 587,-47-10 650,-36-8-217,-8-5 127,14-11 0,49-2 0,58-7 0,77-5 0,74-4 0,72 2 0,67-2 0,111 20 0,2 0 0,-1 0 0,1 0 0,0-1 0,0 0 0,-9-6 0,13 10 0,2-2 0,0 1 0,0 0 0,1-1 0,-1 1 0,0 0 0,0-1 0,1 1 0,-1-1 0,0 1 0,1-1 0,-1 1 0,0-1 0,1 0 0,-1 1 0,1-1 0,-1 0 0,1 1 0,-1-1 0,1 0 0,0 0 0,-1 1 0,1-1 0,0 0 0,0 0 0,0 0 0,-1 0 0,1 1 0,0-3 0,-2 3 0,2-1 0,0 0 0,1 1 0,-1-1 0,0 0 0,1 0 0,-1 1 0,0-1 0,1 0 0,-1 1 0,1-1 0,-1 1 0,1-1 0,-1 0 0,1 1 0,-1-1 0,1 1 0,0 0 0,-1-1 0,1 1 0,0-1 0,0 1 0,-1 0 0,1 0 0,1-1 0,27-9 0,9-1 0,8-3 1147,11-4-328,15-4 164,25 3 0,28-2-353,32-1-693,26 4 176,32 4-113,26 4 0,14 4 0,-3 9 0,-21 3 0,-46 5 0,-69 6 0,-85-4 0,-30-13 0,0 1 0,0-1 0,0 1 0,0 0 0,0-1 0,0 1 0,0 0 0,-1 0 0,1 0 0,0 0 0,0-1 0,-1 1 0,1 0 0,-1 0 0,2 2 0,-2-3 0,0 1 0,0-1 0,0 1 0,0 0 0,0-1 0,0 1 0,0 0 0,0-1 0,0 1 0,0 0 0,-1-1 0,1 1 0,0 0 0,0-1 0,-1 1 0,1 0 0,0-1 0,-1 1 0,1-1 0,0 1 0,-1-1 0,0 2 0,-22 14 0,7-8 0,-2-1 0,-35 11 0,-99 15 0,-64 0 0,-67-2 0,-55-6-1147,-60-2 486,-39-5-367,-12-6 67,2-4 377,37-5 634,41-1-157,56-2 107,63 5 0,63 0-121,53 0 156,50 4-52,33 0 17,20-2 1146,30-6-1122,0 0-1,0-1 1,0 1-1,0-1 0,0 1 1,0-1-1,0 1 1,0 0-1,1-1 0,-1 1 1,0 0-1,0 0 1,1 0-1,-1 0 0,-4 15 1094,1 3-201,2 4 67,-5 3-1114,-5 1 286,-5-4-151,-5 0-4,-4 1 0,-1 0 0,-2-4 0,6 0 0,-1-4 0,1 2 0,-1-5 0,-1 2 0,-2-2 0,6 2 0,-1-3 0,-1-3 0,5 4 0,-7-4 0,-1-1 0,-2-2 0,-1-3 0,-6 5 0,-1-2 0,-4 0 0,0-1 0,3-2 0,1 4 0,3-1 0,2 0 0,2-1 0,0-2 0,1-1 0,0-2 0,1 1 0,-7-1 0,-5-1 0,-1 1 0,2 0 0,1 0 0,3 0 0,3-1 0,34 1 0,-4 0 0,1 0 0,-1 0 0,1 0 0,-1 0 0,1 0 0,0 0 0,-1 0 0,1 0 0,-1 0 0,1-1 0,-1 1 0,1 0 0,0 0 0,-1 0 0,1-1 0,-1 1 0,1 0 0,0 0 0,-1-1 0,1 1 0,0 0 0,0-1 0,-1 1 0,1 0 0,-1-1 0,2 0 0,-1 0 0,1 0 0,-1 0 0,1 1 0,0-1 0,-1 0 0,1 1 0,0-1 0,-1 0 0,1 1 0,0-1 0,0 1 0,-1-1 0,1 1 0,1-1 0,39-11 0,19-9 0,26-5 0,15 3 0,11-7 0,10 5 0,3 0 0,0-1 0,-8 0 0,-8 6 0,-15 4 0,-18 6 0,-16 4 0,-14-3 0,-9 2 0,-13-3 0,-3 0 0,-2 2 0,-4-4 0,1 3 0,2-5 0,3-9 0,8-4 0,19-2 0,14-8 0,11 0 0,8 1 0,-7 1 0,-4 8 0,-17 1 0,-9 8 0,-15 0 0,-4-1 0,-10-2 0,0-2 0,7-3 0,3-6 0,13-1 0,14-12 0,18-1 0,15-9 0,13-8 0,19-8 0,18-6 0,20-5 0,11-8 0,7 4 0,-3 0 0,-12 6 0,-11 13 0,-24 5 0,-22 11 0,-23 9 0,-25 6 0,-16 4 0,-4 4 0,-4-5 0,-2 1 0,5-7 0,0-4 0,12-10 0,5-5 0,5 4 0,3-2 0,1 2 0,0 5 0,-5 5 0,-6 6 0,-13 4 0,-4 3 0,-5 2 0,-6 2 0,-1 0 0,1-1 0,-3 1 0,1 5 0,-3 0 0,-9 11 0,-10 16 0,-8 11 0,-12 7 0,-6 11 0,-8 14 0,-13 7 0,-4 4 0,-9 2 0,-8 6 0,-5-1 0,-4-1 0,-2-7 0,4-9 0,5-7 0,11-6 0,12-5 0,9-7 0,2-3 0,4 0 0,-2 1 0,-4 1 0,-3-3 0,-5 0 0,4 2 0,-3-4 0,5 1 0,4-4 0,-1-4 0,3-4 0,3 3 0,2-2 0,9 3 0,-5-1 0,2-1 0,-1 3 0,0-3 0,-6-1 0,6 4 0,1-2 0,0-3 0,1 4 0,-5-1 0,-1 3 0,0-2 0,-6 4 0,2 3 0,-5-2 0,-9 2 0,-4 3 0,-3 2 0,4 2 0,0-4 0,7-4 0,-1-1 0,5-4 0,4 3 0,-2 2 0,-2-2 0,2-3 0,13-3 0,15-4 0,13-5 0,0 0 0,0 0 0,0 0 0,0 0 0,0 0 0,0 0 0,0 0 0,1 0 0,-1 0 0,0 0 0,0 0 0,0 0 0,0 0 0,0 0 0,0 0 0,0 0 0,0 0 0,0 0 0,0 0 0,0 0 0,0 0 0,0 0 0,0 0 0,1 0 0,-1 1 0,0-1 0,0 0 0,0 0 0,0 0 0,0 0 0,0 0 0,0 0 0,0 0 0,0 0 0,0 0 0,0 0 0,0 0 0,0 0 0,0 0 0,0 0 0,0 1 0,0-1 0,0 0 0,0 0 0,0 0 0,0 0 0,0 0 0,0 0 0,0 0 0,0 0 0,0 0 0,0 0 0,0 0 0,0 0 0,0 0 0,0 1 0,0-1 0,0 0 0,0 0 0,-1 0 0,15-5 0,7-6 0,12-13 0,14-4 0,12-10 0,17-6 0,8-6 0,11-4 0,1 4 0,0-2 0,-2 6 0,-8 4 0,-2 0 0,-3 3 0,-6 2 0,-5-2 0,0 2 0,-3 2 0,3 2 0,-3 1 0,3 3 0,4 0 0,-2 1 0,2-6 0,-3 1 0,-9-1 0,-3 1 0,-9 7 0,-8 2 0,-5 6 0,-5 0 0,-3 4 0,-1-1 0,-1-3 0,0 3 0,-1 3 0,-4-1 0,0 2 0,-22 9 0,-1 1 0,-32 12 0,-23 14 0,-12 7 0,-4 4 0,5 0 0,9-7 0,15-1 0,8-3 0,7-5 0,2 0 0,-4 1 0,-5 1 0,-8 1 0,-5 3 0,-10 1 0,-8 1 0,-8 6 0,-11 0 0,-10 0 0,-7 0 0,-6-2 0,-4-2 0,4 0 0,-1-1 0,0-7 0,5 1 0,5-7 0,10 1 0,10-4 0,15-3 0,12 2 0,10-3 0,8-2 0,5 4 0,2-2 0,1 4 0,0-2 0,0 4 0,-6 3 0,-1 3 0,-1-2 0,2 1 0,6 3 0,1-5 0,1-4 0,6 1 0,-1 2 0,-1 3 0,3 3 0,-1 2 0,4 1 0,-3 2 0,-2 1 0,-2 0 0,3 0 0,-3-1 0,0-4 0,-3 4 0,-1 0 0,-1 1 0,-2-5 0,0 0 0,6-1 0,-1-5 0,0-4 0,5 1 0,-1-4 0,4 3 0,-2-3 0,-1-2 0,2 2 0,-2 5 0,-2-3 0,-2 4 0,-3-3 0,5 2 0,-2-2 0,-1-4 0,5 3 0,-1-3 0,-2 4 0,-1-3 0,3 4 0,9-3 0,11-12 0,-2 0 0,1 1 0,0-1 0,0 1 0,0-1 0,0 0 0,0 1 0,0-1 0,0 1 0,0-1 0,0 0 0,0 1 0,0-1 0,0 1 0,0-1 0,0 0 0,0 1 0,0-1 0,1 1 0,-1-1 0,0 0 0,0 1 0,1 0 0,10 0 0,14-8 0,5-3 0,4-5 0,0-5 0,-1 3 0,0 2 0,-2-1 0,-1 4 0,-7-3 0,5 2 0,0 4 0,2 2 0,-1-2 0,6-4 0,0 0 0,5 3 0,-1-3 0,-1 2 0,-3 2 0,3 3 0,-1-3 0,4-5 0,4 2 0,9-4 0,4-3 0,7 2 0,7-7 0,0 3 0,-2-2 0,-9 4 0,-3-1 0,2 0 0,0 3 0,-1-2 0,0 5 0,-1-3 0,-7-2 0,1-2 0,-1 2 0,-11-1 0,-4 4 0,-5 4 0,-8-1 0,-2-3 0,-1-3 0,2 2 0,-4-2 0,1-2 0,-4-3 0,2-1 0,2-2 0,2 0 0,-2-2 0,1-5 0,1 0 0,3 0 0,1-5 0,-5 1 0,2 2 0,0 1 0,2 3 0,1-4 0,-4 1 0,0 1 0,7-5 0,2 2 0,0-4 0,2 1 0,4-3 0,0-9 0,5-4 0,4-2 0,-1-2 0,-3 7 0,-10 5 0,-2 7 0,-3 5 0,-1 5 0,0 1 0,-5-3 0,0 6 0,1 0 0,-4-5 0,2 1 0,-4-2 0,1 2 0,3 0 0,2-5 0,3 1 0,-4 1 0,2 1 0,-5 1 0,-5 2 0,2 6 0,-4 1 0,4 1 0,-3-1 0,-3-2 0,4 0 0,-2-2 0,-3-1 0,5 6 0,-3-1 0,-1 1 0,-3-2 0,4 4 0,-1 0 0,-2-1 0,-6 4 0,-9 3 0,-6 6 0,-12 8 0,-4 9 0,-3 7 0,-11 17 0,-11 11 0,-4 7 0,-9 5 0,6 3 0,1-5 0,7-1 0,9-5 0,12-6 0,5-10 0,10-5 0,2-3 0,-1 0 0,-2 5 0,-2 2 0,-2 7 0,-8 5 0,-1-1 0,5-1 0,0-4 0,2-2 0,0-3 0,5-2 0,0-7 0,0-7 0,3 6 0,0-5 0,-3 3 0,5 1 0,-9-4 0,-1 2 0,-2 2 0,-1 2 0,-1 2 0,0-4 0,1 0 0,0 2 0,0 0 0,1-3 0,0 1 0,-1 0 0,1-3 0,5 1 0,1-4 0,0 1 0,-2-3 0,0 3 0,-2 2 0,-2-2 0,1 2 0,-1-4 0,-1-3 0,7 2 0,-1-2 0,0 2 0,0-1 0,-2-3 0,-1 3 0,-1-2 0,-1 3 0,0-2 0,-1-2 0,1 4 0,-1-3 0,1 3 0,0-1 0,-1 3 0,1-3 0,-6-2 0,0-3 0,6 3 0,-5-2 0,1-1 0,-5 3 0,1-1 0,0-2 0,2 4 0,-4-1 0,2-3 0,-5 4 0,2-1 0,1 3 0,3-2 0,3-1 0,1 2 0,2-2 0,1-1 0,0 2 0,0-2 0,0-2 0,0 4 0,1-1 0,-2 3 0,1 4 0,-5 4 0,-1-3 0,0 3 0,1 1 0,1-4 0,1 1 0,2-3 0,0-5 0,7 2 0,-1-3 0,6 3 0,0-1 0,-2 2 0,-2 4 0,-2-3 0,3 3 0,-1-3 0,-1 2 0,-2 2 0,-1 3 0,-1 3 0,-2-5 0,6 2 0,-1 0 0,0-3 0,5 0 0,-1-4 0,-2 2 0,-1 1 0,-2 4 0,-2-4 0,4 2 0,0-4 0,0 1 0,-2-3 0,4 2 0,0-3 0,4 2 0,-2-2 0,-1 2 0,-2-2 0,-3 2 0,4 3 0,-2-2 0,0-3 0,4 1 0,-1-2 0,-2 2 0,-7 3 0,3 4 0,-1-4 0,0-2 0,-1 0 0,-6 3 0,0 3 0,-6 2 0,0-3 0,7 1 0,3-4 0,1 1 0,2-4 0,0-4 0,5 3 0,0-4 0,5 5 0,-1-3 0,-2 3 0,-2-2 0,-3-2 0,4 2 0,-1-2 0,-1-1 0,4 2 0,-2-2 0,0 4 0,-3-2 0,-1-2 0,3 4 0,-1-3 0,0-2 0,-2 3 0,-1 4 0,-1-2 0,-2-1 0,1 2 0,-2-3 0,1 3 0,-1-2 0,1-3 0,0 3 0,-1-2 0,1-2 0,5 3 0,1-1 0,-1 3 0,0-2 0,3 4 0,11-14 0,11-8 0,10-9 0,7-12 0,6-5 0,8-7 0,8-1 0,7 2 0,4 2 0,3 3 0,2 2 0,1 2 0,0 1 0,0 1 0,11 0 0,5-5 0,17-1 0,10-5 0,13 0 0,5-3 0,2 1 0,5 2 0,-6 3 0,-9 4 0,-2 1 0,-7 1 0,-6 2 0,-5 0 0,3 0 0,-3-5 0,-1 0 0,4-1 0,-7-4 0,4 0 0,-1 8 0,0 1 0,-8 3 0,-12 0 0,-7 0 0,-17 0 0,-9 5 0,-6-1 0,-5 1 0,-1 3 0,0-1 0,6-1 0,0-3 0,2-1 0,-1-2 0,5-1 0,-1-2 0,-1 1 0,-1-6 0,-2 5 0,-2 0 0,0 2 0,-2 6 0,0-1 0,0 1 0,0-2 0,0-1 0,0-2 0,0-1 0,6-1 0,-6 0 0,0 5 0,-1 1 0,-5-1 0,5-1 0,-6-1 0,2-1 0,6 5 0,-4-1 0,6-1 0,1 0 0,-6-2 0,5-2 0,0 0 0,5-1 0,-5 0 0,5 5 0,-2 0 0,-6 1 0,4-2 0,-2 5 0,-5-1 0,-1 4 0,0-1 0,1-2 0,0 3 0,1-2 0,-4-2 0,5 3 0,1-2 0,-4-1 0,6-3 0,-1-2 0,2 5 0,-1-2 0,0 5 0,-7-1 0,1 5 0,-1-3 0,0-2 0,2 2 0,1-2 0,1-2 0,1 3 0,-6-2 0,1 4 0,-1-2 0,2-2 0,-5-2 0,2 2 0,-6 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28:54.728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5174.03906"/>
      <inkml:brushProperty name="anchorY" value="-7862.78271"/>
      <inkml:brushProperty name="scaleFactor" value="0.5"/>
    </inkml:brush>
  </inkml:definitions>
  <inkml:trace contextRef="#ctx0" brushRef="#br0">52 1256 24575,'0'0'0,"5"0"0,7-6 0,5 0 0,5-5 0,4 0 0,1-3 0,2 1 0,1 2 0,-1-2 0,0 3 0,6-4 0,5-4 0,5-2 0,6-4 0,3-2 0,-4 4 0,-5-1 0,1 0 0,-5 5 0,-3-2 0,2 0 0,-2-3 0,-3 4 0,-2 5 0,-7-2 0,-2 4 0,-7-2 0,1 2 0,1 3 0,-4-2 0,2 1 0,2-3 0,3 1 0,2-3 0,3 3 0,-6-3 0,2 2 0,-6-3 0,1 3 0,-9-3 0,-11 4 0,-8 2 0,-9 3 0,-4-3 0,-10 2 0,-2 2 0,-7-4 0,1 1 0,3 2 0,-5 2 0,4 1 0,2 2 0,2-4 0,3 0 0,2 0 0,1 2 0,1 0 0,0 2 0,0 1 0,1 1 0,-1 0 0,0 0 0,6-5 0,-1-1 0,1 0 0,-1-4 0,-2 1 0,-2 2 0,0-5 0,0 2 0,-1 2 0,-1-3 0,1 1 0,-1 2 0,7-3 0,-1 2 0,0 1 0,0 3 0,-2-4 0,-1 1 0,-1 1 0,-1 2 0,11 8 0,17-3 0,0 0 0,0 0 0,-1 1 0,1-1 0,0 0 0,-1 0 0,1 1 0,0-1 0,-1 0 0,1 0 0,0 1 0,0-1 0,-1 0 0,1 1 0,0-1 0,0 0 0,0 1 0,-1-1 0,1 1 0,0-1 0,0 0 0,0 1 0,0-1 0,0 1 0,0-1 0,0 1 0,6 16 0,9 5 0,8 3 0,3 3 0,4 1 0,0 1 0,1 5 0,-1-6 0,0 0 0,-1-1 0,-6-1 0,0-5 0,-1-1 0,-4 1 0,1-4 0,1 0 0,-4 2 0,3 3 0,1 1 0,2 2 0,3 1 0,-4 1 0,0-5 0,-4 0 0,1-1 0,-4 2 0,2-4 0,-4 0 0,3-4 0,-3 1 0,-2 2 0,2 3 0,-2 1 0,3 3 0,4 1 0,-2 1 0,3-5 0,-3 0 0,-4 0 0,3 1 0,-4 1 0,-1 1 0,-4-10 0,-3-18 0,0-2 0,-1-20 0,-6-14 0,-1-6 0,0 0 0,-6 2 0,3 4 0,0-3 0,-3-2 0,3 1 0,1 3 0,2 3 0,2 3 0,2 2 0,-4 2 0,0 0 0,0 2 0,2-1 0,1 0 0,1 0 0,1 0 0,1 0 0,0 0 0,0 0 0,0 0 0,0 0 0,1 0 0,-1-1 0,0 1 0,0 0 0,0 0 0,0-1 0,0 1 0,0 0 0,0 0 0,0 0 0,0-1 0,0 1 0,0 0 0,0 0 0,-6 5 0,0 1 0,0-1 0,1 0 0,2-2 0,1-1 0,0-1 0,2 16 0,-1 11 0,1 0 0,0-1 0,0 1 0,0 0 0,0 0 0,0 0 0,0 0 0,0 0 0,-1 0 0,1 0 0,0 0 0,0 0 0,0 0 0,0 0 0,0 0 0,0-1 0,0 1 0,0 0 0,0 0 0,-1 0 0,1 0 0,0 0 0,0 0 0,0 0 0,0 0 0,0 0 0,0 0 0,0 0 0,0 0 0,-1 0 0,1 0 0,0 0 0,0 0 0,0 0 0,0 0 0,0 0 0,0 0 0,0 1 0,0-1 0,-1 0 0,1 0 0,0 0 0,0 0 0,0 0 0,0 0 0,0 0 0,0 0 0,0 0 0,0 0 0,0 0 0,0 1 0,0-1 0,0 0 0,0 0 0,-1 0 0,1 0 0,0 0 0,-5 12 0,0 14 0,0 6 0,-4 3 0,2 0 0,0-1 0,1-1 0,-3-2 0,2-1 0,-6 5 0,3-1 0,-5 0 0,2-2 0,3 0 0,-3-2 0,-3-1 0,2 0 0,3-1 0,3 0 0,-3-5 0,2-2 0,-3 2 0,1 0 0,2 2 0,-3-5 0,2 1 0,2 1 0,-3-4 0,1 1 0,-3-4 0,2 2 0,-4-4 0,3 2 0,-4-2 0,4 2 0,-4 3 0,3 3 0,-3-3 0,3 2 0,-2-4 0,2 2 0,-2-4 0,2 2 0,3 3 0,3-4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29:05.478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6109.82617"/>
      <inkml:brushProperty name="anchorY" value="-8512.89258"/>
      <inkml:brushProperty name="scaleFactor" value="0.5"/>
    </inkml:brush>
  </inkml:definitions>
  <inkml:trace contextRef="#ctx0" brushRef="#br0">0 906 24575,'0'0'0,"5"-5"0,19-7 0,27-5 0,23-5 0,18-3 0,13-2 0,8-8 0,4 0 0,-4 5 0,-1 2 0,4-4 0,1 0 0,0 0 0,-1 0 0,5-4 0,5 1 0,5 0 0,5 2 0,8-5 0,2 2 0,7 1 0,0 1 0,4-3 0,9 1 0,14 2 0,10 0 0,0 3 0,-2 7 0,-16 6 0,-16 1 0,-21 5 0,-13 4 0,-14 3 0,-10 2 0,-2 2 0,1 1 0,15 1 0,9 0 0,21-1 0,6 1 0,16-1 0,5 0 0,10 1 0,2-1 0,4 5 0,-6 7 0,2-1 0,-9 11 0,4-2 0,-2 8 0,-7-3 0,-7 6 0,-6-5 0,-12 1 0,-3 4 0,-9 1 0,-6-5 0,-10-1 0,-4 5 0,-3 0 0,1 1 0,-6-1 0,2-1 0,1 5 0,-4 1 0,2-2 0,-9 5 0,7-1 0,-3 3 0,3-1 0,-3-2 0,-2 3 0,-4-3 0,-2 4 0,2 3 0,0-1 0,-2 2 0,-1-3 0,-2 2 0,-1 3 0,0-4 0,-1-3 0,-6 2 0,-1-4 0,1-2 0,-5-3 0,-10-2 0,-5-2 0,-9-2 0,-7 0 0,-7 0 0,-4 0 0,-3 0 0,4-6 0,-6 0 0,0 0 0,-1 2 0,0 0 0,6 8 0,-5 1 0,6 1 0,-1-2 0,6 6 0,-6-2 0,4 0 0,-1-2 0,-1-3 0,-2 5 0,-2-6 0,0-2 0,-1 5 0,-1 5 0,0 0 0,0-1 0,-6-1 0,0-3 0,1 4 0,6-1 0,-4-2 0,-5-1 0,0-7 0,1-2 0,-4 5 0,1-6 0,-4 2 0,2 0 0,3 6 0,2 1 0,3 7 0,2-1 0,-5-1 0,2-2 0,-1-2 0,-3-2 0,0-1 0,-4-2 0,2 0 0,2 0 0,-4 0 0,3 0 0,-3 0 0,1-5 0,-2-1 0,-4 0 0,2-4 0,-2 1 0,3-5 0,-1 3 0,-3 1 0,3 3 0,-2 3 0,-3 2 0,5 1 0,-3 7 0,4 0 0,-2 1 0,4 4 0,-3-1 0,-2-2 0,-3-1 0,-2-3 0,3-7 0,-7-25 0,-1 1 0,1 0 0,-1 0 0,1 0 0,0 0 0,-1 0 0,1 0 0,0 0 0,0 0 0,0 0 0,0-1 0,0 1 0,1 0 0,-1 0 0,0-1 0,0 0 0,0 0 0,0 1 0,0-1 0,0 0 0,0 0 0,0 0 0,0 0 0,0 0 0,0 0 0,0-1 0,0 1 0,0 0 0,1-1 0,14-5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29:14.714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39725.66406"/>
      <inkml:brushProperty name="anchorY" value="-15183.14258"/>
      <inkml:brushProperty name="scaleFactor" value="0.5"/>
    </inkml:brush>
  </inkml:definitions>
  <inkml:trace contextRef="#ctx0" brushRef="#br0">0 453 24575,'0'0'0,"15"-5"0,22-7 0,14-5 0,15-10 0,16-4 0,7 3 0,9 0 0,0 1 0,-1 0 0,-13 6 0,-5 0 0,-7 4 0,-12 6 0,-4-3 0,-10 4 0,0-2 0,0 1 0,8-3 0,-3 2 0,2 2 0,0-2 0,2 1 0,0-2 0,-5 2 0,1 2 0,-1 2 0,-3-3 0,0 2 0,-4 2 0,-4 1 0,2 2 0,3 1 0,-3 1 0,4 1 0,-3 0 0,-3 1 0,-3-1 0,-4 0 0,-1 1 0,-2-1 0,-1 5 0,-1 1 0,1 0 0,0-1 0,-1-1 0,-4 3 0,-1 0 0,0 5 0,2-1 0,1 3 0,1-1 0,1 3 0,0-3 0,-4 3 0,-1-3 0,1-3 0,1-3 0,-5 3 0,1-2 0,-4 4 0,1-2 0,2-1 0,-3 3 0,2-2 0,2 4 0,3-3 0,-4 4 0,1 3 0,-4 4 0,2-3 0,-5 1 0,3-4 0,-3 2 0,2 1 0,-2 3 0,2-3 0,-3-5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29:18.115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46781.88672"/>
      <inkml:brushProperty name="anchorY" value="-20723.79688"/>
      <inkml:brushProperty name="scaleFactor" value="0.5"/>
    </inkml:brush>
  </inkml:definitions>
  <inkml:trace contextRef="#ctx0" brushRef="#br0">0 1 24575,'0'0'0,"5"5"0,13 12 0,4 12 0,12 11 0,7 1 0,7 1 0,0-3 0,-3-3 0,-5-8 0,-4-9 0,-9-1 0,-9-6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29:18.733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48010.52344"/>
      <inkml:brushProperty name="anchorY" value="-21897.17773"/>
      <inkml:brushProperty name="scaleFactor" value="0.5"/>
    </inkml:brush>
  </inkml:definitions>
  <inkml:trace contextRef="#ctx0" brushRef="#br0">1 1 24575,'0'0'0,"0"9"0,5 4 0,1 10 0,-1 4 0,0 3 0,4 7 0,-1 5 0,-1 1 0,-2-2 0,-1 2 0,4-3 0,-1 4 0,-1-3 0,-1-20 0,-5-22 0,0 1 0,0 0 0,0 0 0,0 0 0,0 0 0,0 0 0,0-1 0,0 1 0,0 0 0,1 0 0,-1 0 0,0 0 0,0 0 0,0 0 0,0 0 0,0 0 0,0 0 0,0 0 0,0 0 0,0 0 0,0 0 0,1 1 0,-1-1 0,0 0 0,0 0 0,0 0 0,0 0 0,0 0 0,0 0 0,0 0 0,0 0 0,0 0 0,0 0 0,0 0 0,0 0 0,1 0 0,-1 0 0,0 0 0,0 0 0,0 1 0,0-1 0,0 0 0,0 0 0,0 0 0,0 0 0,0 0 0,2-8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29:19.303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48942.15625"/>
      <inkml:brushProperty name="anchorY" value="-23190.14648"/>
      <inkml:brushProperty name="scaleFactor" value="0.5"/>
    </inkml:brush>
  </inkml:definitions>
  <inkml:trace contextRef="#ctx0" brushRef="#br0">0 0 24575,'0'0'0,"0"10"0,0 9 0,0 4 0,6 9 0,0 9 0,0 0 0,-1 5 0,-2-2 0,0-3 0,-2-4 0,-1-3 0,0-3 0,0-2 0,0-6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29:20.739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49818.38281"/>
      <inkml:brushProperty name="anchorY" value="-24487.82617"/>
      <inkml:brushProperty name="scaleFactor" value="0.5"/>
    </inkml:brush>
  </inkml:definitions>
  <inkml:trace contextRef="#ctx0" brushRef="#br0">1 0 24575,'0'0'0,"5"0"0,7 6 0,5 6 0,-1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29:21.272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50715.74609"/>
      <inkml:brushProperty name="anchorY" value="-25363.74023"/>
      <inkml:brushProperty name="scaleFactor" value="0.5"/>
    </inkml:brush>
  </inkml:definitions>
  <inkml:trace contextRef="#ctx0" brushRef="#br0">1 0 24575,'0'0'0,"4"5"0,3 8 0,-2 4 0,0 11 0,4 9 0,-1 7 0,-1 2 0,4 3 0,-2-4 0,5-3 0,-3-4 0,-1-10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29:21.789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51662.52734"/>
      <inkml:brushProperty name="anchorY" value="-26602.04297"/>
      <inkml:brushProperty name="scaleFactor" value="0.5"/>
    </inkml:brush>
  </inkml:definitions>
  <inkml:trace contextRef="#ctx0" brushRef="#br0">1 0 24575,'0'0'0,"0"5"0,6 8 0,0 4 0,-1 5 0,0 4 0,-1 1 0,-2-4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29:09.338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19201.35156"/>
      <inkml:brushProperty name="anchorY" value="-12129.01855"/>
      <inkml:brushProperty name="scaleFactor" value="0.5"/>
    </inkml:brush>
  </inkml:definitions>
  <inkml:trace contextRef="#ctx0" brushRef="#br0">0 1610 24575,'0'0'0,"5"0"0,24-17 0,23-11 0,21-18 0,18-14 0,13-1 0,2-1 0,-7 1 0,-5 7 0,-10 1 0,-9 6 0,-7 7 0,-12 4 0,-4 4 0,-2 2 0,0 2 0,1 0 0,7 1 0,8 0 0,6 0 0,12-6 0,15-1 0,8-6 0,6-4 0,9-5 0,1 2 0,5-2 0,5 4 0,2 4 0,4-1 0,1 8 0,1 4 0,1 2 0,11 1 0,12 1 0,11 0 0,9 5 0,13-1 0,4 6 0,-3-1 0,0 3 0,4 5 0,0 2 0,5-7 0,-1 1 0,5-5 0,4-3 0,3 3 0,-8 4 0,-5 4 0,-9 3 0,-3-1 0,-8 1 0,-5 1 0,0 2 0,-8 2 0,2 0 0,-7 2 0,5 0 0,-13 0 0,-5 0 0,-7 1 0,-9-1 0,-9 6 0,-13-1 0,-5 7 0,-9 4 0,-7-1 0,-5 3 0,-5-3 0,-1 3 0,4-4 0,6 8 0,0-3 0,4 2 0,5 2 0,3 2 0,3 1 0,7 1 0,-4 7 0,6 0 0,-6 0 0,5 0 0,-6 3 0,-2 5 0,-5 5 0,-7-2 0,1-2 0,-9 6 0,2-2 0,-2 2 0,-1 2 0,-2 7 0,-7-4 0,0 1 0,-7 1 0,1-7 0,-4 1 0,-5-6 0,-2 7 0,3 2 0,-3-3 0,0 0 0,-3-4 0,-6-5 0,-2 2 0,-7-4 0,-4-3 0,-6-9 0,-2-1 0,2-2 0,-1 5 0,-1-4 0,-7 1 0,-1-1 0,-1 1 0,0 0 0,1 7 0,6 0 0,2 1 0,6 10 0,5 5 0,-1-1 0,4 8 0,2 2 0,-3 7 0,2 0 0,2 0 0,-4-2 0,1-2 0,-4-7 0,-3-7 0,-4-7 0,-9-6 0,-3-3 0,-7-3 0,1 0 0,0-2 0,-3 7 0,2 0 0,2 0 0,3-1 0,-3 0 0,1-8 0,-4 0 0,2-1 0,-4 1 0,1 6 0,3 7 0,4-4 0,1 5 0,-2-2 0,0-7 0,-4-2 0,-5-1 0,2-6 0,-3 0 0,2 0 0,-2 2 0,3-3 0,-2 0 0,-2 8 0,2 2 0,4-4 0,-2 0 0,-3 0 0,-3 0 0,3 2 0,-2-1 0,-2-4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11:45.306"/>
    </inkml:context>
    <inkml:brush xml:id="br0">
      <inkml:brushProperty name="width" value="0.35" units="cm"/>
      <inkml:brushProperty name="height" value="0.35" units="cm"/>
      <inkml:brushProperty name="color" value="#DA0C07"/>
      <inkml:brushProperty name="inkEffects" value="lava"/>
      <inkml:brushProperty name="anchorX" value="-29402.79492"/>
      <inkml:brushProperty name="anchorY" value="3790.91968"/>
      <inkml:brushProperty name="scaleFactor" value="0.5"/>
    </inkml:brush>
  </inkml:definitions>
  <inkml:trace contextRef="#ctx0" brushRef="#br0">652 0 24575,'0'0'0,"-5"0"0,-7 0 0,0 6 0,-4 0 0,-3 0 0,-4 4 0,-2 5 0,-2-1 0,-2 3 0,1-2 0,5 2 0,-1-3 0,7 2 0,-1-3 0,-1 3 0,-3-3 0,4 2 0,-2-2 0,-1 2 0,-2 4 0,-2-4 0,5 4 0,-2-5 0,0 3 0,-2-3 0,5 1 0,-2-2 0,-1-3 0,5 2 0,-2-2 0,4 3 0,-2-1 0,10-3 0,8-9 0,-1 1 0,0-1 0,0 0 0,0 0 0,0 1 0,0-1 0,0 0 0,0 0 0,0 1 0,1-1 0,-1 0 0,0 1 0,0-1 0,0 0 0,0 0 0,1 0 0,-1 1 0,0-1 0,0 0 0,0 0 0,1 0 0,-1 1 0,0-1 0,0 0 0,1 0 0,-1 0 0,0 0 0,0 0 0,1 0 0,-1 0 0,1 1 0,9 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29:11.523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34122.6875"/>
      <inkml:brushProperty name="anchorY" value="-15031.65918"/>
      <inkml:brushProperty name="scaleFactor" value="0.5"/>
    </inkml:brush>
  </inkml:definitions>
  <inkml:trace contextRef="#ctx0" brushRef="#br0">0 1019 24575,'0'0'0,"5"-5"0,13-7 0,5-6 0,5-4 0,8-3 0,6-3 0,6-1 0,5 0 0,8 5 0,7 1 0,7-1 0,5 1 0,14-2 0,8-2 0,7-5 0,4-2 0,2-5 0,6 0 0,-5 1 0,-1 3 0,4 1 0,-7-2 0,-5 1 0,3 0 0,-10 2 0,1 2 0,-11 1 0,-9 1 0,-15 6 0,-12 1 0,-6 6 0,-7 4 0,0-1 0,2-2 0,4 1 0,3-2 0,2 3 0,3-3 0,-5 3 0,1-3 0,-5 4 0,-5 2 0,1 3 0,-4 3 0,-2 2 0,-3 1 0,-1 1 0,-3 1 0,-1 0 0,0-1 0,6 1 0,-1-1 0,7 0 0,4 0 0,-1 0 0,3 0 0,-3 0 0,3 0 0,-3 0 0,-5 0 0,4 0 0,-4 0 0,-2 0 0,-2 0 0,3 0 0,-2 0 0,0 0 0,-2 0 0,-2 5 0,-1 1 0,-1 0 0,5-2 0,-6 5 0,0-1 0,-1 5 0,0-2 0,-1-2 0,1-2 0,1 3 0,-1-2 0,1-1 0,1 4 0,-1-2 0,0 4 0,1-2 0,-1 4 0,0-2 0,1-3 0,-1 2 0,0-1 0,0-3 0,-6 3 0,1-2 0,-1 4 0,2-1 0,1-3 0,-5 3 0,1-2 0,1-2 0,-4 4 0,-5-3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29:15.928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43486.39063"/>
      <inkml:brushProperty name="anchorY" value="-16042.2207"/>
      <inkml:brushProperty name="scaleFactor" value="0.5"/>
    </inkml:brush>
  </inkml:definitions>
  <inkml:trace contextRef="#ctx0" brushRef="#br0">0 0 24575,'0'0'0,"10"15"0,8 11 0,16 14 0,10 9 0,8 12 0,10 9 0,9 7 0,-6-6 0,-1-3 0,-8-10 0,-9-16 0,-6-7 0,-7-12 0,-33-24 0,1 2 0,-1 0 0,1-1 0,0 1 0,-1-1 0,1 1 0,0-1 0,-1 0 0,1 0 0,0 0 0,0 0 0,-1 0 0,3 0 0,-3 1 0,0-1 0,1 0 0,-1 0 0,0 0 0,0-1 0,0 1 0,0 0 0,0-1 0,0 1 0,0 0 0,0-1 0,0 0 0,0 1 0,1-2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29:16.526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44972.85547"/>
      <inkml:brushProperty name="anchorY" value="-17521.85156"/>
      <inkml:brushProperty name="scaleFactor" value="0.5"/>
    </inkml:brush>
  </inkml:definitions>
  <inkml:trace contextRef="#ctx0" brushRef="#br0">0 1 24575,'0'0'0,"0"5"0,0 7 0,0 11 0,0 10 0,0 5 0,0 5 0,6 11 0,0 4 0,0 3 0,4 0 0,0 0 0,3-7 0,-1-2 0,-3-5 0,4-1 0,-3-4 0,-1-4 0,-3-15 0,-3-14 0,-1-14 0,-1-5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29:17.153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45935.21875"/>
      <inkml:brushProperty name="anchorY" value="-19113.80664"/>
      <inkml:brushProperty name="scaleFactor" value="0.5"/>
    </inkml:brush>
  </inkml:definitions>
  <inkml:trace contextRef="#ctx0" brushRef="#br0">0 1 24575,'0'0'0,"0"9"0,0 10 0,0 4 0,0 4 0,0 7 0,0 7 0,0 7 0,0 15 0,0-2 0,0 1 0,0-1 0,0-1 0,0-7 0,0-7 0,0-6 0,0-5 0,0-4 0,0-3 0,0-6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29:22.853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52537.38281"/>
      <inkml:brushProperty name="anchorY" value="-27581.81641"/>
      <inkml:brushProperty name="scaleFactor" value="0.5"/>
    </inkml:brush>
  </inkml:definitions>
  <inkml:trace contextRef="#ctx0" brushRef="#br0">0 1 24575,'0'0'0,"0"5"0,0 7 0,6 6 0,6 4 0,-1 3 0,5 2 0,-2 2 0,3-5 0,-2 0 0,-4-7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29:23.431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53485.24609"/>
      <inkml:brushProperty name="anchorY" value="-28631.94336"/>
      <inkml:brushProperty name="scaleFactor" value="0.5"/>
    </inkml:brush>
  </inkml:definitions>
  <inkml:trace contextRef="#ctx0" brushRef="#br0">0 0 24575,'0'0'0,"0"5"0,0 7 0,0 11 0,0 6 0,0 7 0,0 8 0,0 0 0,0-2 0,0-3 0,0-4 0,0-8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29:24.031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54331.91406"/>
      <inkml:brushProperty name="anchorY" value="-29814.53711"/>
      <inkml:brushProperty name="scaleFactor" value="0.5"/>
    </inkml:brush>
  </inkml:definitions>
  <inkml:trace contextRef="#ctx0" brushRef="#br0">1 0 24575,'0'0'0,"0"5"0,0 7 0,0 5 0,0 5 0,0 4 0,0 2 0,0 0 0,0 2 0,5-1 0,1 0 0,-1 6 0,0-1 0,-2 0 0,-1-6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0:29:58.607"/>
    </inkml:context>
    <inkml:brush xml:id="br0">
      <inkml:brushProperty name="width" value="0.2" units="cm"/>
      <inkml:brushProperty name="height" value="1.2" units="cm"/>
      <inkml:brushProperty name="color" value="#00A0D7"/>
      <inkml:brushProperty name="ignorePressure" value="1"/>
      <inkml:brushProperty name="inkEffects" value="pencil"/>
    </inkml:brush>
  </inkml:definitions>
  <inkml:trace contextRef="#ctx0" brushRef="#br0">58 0,'0'10,"0"8,0 5,0 4,0 3,0 0,-5 0,-1 4,0 2,2-1,0 4,-3-1,0 3,0 0,2-3,2-3,1-2,1-3,0-1,2 0,-1-1,0-1,5 1,7 0,0 0,4-5,4-1,2-5,4-5,1-5,2 2,-1-1,1-2,0-2,0-6,0-4,-6-4,-1-6,-4-5,-6-4,-5-2,-3-1,-2-1,-2-6,-1 0,0 0,-5 1,-6 2,-1 1,2 2,-2 0,0 1,4 0,2 0,-1 5,-1 1,2 0,-2 4,-1 0,3-2,-3 2,0 1,-3 1,-4 0,-4 3,-3 3,2-2,1 2,-2 2,4-2,4-4,6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0:30:00.719"/>
    </inkml:context>
    <inkml:brush xml:id="br0">
      <inkml:brushProperty name="width" value="0.2" units="cm"/>
      <inkml:brushProperty name="height" value="1.2" units="cm"/>
      <inkml:brushProperty name="color" value="#00A0D7"/>
      <inkml:brushProperty name="ignorePressure" value="1"/>
      <inkml:brushProperty name="inkEffects" value="pencil"/>
    </inkml:brush>
  </inkml:definitions>
  <inkml:trace contextRef="#ctx0" brushRef="#br0">2 1,'0'5,"0"6,0 6,5 5,1 4,1 2,-2 1,3 0,0 1,-1-1,-2 0,4 0,-1-1,-1 1,-2-1,-1 5,-2 2,-2-1,0-1,5-1,1-2,5-6,5-6,4-7,0-10,0-5,-3-7,1-6,-3-5,-4-4,-4-2,-3-1,-2-5,3-2,1 1,-1 1,0 2,-2 1,-2 2,0 0,-1 1,0 0,0 0,-5 0,-7 0,-5 5,-6 6,-3 6,-1 5,-2 8,-1 4,5 5,7 7,2-1,3 2,4 2,-1 3,1 2,2 1,2 2,2-1,1 1,7-1,6-4,7-2,5-5,-2-9,-4-12,-5-9,-9-8,-6-4,-2-4,0-1,1 0,1-1,1 2,0 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0:30:03.204"/>
    </inkml:context>
    <inkml:brush xml:id="br0">
      <inkml:brushProperty name="width" value="0.2" units="cm"/>
      <inkml:brushProperty name="height" value="1.2" units="cm"/>
      <inkml:brushProperty name="color" value="#00A0D7"/>
      <inkml:brushProperty name="ignorePressure" value="1"/>
      <inkml:brushProperty name="inkEffects" value="pencil"/>
    </inkml:brush>
  </inkml:definitions>
  <inkml:trace contextRef="#ctx0" brushRef="#br0">0 22,'0'5,"0"6,0 6,0 5,0 4,0 2,0 1,0 0,0 1,5-1,2 0,-1 0,-1-1,-2 0,0 1,-2-1,4 0,1 0,5 1,4-1,1 0,2-5,3-1,2-5,2 0,2 2,6-3,-3 1,-1-2,-2-4,0-4,1-2,-5-8,-2-4,-4-4,-6-5,-3-6,-5-8,-1-3,-2-2,-1 1,0 1,0-3,0 0,-4 0,-1 3,-5 1,-1 2,3 1,-3 0,-4-3,-4-3,2 1,-2 6,-1 3,-3 6,3 1,1 4,-2 4,-1 4,2-3,1 2,-1 1,3 6,4 9,5 7,4 5,7 10,4 3,1 7,3 0,6-2,-1 2,3-1,-3-2,-3-3,1 2,-2-1,-3 4,-2-1,2-6,-5-15,-2-14,-3-13,0-9,-5-8,-1-2,-4 2,1 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12:15.480"/>
    </inkml:context>
    <inkml:brush xml:id="br0">
      <inkml:brushProperty name="width" value="0.35" units="cm"/>
      <inkml:brushProperty name="height" value="0.35" units="cm"/>
      <inkml:brushProperty name="color" value="#DA0C07"/>
      <inkml:brushProperty name="inkEffects" value="lava"/>
      <inkml:brushProperty name="anchorX" value="-27922.91016"/>
      <inkml:brushProperty name="anchorY" value="4214.39746"/>
      <inkml:brushProperty name="scaleFactor" value="0.5"/>
    </inkml:brush>
  </inkml:definitions>
  <inkml:trace contextRef="#ctx0" brushRef="#br0">0 4936 24575,'0'0'0,"34"-10"0,46-3 0,23-10 0,17 2 0,1 2 0,-3 5 0,-14-1 0,-20 4 0,-18 2 0,-16 4 0,-11 2 0,-8 1 0,7 2 0,4 0 0,11-5 0,22 0 0,19 0 0,13 1 0,9 1 0,14 7 0,1 0 0,10 1 0,4 5 0,6 0 0,6-2 0,11-2 0,4-2 0,2-1 0,-5-2 0,-6-1 0,-14 0 0,-5 0 0,-5-6 0,-7-1 0,-6-4 0,-5 0 0,-4-4 0,-15 2 0,-6 3 0,-13 2 0,-15 4 0,-8-4 0,-12 1 0,-1 2 0,-1 0 0,1-3 0,3 0 0,2 2 0,2-5 0,7 2 0,12 1 0,1-3 0,11 1 0,7 3 0,-2 1 0,-7 3 0,-7 1 0,-13 1 0,-11 1 0,-4 0 0,4 0 0,12 1 0,14-6 0,13-1 0,15 0 0,8 1 0,10 2 0,1 1 0,6 0 0,-3 2 0,-8 0 0,-4 0 0,-15-6 0,-1-5 0,-12 0 0,2-5 0,2-4 0,12-8 0,10-3 0,16 4 0,13-6 0,12 1 0,2 0 0,6 0 0,-4 7 0,-14 1 0,-11 7 0,-26 5 0,-14 4 0,-20 4 0,-12 3 0,-12 1 0,-10 1 0,-6 0 0,-5 0 0,-2 0 0,-1-7 0,0 1 0,0-1 0,7 1 0,0 2 0,0 0 0,6 2 0,4 1 0,10-6 0,4 0 0,20 0 0,1 2 0,6 0 0,-5 2 0,-4 1 0,-6 1 0,-5 0 0,-9 0 0,-3 6 0,-1 0 0,-1 0 0,2 5 0,13-2 0,6 0 0,13-3 0,10 3 0,15-1 0,5-1 0,-2-2 0,-4-2 0,-18-2 0,-18 0 0,-16-1 0,-13 0 0,-3 0 0,11-1 0,4 1 0,14-6 0,3 1 0,5-7 0,3 2 0,9-5 0,1 2 0,6-3 0,0 3 0,5 2 0,-3 4 0,-8 3 0,-15 2 0,-14 1 0,-13 1 0,-4 1 0,0-1 0,-5 1 0,-3-1 0,4 0 0,-3 1 0,4-1 0,-2 0 0,-2 0 0,-3 0 0,-1 0 0,-3 0 0,-1 0 0,-1 0 0,0 0 0,0 0 0,0 0 0,5 5 0,7 1 0,5 5 0,5 5 0,15-1 0,2 4 0,7-4 0,-6 2 0,-4-3 0,-3 3 0,-8-4 0,-8 3 0,-6-4 0,-12 4 0,-2-4 0,-9 4 0,1-3 0,-5 8 0,2-3 0,-3 3 0,-2 2 0,-4 2 0,-1 1 0,-3 2 0,0 0 0,-1 0 0,-1 1 0,1-1 0,-6 1 0,0-1 0,-6-5 0,2-1 0,-5 1 0,-4 0 0,-3-3 0,-2 0 0,-3-5 0,-1 2 0,0 2 0,-7-3 0,6 2 0,-6-3 0,2-5 0,0-2 0,1-4 0,1-2 0,2-1 0,0-2 0,0 1 0,1-1 0,-5 0 0,-7 1 0,1-1 0,0 1 0,3 0 0,7-5 0,9-7 0,7-5 0,13 16 0,-1-1 0,1 0 0,0 0 0,-1 0 0,1 0 0,0 0 0,0 0 0,0 1 0,1-5 0,2-19 0,3-3 0,0 0 0,-1-2 0,-2 1 0,0 0 0,-2-6 0,0-5 0,-1 0 0,0 1 0,-6 3 0,-6 2 0,1 2 0,0 2 0,-3 2 0,-3 5 0,2 1 0,-3 6 0,15 16 0,0-1 0,1 0 0,0 0 0,-1 0 0,1 0 0,-1 1 0,1-1 0,-4 1 0,2 1 0,0 0 0,-1-1 0,1 1 0,0 0 0,0 1 0,-5 2 0,-39 26 0,-12 14 0,-5 14 0,-1 7 0,-5 7 0,7 0 0,2-2 0,9-9 0,13-10 0,8-7 0,10-8 0,8-5 0,7-2 0,10-8 0,-2-21 0,0 1 0,-1 0 0,1 0 0,0-1 0,-1 1 0,1 0 0,0-1 0,0 1 0,-1-1 0,1 1 0,0-1 0,0 1 0,0-1 0,0 1 0,0-1 0,0 0 0,0 0 0,1 1 0,1-2 0,0 1 0,0-1 0,0 1 0,0-1 0,0 1 0,0-1 0,-1 0 0,5-2 0,39-15 0,9-20 0,5-4 0,2-1 0,-5 1 0,-7 4 0,-7 8 0,-7 3 0,-3 3 0,-4 6 0,-7-1 0,-1 5 0,1-2 0,0 4 0,-23 13 0,1-1 0,1 0 0,0 0 0,-1 0 0,1-1 0,0 1 0,-1 0 0,1 0 0,0 0 0,-1 0 0,1 0 0,0 0 0,-1 0 0,1 0 0,0 1 0,-1-1 0,1 0 0,0 0 0,0 1 0,-1-1 0,0 0 0,1 0 0,-1 1 0,0-1 0,0 1 0,1-1 0,-1 0 0,0 1 0,0-1 0,0 1 0,1-1 0,-1 1 0,0-1 0,0 0 0,0 1 0,0-1 0,0 1 0,0-1 0,0 1 0,0-1 0,0 1 0,0-1 0,0 1 0,0 0 0,-8 24 0,-14 11 0,-7 10 0,-3 0 0,-2-1 0,6-4 0,1-4 0,2-9 0,5-4 0,0 0 0,-1-7 0,-1-4 0,-2 1 0,-1-4 0,-2-2 0,-7-3 0,0-2 0,-6-2 0,-10-1 0,-5 0 0,-21-1 0,-12-5 0,-18 0 0,-25-6 0,-16 1 0,-19-4 0,-13 2 0,0 3 0,6-3 0,14 2 0,19 3 0,24 2 0,22 2 0,22 3 0,18 0 0,13 1 0,10 0 0,4 1 0,2-1 0,1 6 0,-6 1 0,-1 4 0,-1 0 0,0-2 0,12-2 0,18-7 0,3-1 0,32-14 0,28-6 0,29-13 0,22-2 0,23-1 0,9 1 0,6 1 0,-9 3 0,-3 1 0,-2 2 0,0 0 0,1-4 0,-4 5 0,-5 0 0,-11 6 0,-4 7 0,-9 5 0,-7 0 0,-16 2 0,-11 2 0,-13 2 0,-11 2 0,-15-4 0,-31 6 0,0 0 0,1 0 0,-1 0 0,1 0 0,-1 0 0,0 0 0,1-1 0,-1 1 0,1 0 0,-1 0 0,1 0 0,-1-1 0,1 1 0,-1 0 0,0-1 0,1 1 0,-1 0 0,0-1 0,1 1 0,-1 0 0,0-1 0,1 1 0,-1-1 0,0 0 0,-23 7 0,-36 12 0,-36 8 0,-41 10 0,-40 9 0,-55-1 0,-53 4-1147,-28-2 959,-21-11 172,0-9-58,8-9 74,21-8 0,18-11 0,31-3 0,28-7 0,18-6 0,24 0 0,16 4 0,20 3 0,20-1 0,17 2 0,8 3 0,19 2 0,12 2 0,15 2 0,1 0 0,-14 2 0,-29-1 0,-46 6 0,-44 0 0,-43 0 0,-62-7 254,-37-7-326,-21-6-1039,9-1 491,32 1 727,45-2-243,49 4 136,52 2 0,48 3 0,40 3 0,27 2 0,18 7 0,10 6 0,4 1 1147,0 5-1344,-1 3 1470,-8 3-502,-2 3-916,4 1 299,0-4-154,-5 0 0,5 0 0,-6-4 0,5 0 0,31-19 0,-5 0 0,1 0 0,0 1 0,-1-1 0,1 1 0,0-1 0,0 0 0,-1 1 0,1-1 0,0 1 0,0-1 0,0 1 0,-1-1 0,1 1 0,0-1 0,0 0 0,0 1 0,0-1 0,0 1 0,0-1 0,0 1 0,0-1 0,0 1 0,0-1 0,0 1 0,0-1 0,1 1 0,-1-1 0,0 1 0,0-1 0,0 0 0,1 1 0,-1 0 0,7 1 0,-2 0 0,-1-1 0,1 1 0,-1-1 0,1 0 0,8 1 0,76 5 0,40-3 0,33-2 0,27-2 0,19-1 0,7 1 0,-9-1 0,-4 0 0,-14 1 0,-20-1 0,-30 1 0,-27 0 0,-22 0 0,-23-5 0,-17-1 0,-12 1 0,-7-6 0,-5 2 0,-1-5 0,6-3 0,6-4 0,7-4 0,0 4 0,4 5 0,-3-1 0,2 4 0,3 4 0,-4-3 0,2 3 0,-3 2 0,-5-3 0,2 1 0,-2 2 0,-3 2 0,3-4 0,-2 1 0,4 1 0,-1 2 0,3 2 0,3 1 0,-2 1 0,8 1 0,3 0 0,7 1 0,-4-1 0,6 0 0,-1 0 0,-1 1 0,-1-1 0,4 0 0,-1 0 0,-1 0 0,-2 0 0,-1 0 0,4-6 0,-1-5 0,5-1 0,-1 2 0,10-4 0,-2 2 0,8 3 0,3 3 0,-4 2 0,0 1 0,-12 3 0,-5 0 0,-5 0 0,-9 0 0,-7 1 0,-7-1 0,-5 1 0,-8 5 0,-7 5 0,-17-10 0,0 0 0,1 0 0,-1 0 0,1 0 0,-1 0 0,0 0 0,1 0 0,-1 0 0,0 0 0,0 0 0,1 0 0,-1 1 0,0-1 0,0 1 0,-7 20 0,-9 4 0,-12 1 0,-4 2 0,-3 0 0,-6 1 0,2-1 0,1-6 0,2 0 0,-3 0 0,-3 0 0,-5 2 0,-15-4 0,-8 0 0,-20 1 0,-16 1 0,-37 2 0,-11-4 0,-2 0 0,18-4 0,9 1 0,15-5 0,11-3 0,15-3 0,17-3 0,16-3 0,6-6 0,8-1 0,1-1 0,3 2 0,-3 1 0,-4 1 0,2 1 0,3 2 0,2 0 0,-2 0 0,2 0 0,2-5 0,-4 0 0,2-1 0,1 2 0,3-5 0,-4 1 0,1 1 0,1 1 0,2 3 0,1 1 0,-3 1 0,-6 0 0,-4 1 0,-5 1 0,2-7 0,4 1 0,10-6 0,16 0 0,19 10 0,-1 1 0,0-1 0,0 1 0,0-1 0,0 1 0,0-1 0,0 1 0,0-1 0,0 1 0,0-1 0,0 1 0,0-1 0,0 1 0,0-1 0,1 1 0,-1-1 0,0 1 0,0-1 0,1 1 0,-1 0 0,0-1 0,1 1 0,-1-1 0,0 1 0,1 0 0,-1-1 0,0 1 0,1 0 0,-1-1 0,1 1 0,43-19 0,43-8 0,51-4 0,60-7 0,41-1 0,51 1-1147,46 2 1014,31 3-1046,5 7 294,0 2 930,-23 7-175,-43 5 113,-42 5 17,-37 3 0,-45 3 0,-36 1 0,-30 1-193,-19-6 248,-12-5-82,-6-6 27,-2-6 1147,-11 2-1202,-11 4 1287,-3-1-373,-8 4-523,-17 3-315,-28 10-19,1 0-1,0 0 1,1 0 0,-1 0 0,0 0 0,0 0 0,1 0-1,-1 0 1,0 0 0,0 0 0,1 0 0,-1 0 0,0 0-1,0 0 1,0-1 0,1 1 0,-1 0 0,0 0 0,0 0-1,0 0 1,1-1 0,-1 1 0,0 0 0,0 0 0,0 0-1,0-1 1,0 1 0,1 0 0,-1 0 0,0 0 0,0-1-1,0 1 1,0 0 0,0 0 0,0-1 0,0 1 0,0 0-1,0-1 1,-27 3-2,-34 8 0,-42 7 0,-40 0 0,-45 3 0,-43-3 0,-39-4-1147,-36-10 328,-22-15 19,8-8 911,29-7-249,39-3 138,48-2 0,55 6 0,46 6 0,41 2 0,59 17 0,0 1 0,1-1 0,0 0 0,0 0 0,0 0 0,0 0 0,0-1 0,0 1 0,0 0 0,-2-3 0,2 2 0,2 1 0,0 1 0,-1-1 0,1 0 0,0 1 0,0-1 0,-1 0 0,1 1 0,0-1 0,0 0 0,0 1 0,0-1 0,0 0 0,0 1 0,0-1 0,0 0 0,1 1 0,-1-1 0,0 0 0,0 1 0,0-1 0,1 1 0,-1-1 0,0 0 0,1 1 0,-1-1 0,0 1 0,1-2 0,3-1 0,-1 0 0,0 0 0,0 0 0,1 1 0,-1-1 0,7-3 0,42-25 0,39-8 1147,29-2-327,46-10-20,73-9-912,74-9-897,64 4 869,55 1-1037,34 14 291,15 13 267,-3 9 679,-26 9-172,-36 8 112,-46 6 0,-52 9 0,-63 2 0,-58 1-1147,-58 5 590,-116-9 601,40 11 1,-60-14-53,0 1 0,-1-1 0,0 1 0,0 0 0,1 0 0,-1 0 0,0 0 1,0 0-1,0 0 0,0 1 0,0-1 0,0 1 0,-1-1 0,1 1 0,2 2 0,-4-2 51,0-1-1,0 1 1,0-1-1,0 0 1,0 0-1,0 0 1,0 1-1,-1-1 1,1 0-1,0 0 1,-1 0-1,1 0 1,-1 1-1,1-1 0,-1 0 1,0 0-1,1 0 1,-1 0-1,0 0 1,0-1-1,0 1 1,0 0-1,0 0 1,0 0-1,0-1 1,-2 2-1,-8 9-119,-2-1 1,-24 13-1,-82 33 1360,-67 18-450,-83 8-339,-102 0 317,-96-9-956,-105-17-882,-92-17 208,-77-15-164,-66-23 0,-60-42 0,-21-40 0,4-35-1,56-20 1,96-2 0,118 19 0,135 17 0,139 28 0,131 20 0,190 49 1246,3 0-1,1 0 0,0-1 0,-20-12 0,30 17-248,3 1-1,1-1 1,0 0 0,-1 0-1,1 0 1,0 0 0,0 0-1,0 0 1,-1 0 0,1-1-1,-1-1 1,2 3-1,0 0 1,0-1-1,0 1 0,0 0 0,0-1 1,0 1-1,0 0 0,0-1 0,0 1 1,0 0-1,0-1 0,0 1 1,0 0-1,0-1 0,1 1 0,-1 0 1,0-1-1,0 1 0,0 0 1,0-1-1,1 1 0,-1 0 0,0 0 1,0-1-1,1 1 0,-1 0 1,0 0-1,0-1 0,1 1 0,-1 0 1,0 0-1,1 0 0,-1 0 1,0 0-1,1-1 0,-1 1 0,3-5 110,2 2 0,1 0 0,0 0 0,0 1 0,0-1 0,0 1 0,13-1-1,96-15 861,48 5 0,44 5 0,34 4-765,35 2 984,27 8-329,19 11 110,18 13 0,-9 11 0,-16 1-596,-16 1-381,-23-4 73,-13 3-79,-15 3 0,-21 3 0,-7-8 0,-28-3 0,-29 1 0,-33-8-526,-39-2 676,-78-24-175,-1 1 0,21 12 0,-32-15 25,1-1 0,-1 0 0,1 0 0,-1 0 0,0 1 0,0-1 0,1 0 0,-1 1 0,0-1 0,0 1 0,0-1 0,0 1 0,-1-1 0,1 1 0,0 0 0,-1-1 0,1 1 0,0 3 0,-2-3 60,0 0 0,1 0 0,-1 0 0,1-1 0,-1 1 0,0 0 1,0 0-1,0 0 0,0-1 0,0 1 0,0-1 0,0 1 0,-1-1 0,1 1 1,-1-1-1,1 1 0,-4 1 0,-6 5-137,0 0-1,0-1 1,-18 8 0,-71 22 1378,-42 0-880,-44-8-471,-32-8 157,-28-7-107,-8-7-1147,4-4 328,17-2 688,34-2 51,41-1 38,52 1 42,99 0 0,-1 0 0,0 1 0,-16-5 0,24 5 0,0 0 0,-1 0 0,1 0 0,0 0 0,0 0 0,0 0 0,0 0 0,0-1 0,0 1 0,-1 0 0,1 0 0,0 0 0,0 0 0,0 0 0,0 0 0,0 0 0,0 0 0,-1 0 0,1-1 0,0 1 0,0 0 0,0 0 0,0 0 0,0 0 0,0 0 0,0 0 0,0-1 0,0 1 0,0 0 0,0 0 0,0 0 0,0 0 0,0 0 0,0-1 0,0 1 0,0 0 0,0 0 0,0 0 0,0 0 0,0 0 0,0-1 0,0 1 0,0 0 0,0 0 0,0 0 0,0 0 0,12-7 0,63-11 0,62-4 0,56-4 0,64-7 0,47 4-1147,29 0 328,0 6-164,-22 7 0,-41 5 0,-62 11 0,-59 4 806,-61 1 111,-83-4 61,-2-1 0,0 0 0,1 1 0,-1 0 1,0 0-1,0 0 0,0 0 0,0 0 0,6 3 0,-8-3 5,-1-1 0,0 0 0,0 0 0,0 0 0,1 1 0,-1-1 0,0 0 0,0 0 0,0 0 0,0 1 0,0-1 0,0 0 0,1 0 0,-1 1 0,0-1 0,0 0 0,0 0 0,0 0 0,0 1 0,0-1 0,0 0 0,0 0 0,0 1 0,0-1 0,0 0 0,0 0 0,0 1 0,0-1 0,-1 0 0,1 0 0,0 1 0,-10 8 0,4-5 0,-3 1 0,1-1 0,-12 3 0,-69 17 1147,-40 3-328,-41-5 164,-52 1 0,-64-5 0,-74-5-2293,-88-16 654,-79-20-121,-83-33-265,-47-27 88,-29-20-29,9-11 0,42 6 0,78 4 0,94 11 0,95 18 0,103 15 0,88 19 908,81 15 1127,90 25-996,4 0 0,0 0 0,-1 1 0,1-1 0,-1 0 0,1 0 0,0-1 0,0 1 0,-1 0 0,1-1 0,0 1 0,0-1 1,-1-1-1,1 1-40,2 2-1,0 0 1,0 0 0,-1-1 0,1 1 0,0 0 0,0-1-1,0 1 1,0 0 0,0 0 0,0-1 0,0 1 0,0 0 0,0 0-1,1-1 1,-1 1 0,0 0 0,0-1 0,0 1 0,0 0 0,0 0-1,0-1 1,0 1 0,1 0 0,-1 0 0,0 0 0,0-1 0,0 1-1,1 0 1,-1 0 0,15-8 476,-4 5-165,2 0 1,21-2 0,63-15 655,43 4-185,46-4-909,53 4 249,58 3 1008,32 11-326,26 8 163,-3 8 0,-28 8 0,-49 9 0,-56-3-53,-67 2-1079,-126-24 227,44 17 0,-62-21-78,-3 0 0,0 1 0,1 0 0,-1-1 0,0 2 0,0-1 0,7 7 0,-8-9 0,-3 0 0,0 0 0,1 0 0,-1 1 0,0-1 0,0 1 0,0-1 0,1 1 0,-2-1 0,1 1 0,0 0 0,0-1 0,0 1 0,-1 0 0,1 0 0,0 2 0,1-2 0,-1 0 0,-1-1 0,0 1 0,0 0 0,0 0 0,0 0 0,0 0 0,0 0 0,0 0 0,0 0 0,-1-1 0,0 5 0,0-3 164,0 1 0,-1-1 0,1 0 0,-1 1-1,0-1 1,-4 5 0,-23 26-280,-5 5 1366,-9 7-400,-17 9-863,-15 10 134,-20 8-100,-17 6-21,-20 4 0,-20-3 0,-11-11 0,3-11 0,7-11 0,23-14 0,22-12 0,25-10 0,22-6 0,59-6 0,-1 1 0,0 0 0,0-1 0,0 1 0,1-1 0,-1 0 0,0 1 0,0-1 0,1-1 0,-5-1 0,7 3 0,-1 0 0,0-1 0,1 1 0,-1-1 0,1 1 0,0-1 0,-1 1 0,1-1 0,-1 1 0,1-1 0,0 0 0,-1 1 0,1-1 0,0 1 0,-1-1 0,1 0 0,0 1 0,0-1 0,0 0 0,0 1 0,0-1 0,0 0 0,0 1 0,0-1 0,0 0 0,0 1 0,0-1 0,0 0 0,0 1 0,1-2 0,0-2 0,0 1 0,1 0 0,-1-1 0,1 1 0,0 0 0,0 0 0,0 0 0,3-2 0,4-2 0,0 0 0,0 0 0,12-7 0,45-28 0,20 0 0,18-4 0,15 3 0,11-2 0,8 2 0,-7 4 0,-10 9 0,-22 9 0,-27 2 0,-70 18 0,2 0 0,0-1 0,0 1 0,1-1 0,6-4 0,-10 4 0,-10 1 0,-48 13 0,-47 9 0,-54 7 0,-87 2 0,-71-3-1147,-64-7 328,-45-6-164,-20-6 0,20-3 0,47-9 0,74-8 0,82-1 0,96-4 0,91 7 501,34 10 458,1 0 0,-1-1 0,0 1 0,1 0 0,-1-1 0,0 1-1,1-1 1,-1 1 0,0-1 0,1 1 0,-1-1 0,1 1 0,-1-1 0,1 1 0,-1-1 0,1 0 0,0 1 0,-1-1 0,0-1 0,0 2 44,0-1 1,1 1-1,0-1 0,0 1 1,0 0-1,0-1 0,0 1 1,1-1-1,-1 1 0,0-1 1,0 1-1,0-1 0,0 1 1,0 0-1,1-1 1,-1 1-1,0-1 0,0 1 1,1 0-1,-1-1 0,0 1 1,1 0-1,-1-1 0,0 1 1,1 0-1,-1-1 0,1 1 1,22-13 714,1 5-406,45-10 0,79-4-297,50 0 76,39-1-80,38 4 1119,22 5-328,9 5 164,2 4-970,-10 2 100,-28 2-87,-29 2-26,-43 0 0,-33 0 1146,-38-1-1322,-34 1 296,-28-1-98,-20 1-22,-18 5 0,-25-4 0,-1-1 0,0 0 0,0 0 0,0 0 0,0 0 0,-1 0 0,1 0 0,0 1 0,0-1 0,-1 0 0,1 0 0,-1 0 0,1 1 0,-1-1 0,1 0 0,-1 2 0,1-1 0,-1 1 0,1 0 0,-1 0 0,0 0 0,0 0 0,-1 0 0,1 0 0,-1 3 0,-11 33 1147,5-28-874,1-1 0,-12 16 0,-31 25 710,-20 10-543,-28 2-449,-13-5 95,62-43-86,-57 16 0,-98 7 0,-129-11 0,-38-10-1147,2-8 328,38-11 690,66-3 49,77-8 38,74 0 42,108 13 0,2-1 0,-1 1 0,1-1 0,-1 0 0,1 0 0,-1 0 0,1-1 0,0 1 0,0-1 0,-1 1 0,-3-5 0,4 6 0,2-1 0,1 1 0,0 0 0,-1-1 0,1 1 0,0-1 0,0 1 0,-1-1 0,1 1 0,0-1 0,0 1 0,0-1 0,0 1 0,0-1 0,0 1 0,0-1 0,-1 1 0,2-1 0,-1 1 0,0-1 0,0 1 0,0-1 0,0 1 0,0-1 0,0 1 0,0-1 0,1 1 0,-1-1 0,0 1 0,0 0 0,1-1 0,-1 1 0,0-1 0,1 1 0,-1 0 0,0-1 0,1 1 0,-1 0 0,0-1 0,1 1 0,-1 0 0,1-1 0,-1 1 0,1 0 0,-1 0 0,1 0 0,0-1 0,3-3 0,2 1 0,0-1 0,0 1 0,0 0 0,8-3 0,66-19 0,33 4 0,31-2 0,29 1 0,35 3 0,21 0 0,12-2 1147,14 4-789,5 3-390,2 0 130,0-3-98,-7 3 0,-2-3 0,-14-2 0,-5-3 0,-17-3 0,-21-7 0,-29 4 0,-33 0 0,-35 6 0,-34 1 0,-63 20 0,1 0 0,-1 0 0,1 0 0,-1 0 0,0 0 0,1-1 0,-1 1 0,0-1 0,0 0 0,2-1 0,-4 2 0,0 1 0,0 0 0,0-1 0,0 1 0,0-1 0,0 1 0,0 0 0,0-1 0,0 1 0,0-1 0,0 1 0,0 0 0,0-1 0,0 1 0,0-1 0,-1 1 0,1 0 0,0-1 0,0 1 0,0 0 0,-1-1 0,1 1 0,0 0 0,-1-1 0,1 1 0,0 0 0,0 0 0,-1 0 0,1-1 0,-1 1 0,1 0 0,0 0 0,-1 0 0,1-1 0,0 1 0,-1 0 0,1 0 0,-1 0 0,1 0 0,0 0 0,-1 0 0,1 0 0,-1 0 0,0 0 0,-51-7 0,-29 3 0,-21 3 754,-6-5-969,11 1 322,15 0-107,18-5 0,14 2 0,16-5 0,32 11 0,0 1 0,0 0 0,0-1 0,0 1 0,0-1 0,0 1 0,1-1 0,-4-3 0,3 3 0,1 0 0,0 0 0,0 1 0,0-1 0,0 0 0,0 0 0,1 0 0,-2-4 0,-1-24 0,14-14 0,14-12 0,18-12 0,15-8 0,12-6 0,26-9 0,11-2 0,14-6 0,10 2 0,-5 1 0,-2 14 0,-21 15 0,-20 14 0,-20 16 0,-21 9 0,-12 10 0,-30 17 0,0 1 0,1 0 0,-1 0 0,1-1 0,-1 1 0,1-1 0,-1 1 0,1 0 0,-1-1 0,0 1 0,1-1 0,-1 1 0,0-1 0,1 1 0,-1-1 0,0 1 0,0-1 0,1 0 0,-1 1 0,0-1 0,-19 7 0,-29 10 0,-35 14 0,-32 4 0,-35 2 0,-30 1 0,-22-3 0,-16-1 0,3-2 0,13-7 0,32-1 0,40-6-1147,46-5 328,53-5 667,34-5 45,13 0 141,53-1-80,42-1 46,42-1 0,37 0 0,22-6 0,16-5 0,17 0 1147,4 2-799,-8 1-377,-14 4 125,-35 1-96,-37-3 0,-41 0 0,-99 9 0,1-2 0,21 4 0,-34-3 0,-2-1 0,1 0 0,0 1 0,-1-1 0,1 0 0,-1 1 0,1 0 0,0-1 0,-1 1 0,0 0 0,1 0 0,-1 0 0,1 0 0,-1 0 0,0 0 0,0 0 0,0 1 0,0-1 0,2 2 0,-3 1 0,1-1 0,-1-1 0,0 0 0,0 1 0,0-1 0,0 0 0,-1 1 0,1-1 0,-1 0 0,1 1 0,-1-1 0,0 0 0,0 0 0,0 0 0,0 0 0,-2 3 0,-5 9 0,-1 0 0,-20 23 0,-51 48 0,-33 14 0,-31 9 0,-17 6 0,-12-8 0,7-6 0,21-23 788,30-17-1013,40-19 337,70-38-112,0 0 0,-1 1 0,1 0 0,-7 6 0,11-9 0,1-1 0,0 0 0,0 1 0,0-1 0,0 0 0,0 1 0,-1-1 0,1 0 0,0 0 0,0 1 0,0-1 0,0 0 0,0 1 0,0-1 0,0 0 0,0 1 0,0-1 0,0 0 0,0 0 0,0 1 0,0-1 0,0 0 0,0 1 0,0-1 0,0 0 0,1 1 0,-1-1 0,0 0 0,0 0 0,0 1 0,0-1 0,1 0 0,-1 0 0,0 1 0,0-1 0,1 0 0,-1 0 0,0 0 0,0 0 0,1 1 0,-1-1 0,0 0 0,0 0 0,1 0 0,-1 0 0,0 0 0,1 0 0,-1 0 0,0 0 0,1 0 0,-1 1 0,0-1 0,0-1 0,1 1 0,-1 0 0,0 0 0,1 0 0,-1 0 0,16 3 0,-1-2 0,17-1 0,78-1 0,50-2 0,56 0 0,52-1 0,53 2-1147,43 0 687,25 6 521,-8 7-173,-28 6 112,-46 0 0,-66-3 0,-68-4 0,-68 3 0,-99-13 0,0 1 0,0 0 0,-1 0 0,1 0 0,8 4 0,-15-4 0,1-1 0,0 1 0,1-1 0,-1 0 0,0 0 0,0 0 0,0 1 0,0-1 0,0 0 0,0 0 0,0 0 0,0 1 0,0-1 0,-1 0 0,1 0 0,0 0 0,0 0 0,0 1 0,0-1 0,0 0 0,0 0 0,0 0 0,0 0 0,0 1 0,-1-1 0,1 0 0,0 0 0,0 0 0,0 0 0,0 0 0,0 0 0,-1 0 0,1 1 0,0-1 0,0 0 0,0 0 0,0 0 0,-1 0 0,1 0 0,0 0 0,0 0 0,-1 0 0,-19 7 0,-78 4 0,-72 3 0,-97-2 0,-100-7-1147,-104-16 435,-101-30-302,-58-19 47,-13-21-16,25-9 0,72 1 0,99 10 429,121 14 595,107 18-516,193 40 510,1 0 1,-34-15-1,54 20 13,3 1 0,0 0 0,0 0 0,0 0 0,0 0 0,1-1 0,-1 1 0,0-1-1,-1-1 1,3 2-31,-1 1 1,1 0-1,0-1 0,0 1 0,0 0 0,0-1 0,-1 1 0,1-1 0,0 1 0,0 0 0,0-1 0,0 1 0,0-1 0,0 1 0,0 0 0,0-1 0,0 1 1,0-1-1,0 1 0,1 0 0,-1-1 0,0 1 0,0 0 0,0-1 0,0 1 0,0 0 0,1-1 0,-1 1 0,0 0 0,0-1 0,1 1 0,-1 0 1,0-1-1,1 1 0,-1 0 0,2-3-21,3 1 0,-1-1 0,1 1 0,-1 0 0,1 0 0,0 1 1,0 0-1,0 0 0,0 0 0,8-1 0,117-21 86,67 5-41,51 4-41,47 5 0,46 3 1147,18 3-706,8 8-497,10 12 166,7 12-110,-11 6 0,-9 7 0,-31 0 0,-32-1 0,-33-8 0,-34 1 0,-27-2 0,-25-1 0,-31-1 0,-24-6 1147,-31-1-328,-31-1 164,-65-20-934,2-2 1,-1 1-1,1 0 0,-1 0 0,1 0 0,-1 0 0,0 0 0,1 1 1,-1-1-1,0 0 0,0 1 0,0-1 0,0 1 0,0-1 1,0 1-1,0-1 0,0 1 0,-1-1 0,2 4 0,-3-3-37,1 0-1,-1 1 1,1-1-1,-1 0 1,1 0-1,-1 0 0,0 0 1,0 0-1,0-1 1,0 1-1,0 0 1,0 0-1,-1 0 1,1-1-1,0 1 0,-1-1 1,-2 3-1,-8 2 1,1 1 0,0 0-1,0-2 1,-18 7 0,-111 37 1187,-83-1-613,-100-3-683,-109-10-919,-93-20 196,-61-39-163,-11-13 0,39-26 0,75-2 0,101 2 0,109 8 0,94 14 0,150 33 492,-42-18-1,65 25 432,3 0 0,1 0-1,0 0 1,-1 0 0,1-1-1,-1 1 1,1 0 0,0-1-1,0 0 1,0 0 0,0 1-1,0-1 1,0 0 0,1-1-1,-3-2 1,0 3 66,4 1-1,-1 0 1,1 0 0,0 0-1,0 0 1,-1 0 0,1 0-1,0 0 1,0-1 0,0 1-1,0 0 1,0 0 0,0 0-1,0 0 1,0 0 0,1 0-1,-1 0 1,0 0 0,1 0-1,-1 0 1,1 0 0,-1 0 0,1 0-1,-1 0 1,1 0 0,0 0-1,1-1 1,0-2 117,1 1 0,1-1 0,0 1 1,0-1-1,0 1 0,0 0 0,8-3 0,62-36 697,27-6 163,38-10 0,31-15 0,53-7 0,64-12 0,68-2-100,54-1-1018,39 7 284,3 3-149,-38 13 0,-47 7 0,-69 11 0,-69 9 0,-69 14 0,-55 10 0,-46 4 0,-45 11 0,-11 1 0,-4 4 0,0 0 0,-1 0 0,1 0 0,0 1 0,-1-1 0,1 1 0,-1-1 0,1 1 0,-1 0 0,-2 0 0,-69-9 0,-60 2 1147,-74-10-328,-77-11 164,-77-9-2293,-50-8 1155,-16-6-971,-1-5 214,28-1 246,47-7 739,66 0-191,71 5 118,66 14 0,122 35 0,-33-18 0,57 26 0,1 0 0,0 0 0,1 0 0,-1 0 0,1-1 0,0 1 0,0-1 0,0 0 0,0 0 0,-3-4 0,2 6 0,3 0 0,0 0 0,0 0 0,1 0 0,-1 0 0,0 0 0,1-1 0,-1 1 0,1 0 0,-1 0 0,1 0 0,0-1 0,0 1 0,-1 0 0,1 0 0,0-1 0,0 1 0,0 0 0,0 0 0,0-1 0,1-1 0,-1 1 0,0 0 0,1 0 0,0 1 0,0-1 0,0 0 0,0 0 0,0 1 0,0-1 0,0 1 0,1-1 0,-1 1 0,0-1 0,1 1 0,2-2 0,1-2 0,2 0 0,0 0 0,11-5 0,38-16 1146,19-6-522,21-1 415,11 0-84,19 1 28,21-5-1106,7 0 275,2 2-146,0 7-6,-9 8 0,-4 1 0,-8 6 0,-8 4 0,0 4 0,-10 3 0,-9 1 0,-14 1 0,-18 1 0,-33 0 0,-38-1 0,-9 0 0,-23 1 0,-21 5 0,-5 0 0,0 6 0,4-2 0,6 5 0,11 3 0,4 10 0,4 2 0,6 3 0,5 10 0,0 18 0,-2 10 0,2 15 0,2 4 0,4 9 0,3-5 0,1-9 0,2-13 0,7-20 0,-4-48 0,-1-1 0,0 0 0,0 0 0,0 1 0,1-1 0,-1 0 0,1 0 0,0 0 0,2 3 0,-2-4 0,0 0 0,0 0 0,0 0 0,0 0 0,1-1 0,-1 1 0,0-1 0,1 0 0,-1 1 0,6 0 0,-3 1 0,0-1 0,1-1 0,-1 0 0,1 0 0,6 0 0,47-4 0,12-10 0,8-8 0,18-10 0,7-3 0,2-8 0,-8 2 0,-10-5 0,-17 2 0,-8 3 0,-12-2 0,-15 3 0,-13 2 0,-22 35 0,0-1 0,1 0 0,-1 0 0,-1 0 0,1 0 0,0 0 0,0-5 0,-3 5 0,2 1 0,-1 1 0,1-1 0,-1 0 0,0 1 0,0-1 0,1 1 0,-1-1 0,0 1 0,0-1 0,-1 1 0,1 0 0,0-1 0,-3-1 0,-2 0 0,1 0 0,0 0 0,0 1 0,0 0 0,-1 0 0,-7-2 0,-13-1 0,-34-2 0,-63-1 0,-37 4 0,-24-2 0,-14-5 0,4 0 0,20 2 0,35 2 0,41 8 0,81 0 0,1 0 0,-19 5 0,30-5 0,1 0 0,0 0 0,0 1 0,0-1 0,0 1 0,0 0 0,-6 4 0,7-4 0,1-1 0,1 1 0,-1-1 0,1 1 0,-1-1 0,1 1 0,0-1 0,0 1 0,0 0 0,0 0 0,0-1 0,0 1 0,1 0 0,-2 2 0,0-1 0,1 0 0,0 0 0,0 1 0,1-1 0,0 0 0,-1 0 0,1 7 0,2 24 0,3 0 0,2-1 0,-2-1 0,5-2 0,-2 0 0,5-7 0,5-6 0,2 0 0,5-5 0,7 1 0,7-2 0,1-2 0,11-3 0,-37-8 0,1 0 0,16-2 0,49-12 0,13-12 0,6-4 0,1-4 0,-8-5 0,-10-4 0,-8 1 0,-13 3 0,-51 31 0,0 1 0,14-16 0,10-15 0,-6 2 0,-3-2 0,-7 3 0,-6 1 0,1 2 0,-3 3 0,-3 1 0,-2 1 0,-2 1 0,-2 0 0,-7 0 0,-6 0 0,-5 0 0,-6 0 0,-8 0 0,-9 0 0,-12 6 0,-5-1 0,-4 1 0,0 4 0,11-1 0,7 5 0,7 3 0,4 4 0,4 3 0,-5 2 0,-4 1 0,-7 8 0,1-1 0,-9 6 0,-4 5 0,-2 4 0,5-2 0,6-4 0,6 1 0,5 3 0,15-4 0,18-19 0,5-2 0,16-20 0,10-15 0,7-10 0,1-12 0,0-2 0,-8-2 0,-7 2 0,-1 2 0,-7 8 0,-4 8 0,-3 6 0,-3 6 0,-3 5 0,0 1 0,-1-4 0,0 1 0,1-1 0,-1 1 0,1 2 0,-1 0 0,7 6 0,5 1 0,1 1 0,4 4 0,-2 0 0,9 3 0,-19 17 0,-1-2 0,1 0 0,-1 0 0,0 0 0,0 0 0,1 1 0,-1-1 0,0 1 0,3 1 0,10 6 0,-2-2 0,19 13 0,59 40 0,39 17 0,28 16 0,28 5 0,24 8 0,19 3-1036,3-2 1332,-21-16-444,-29-16 148,-43-17 0,-38-18 0,-32-10 0,-23-11 0,-3-2 0,-3-6 0,3 3 0,9 2 0,3 4 1036,3-3-1332,1 3 444,0-3-148,-1-5 0,-7 3 0,0-3 0,5 3 0,1-3 0,0 4 0,-4-3 0,-7-3 0,-6-2 0,0 3 0,-4-2 0,4-2 0,2-1 0,5 4 0,9-2 0,8-1 0,8 5 0,11-2 0,4-2 0,-3-1 0,0 3 0,-7-1 0,0-1 0,0-2 0,-4 4 0,-5-1 0,2 4 0,-10-2 0,9-1 0,3 4 0,5-3 0,-3-2 0,-3 4 0,-4-3 0,-10-1 0,-9 3 0,-9-2 0,-44-8 0,4-1 0,1 0 0,-1 0 0,0 0 0,1 0 0,-1 0 0,0 0 0,1 0 0,-1 0 0,0 1 0,1-1 0,-1 0 0,0 0 0,0 0 0,1 1 0,-1-1 0,0 0 0,0 0 0,0 1 0,1-1 0,-1 0 0,0 1 0,0-1 0,0 0 0,0 0 0,1 1 0,-1-1 0,0 0 0,0 1 0,0-1 0,0 0 0,0 1 0,0-1 0,0 0 0,0 1 0,0-1 0,0 0 0,0 1 0,0-1 0,0 0 0,0 1 0,-1-1 0,1 0 0,0 1 0,0-1 0,0 0 0,0 1 0,-1-1 0,-10 3 0,3-1 0,0 0 0,-1 0 0,-10 1 0,-108 6 0,-69 3 0,-65 4 0,-27-2-1147,-5-3 328,25-2-164,54 1 0,50-1 0,49-2 0,34 3 0,21 5 719,6 4 222,-13 9-19,-12-2 1208,-12 7-328,-10 0 164,10-5 0,7-7 0,16-1 0,12-6 0,12-4-718,9 1-224,4 4 20,-1-3-61,-11 4 0,-11-3 0,-17 4 0,-9-4 0,-11 3 0,2-4 0,11-2 0,13 3 0,24-14 0,41-1 0,-1 2 0,0-1 0,0 1 0,1 0 0,-1-1 0,0 1 0,0 0 0,1-1 0,-1 1 0,1-1 0,-1 1 0,0-1 0,1 0 0,-1 1 0,1-1 0,-1 0 0,1 1 0,-1-1 0,1 0 0,0 1 0,-1-1 0,1 0 0,0 0 0,0 1 0,-1-1 0,1 0 0,0 0 0,0 0 0,0 1 0,0-2 0,2-2 0,0 0 0,-1 0 0,1 0 0,-1 1 0,1-1 0,0 1 0,1-1 0,-1 1 0,4-4 0,13-13 0,28-24 0,51-33 0,29-14 0,22-5 0,8-1 0,-3 1 0,-2 9 0,-21 8 0,-26 14 0,-26 13 0,-20 9 0,-28 14 0,-34 28 0,3 1 0,1-1 0,-1 1 0,0-1 0,0 1 0,0-1 0,0 0 0,0 1 0,0-1 0,0 1 0,0-1 0,0 1 0,0-1 0,0 0 0,0 1 0,0-1 0,-1 1 0,1-1 0,0 1 0,0-1 0,-1 1 0,1-1 0,0 1 0,-1-1 0,1 1 0,0 0 0,-1-1 0,1 1 0,-1-1 0,1 1 0,0 0 0,-1-1 0,1 1 0,-1 0 0,1 0 0,-1-1 0,1 1 0,-1 0 0,1 0 0,-1 0 0,0 0 0,-55-4 0,-37 3 0,-96 3 0,-80 9 0,-49 1-1147,-21-1 682,41-2 528,95-8-177,190-1-55,-5 0 0,1-2 0,-21-3 0,36 5 171,3 0-1,-1 0 1,0 0 0,0 0 0,0-1-1,0 1 1,0 0 0,0 0 0,1 0-1,-1 0 1,0 0 0,0 0 0,0 0-1,0-1 1,0 1 0,0 0 0,0 0-1,0 0 1,0 0 0,0 0 0,0-1-1,0 1 1,1 0 0,-1 0 0,0 0-1,0 0 1,0 0 0,0-1 0,0 1-1,0 0 1,-1 0 0,1 0 0,0 0-1,0 0 1,0-1 0,0 1 0,0 0-1,0 0 1,0 0 0,0 0 0,0 0-1,0-1 1,0 1 0,0 0 0,-1 0-1,1 0 1,0 0 0,0 0 0,0 0-1,0 0 1,0 0 0,0 0 0,-1-1-1,1 1 1,0 0 0,0 0 0,0 0-1,0 0 1,0 0 0,-1 0 0,1 0-1,0 0 1,0 0 0,0 0 0,0 0-1,0 0 1,-1 0 0,1 0 0,26-8 70,92-19-168,63 1 96,47-2 0,20 0 0,3 5-911,-19-5 1171,-35 5 757,-45 5-692,-71 5 357,-71 6-714,-10 7 29,-1-1 0,1 1 0,0 0 0,0-1 0,0 1 0,-1 0 0,1-1 0,0 1 1,0 0-1,-1 0 0,1-1 0,0 1 0,-1 0 0,1 0 0,0-1 0,-1 1 0,1 0 0,-1 0 1,1 0-1,0 0 0,-1-1 0,1 1 0,0 0 0,-1 0 0,0 0 0,-22-4 54,-37-1-1,-97-8-50,-52 3 0,-24-10 0,16 3 0,37 1 0,50-1 0,113 13 255,1 1 1,0-2 0,-20-7-1,30 10-287,1 0-1,0 0 1,0 0-1,1-1 1,-1 0 0,1 0-1,0 0 1,-5-5-1,5 6 44,2 0-1,0 0 0,1 0 1,-1 0-1,1 0 1,-1 0-1,1-1 1,0 1-1,0 0 1,0-1-1,0 1 0,0-1 1,0-3-1,-2 1-10,2 1 0,1-1 0,-1 1 0,1-1 0,0 1 0,0-1 0,1-5 0,4-33 0,4-3 0,0 2 0,5-2 0,-2-3 0,-3 4 0,-2 3 0,-2-1 0,-3 4 0,-7 2 0,3 32 0,0 0 0,0 1 0,0-1 0,0 0 0,-5-5 0,3 4 0,0 0 0,-1 1 0,0 0 0,-6-5 0,-29-25 0,-13 0 0,-18-4 0,-3 1 0,5 1 0,9 8 0,9 2 0,47 27 0,-1-2 0,0 1 0,0-1 0,-1 1 0,-5-1 0,9 5 0,1-3 0,0 0 0,-1 1 0,1-1 0,0 1 0,-1 0 0,1-1 0,0 1 0,0 0 0,0 0 0,0-1 0,0 1 0,0 0 0,0 0 0,0 0 0,0 0 0,0 0 0,0 1 0,1-1 0,-2 2 0,-1 3 0,1 0 0,0 0 0,0 0 0,0 0 0,1 0 0,-1 8 0,1 4 0,2 38 0,15 55 0,8 7 0,6 2 0,3-6 0,1-18 0,-7-14 0,-2-18 0,-6-8 0,0-11 0,-5-2 0,2-4 0,1-4 0,-2-3 0,-3-2 0,2-1 0,-3 4 0,3 6 0,3 1 0,4 3 0,-3-1 0,2-3 0,-3-3 0,-5-2 0,-4-20 0,-7-18 0,-1 3 0,1 0 0,0 0 0,-1 0 0,0 0 0,1-1 0,-1 1 0,0 0 0,1 0 0,-1 0 0,0 0 0,0 0 0,0 0 0,0-1 0,0 0 0,-4-67 0,-1-33 0,-12-29 0,-17-16 0,-11-13 0,-8 4 0,-10 14 0,-8 4 0,-1 14 0,7 24 0,10 28 0,14 20 0,39 52 0,1-2 0,0 1 0,-1-1 0,0 1 0,1 0 0,-1-1 0,0 1 0,0 0 0,1 0 0,-1 0 0,0 1 0,0-1 0,-4-1 0,5 4 0,0-2 0,0 0 0,0 1 0,0-1 0,1 1 0,-1 0 0,0-1 0,0 1 0,0 0 0,1-1 0,-1 1 0,0 0 0,1 0 0,-1 0 0,1-1 0,-1 1 0,1 0 0,-1 0 0,1 0 0,0 0 0,-1 0 0,1 0 0,0 0 0,0 0 0,0 0 0,0 1 0,-2 7 0,1 1 0,1-1 0,0 20 0,10 53 0,8 19 0,18 11 0,9-5 0,-29-78 0,21 33 0,15 12 0,-4-17 0,-6-18 0,-10-10 0,-4-12 0,2-1 0,0-6 0,6-3 0,5 2 0,17-2 0,16-1 0,20-2 0,12-1 0,8-2 0,3 5 0,-10 0 0,-11 0 0,-25 4 0,-66-6 0,1-3 0,-1 1 0,0 0 0,0 1 0,0-1 0,0 1 0,8 6 0,-10-5 0,-1-1 0,0 0 0,1 0 0,-1 0 0,0 0 0,-1 1 0,1-1 0,0 0 0,-1 1 0,0-1 0,0 1 0,1 4 0,0-3 0,-1 2 0,0 0 0,0 0 0,-1 0 0,0 0 0,-2 11 0,1-6 0,-1 1 0,-7 26 0,-9 21 0,1-1 0,-4-12 0,4-8 0,5-6 0,3-4 0,4-2 0,-3-6 0,-10-1 0,-11-5 0,-15-4 0,-31-5 0,-29-2 0,-25-14 0,-26-2 0,-13 0 0,-2 1 0,8 4 0,13 13 0,111-2 0,-51 12 0,73-11 0,-2 1 0,1 0 0,-30 16 0,30-15 0,2 1 0,1 2 0,-20 14 0,25-17 0,0 2 0,0-1 0,1 1 0,-11 15 0,13-15 0,1 0 0,-1 0 0,2 1 0,-1-1 0,-2 11 0,2-8 0,1 0 0,1 1 0,-3 18 0,0 30 0,6-47 0,1-1 0,3 20 0,-3-27 0,1 3 0,1-1 0,6 14 0,12 22 0,5-6 0,9-4 0,12-2 0,12-3 0,16 4 0,13 1 0,23 4 0,13 0 0,28-1 0,24-2 0,15-8 0,8-7 0,11-8 0,1-5 0,0-4 0,-9-3 0,-15-7 0,-19-6 0,-25-6 0,-26-10 0,-91 22 0,36-18 0,-45 18 0,-1-1 0,16-11 0,-20 12 0,-1 0 0,13-13 0,-19 15 0,0 0 0,0 0 0,0 0 0,4-8 0,-6 8 0,0 1 0,-1-1 0,0 1 0,0-1 0,2-9 0,3-22 0,-6-5 0,-15-9 0,-1-5 0,-11-9 0,-9-7 0,-9 0 0,27 50 0,-26-27 0,-23-19 0,-2 9 0,6 3 0,59 56 0,-2-4 0,0 0 0,-1 0 0,1 0 0,-1 1 0,1 0 0,-8-2 0,13 6 0,-1-2 0,-1 0 0,1 1 0,0-1 0,0 0 0,-1 0 0,1 1 0,0-1 0,0 1 0,0-1 0,-1 1 0,1-1 0,0 1 0,0 0 0,0-1 0,0 1 0,0 0 0,0 0 0,0 0 0,0 0 0,1 0 0,-1 0 0,0 0 0,0 0 0,1 0 0,-1 0 0,0 2 0,1 3 0,-1-1 0,1 1 0,-1-1 0,1 1 0,0 0 0,0-1 0,1 1 0,-1 0 0,3 5 0,4 13 0,0 0 0,13 29 0,44 79 0,28 15 0,22 2 0,10-3 0,4-14 0,-12-20 0,-15-23 0,-20-23 0,-18-16 0,-16-7 0,-16-8 0,-6-9 0,-11-3 0,1-7 0,-5 0 0,2 1 0,3 3 0,-1 9 0,3 7 0,2 8 0,3 6 0,3 4 0,2 2 0,6-4 0,1-6 0,1-10 0,-2-7 0,5-8 0,-1-8 0,10-6 0,15-3 0,15-10 0,20-12 0,22-6 0,19-5 0,14-3 0,17-5 0,5-6 0,4-5 0,0-4 0,-12 2 0,-9-6 0,-13-1 0,-5-2 0,-9-5 0,-7-6 0,-10 1 0,-4-5 0,-2 3 0,-5 3 0,0 3 0,-4 9 0,2 3 0,3 12 0,-4 6 0,-2 6 0,-3-3 0,-4 0 0,3 1 0,4-5 0,-1 0 0,10-5 0,-8 1 0,3-3 0,-4-4 0,-8 3 0,-5 3 0,-1-2 0,-13 8 0,-12 4 0,-10 3 0,-9 6 0,-12 2 0,-10 10 0,-22 21 0,4-7 0,-1 0 0,1 1 0,-1-1 0,0 0 0,-3 4 0,-37 66 0,-15 25 0,-14 16 0,3 2 0,-5 7 0,3 0 0,3-1 0,-2-3 0,2-3 0,3-1 0,2-7 0,7-8 0,3-5 0,12-11 0,0-4 0,10-13 0,3-1 0,3-4 0,-1 3 0,0-2 0,5 10 0,0-1 0,-2 9 0,-1-3 0,4-3 0,4-6 0,5-10 0,4-10 0,3-25 0,2-24 0,1-7 0,17-38 0,13-40 0,17-39 0,14-31 0,11-24 0,3-15 0,-2-13 0,-9-10 0,-10-6 0,-3-5 0,-14 10 0,1 6-1147,-10 17 575,-8 22 665,-7 25-221,-6 28 128,-4 30 0,-3 63 0,-13 88 0,-11 109 0,-23 100 0,-16 51 0,-6 17-1147,4-26 328,12-46-164,15-59 0,14-59 13,5-49 1130,8-49-322,10-43 162,1-12 0,14-40 0,9-39 1147,11-29-328,14-31 164,7-23 0,5-12 0,1-4 0,-10 5-260,-3 19-812,-11 20 215,-11 25-126,-4 22 0,-7 21 0,-6 18 0,-4 12 0,-3 9 0,-2-1 0,4 2 0,1 0 0,5-5 0,0 0 0,-2 18 0,-7 23 0,0-5 0,0 1 0,-1-1 0,1 1 0,0 0 0,-1-1 0,1 1 0,-1-1 0,0 1 0,1 0 0,-1-1 0,0 1 0,0 2 0,-1 79 0,-14 55 0,-18 53 0,-6 36 0,-3 11 0,1 1-850,3-7 1093,9-14-365,8-16 122,7-18 0,8-16 0,3-18 0,3-20 0,1-23 0,1-18 0,-1-22 0,0-15 0,0-13 0,0-7 0,-1 0 851,0-1-1094,0-12 364,3-19-121,0-4 0,8-25 0,6-26 0,5-34 0,3-29 0,3-18 0,-5-21 0,0-11 0,-5-11 0,-5 13 0,-4 19 0,-5 18 0,-2 24 0,-2 18 0,0 15 0,-1 16 0,0 11 0,0 3 0,0 1 0,1 2 0,0 2 0,0 4 0,0 1 0,-6 8 0,0 1 0,6 26 0,0-3 0,0 0 0,0-1 0,0 1 0,0 0 0,0 0 0,0 0 0,0 0 0,0-1 0,0 1 0,0 0 0,0 0 0,0 0 0,0 0 0,0 0 0,0 0 0,0-1 0,-1 1 0,1 0 0,0 0 0,0 0 0,0 0 0,0 0 0,0 0 0,0 0 0,-1 0 0,1 0 0,0-1 0,0 1 0,0 0 0,0 0 0,0 0 0,-1 0 0,1 0 0,0 0 0,0 0 0,0 0 0,0 0 0,0 0 0,-1 0 0,1 0 0,0 0 0,0 0 0,0 0 0,0 0 0,-1 1 0,1-1 0,0 0 0,0 0 0,0 0 0,0 0 0,0 0 0,0 0 0,-1 0 0,-4 34 0,2 45 0,1 35 0,1 34 0,0 18 0,1 11 0,0-1 0,0-1 0,1-18 0,-1-20 0,0-29 0,6-50 0,-4-51 0,2-12 0,2-45 0,10-51 0,-1-37 0,4-23 0,-2-19 0,-4 0 0,-4 10 0,8 8 0,-2 10 0,-3 16 0,3 11 0,-2 8 0,-4 10 0,3 8 0,-2 7 0,-2 9 0,3 10 0,-2 12 0,4 11 0,-2 10 0,-2 6 0,3 5 0,-2 2 0,-2-5 0,3 0 0,-1 0 0,3 1 0,4 0 0,-2-4 0,3 0 0,3 0 0,-4 2 0,2-4 0,2 1 0,2-5 0,-3 2 0,0-4 0,2-3 0,1-4 0,2 3 0,-4 3 0,-5 6 0,1 3 0,-5 3 0,-14 31 0,2 0 0,0-1 0,0 1 0,0-1 0,0 1 0,-1-1 0,1 1 0,0 0 0,0-1 0,-1 1 0,1-1 0,-1 1 0,1 0 0,-1-1 0,-1-1 0,-2 1 0,2 0 0,-1 1 0,1-1 0,-1 0 0,1 1 0,-1 0 0,0-1 0,0 1 0,0 0 0,-3 0 0,-8-1 0,1 0 0,-26 1 0,-65 7 0,-29 14 0,-26 8 0,-8 5 0,-7 0 0,10-5 0,22-7 0,31-7 0,28-5 0,23-6 0,18 4 0,-1-1 0,-5 4 0,-21 5 0,-20 4 0,-20 10 0,-15 3 0,-10 1 0,-7 1 0,8-7 0,11-2 0,6 0 0,10-1 0,8 2 0,-5 0 0,-3 0 0,-7 2 0,-14-6 0,-8 6 0,-6-5 0,-3 0 0,5-4 0,6-6 0,1 1 0,5-3 0,-2-3 0,10-3 0,3-2 0,3-2 0,7-1 0,1 0 0,6 0 0,3-7 0,0 1 0,2-6 0,2 2 0,3 0 0,1 3 0,-3 3 0,6-4 0,0 0 0,2 2 0,6 2 0,-1 0 0,1-3 0,3 0 0,11 1 0,4 1 0,25-3 0,36 7 0,-3 1 0,1 0 0,0 0 0,-1 0 0,1 0 0,0 0 0,-1-1 0,1 1 0,0 0 0,0 0 0,-1 0 0,1-1 0,0 1 0,0 0 0,-1 0 0,1-1 0,0 1 0,0 0 0,0 0 0,0-1 0,-1 1 0,1 0 0,0-1 0,0 1 0,0 0 0,0-1 0,0 1 0,0 0 0,0-1 0,0 1 0,0 0 0,0-1 0,0 1 0,0 0 0,0-1 0,0 1 0,0 0 0,0-1 0,0 1 0,0 0 0,1-1 0,-1 1 0,0 0 0,0-1 0,0 1 0,1-1 0,1-1 0,1 0 0,-1 0 0,1 0 0,0 0 0,-1 0 0,1 0 0,6-1 0,42-20 0,18 4 0,12-8 0,12-2 0,2 5 0,7-1 0,-1 0 0,-4 0 0,3-1 0,-3 5 0,-3-1 0,-3 6 0,-3-1 0,-1 3 0,-2-1 0,-1 2 0,-5 4 0,-1 3 0,0 2 0,2 2 0,1 2 0,6 0 0,3 1 0,0-1 0,-1 1 0,-6-1 0,-8 1 0,-11-1 0,-12 0 0,-10 0 0,-7 0 0,-5 0 0,-2 0 0,-2 0 0,0 0 0,6 0 0,6 0 0,17 0 0,12 0 0,4 0 0,11 5 0,-2 1 0,3-1 0,-5 0 0,-6-2 0,-5-1 0,-4-1 0,-4 0 0,-2-1 0,-1 0 0,0 0 0,-1 5 0,1 1 0,11 5 0,6-1 0,6 5 0,-1-2 0,1-3 0,-4 4 0,1-4 0,-5-1 0,-3-3 0,-5-3 0,-8-1 0,-8 4 0,-8 0 0,-5-1 0,-3-1 0,-3-1 0,5-1 0,-1-2 0,7 1 0,-2-1 0,5 0 0,-1-1 0,3 1 0,-3 0 0,3 0 0,3 0 0,-2 0 0,1 0 0,3 0 0,-3 0 0,-5 0 0,-3 0 0,-4 0 0,-3 0 0,-2 0 0,-1 0 0,-1-6 0,1 1 0,-1-1 0,1 2 0,0-6 0,0 2 0,0 1 0,0 2 0,-5-4 0,-1 1 0,6 1 0,-4-4 0,1 2 0,0-4 0,0 2 0,2 1 0,0 3 0,-5-2 0,0 1 0,-5-5 0,1 3 0,-10 1 0,-10 10 0,2-2 0,0 1 0,0 0 0,0 0 0,0 0 0,0 0 0,0 0 0,0 0 0,0-1 0,0 1 0,-1 0 0,1 0 0,0 0 0,0 0 0,0 0 0,0 0 0,0 0 0,0 0 0,-1-1 0,1 1 0,0 0 0,0 0 0,0 0 0,0 0 0,0 0 0,-1 0 0,1 0 0,0 0 0,0 0 0,0 0 0,0 0 0,0 0 0,-1 0 0,1 0 0,0 0 0,0 0 0,0 0 0,0 0 0,-1 0 0,1 0 0,0 1 0,0-1 0,0 0 0,0 0 0,0 0 0,-1 0 0,-21 7 0,-8 8 0,-4 6 0,-7 4 0,1 3 0,-5 1 0,-3 1 0,-9 5 0,-8 1 0,-13 4 0,-17 5 0,-22 10 0,-18 3 0,-32 14 0,-23 1 0,-7-1 0,-12-3 0,4-4 0,2-8 0,18-9 0,31-13 0,30-12 0,43-9 0,77-14 0,-1 1 0,0-1 0,0 0 0,0 0 0,-7-1 0,12 1 0,0-1 0,0 1 0,0 0 0,-1 0 0,1 0 0,0 0 0,0 0 0,0 0 0,0 0 0,0 0 0,0 0 0,0-1 0,0 1 0,-1 0 0,1 0 0,0 0 0,0 0 0,0 0 0,0 0 0,0-1 0,0 1 0,0 0 0,0 0 0,0 0 0,0 0 0,0 0 0,0-1 0,0 1 0,0 0 0,0 0 0,0 0 0,0 0 0,0 0 0,0 0 0,0-1 0,0 1 0,0 0 0,0 0 0,1 0 0,-1 0 0,0 0 0,0 0 0,0-1 0,0 1 0,0 0 0,11-9 0,45-21 0,31-12 0,21-2 0,5-5 0,-2 2 0,-10 4 0,-17 5 0,-13 3 0,-9 3 0,1 8 0,-4 2 0,0 0 0,-7 5 0,-7-1 0,-5 4 0,-6 4 0,-14 3 0,-21 7 0,-4 2 0,-41 7 0,-40 14 0,-39 5 0,-31 4 0,-34-5 0,-15 1 0,-8-8 0,-2 1 0,20-6 0,21-5 0,26 2 0,13-2 0,11 8 0,3-1 0,-3 3 0,8 2 0,1-3 0,14-5 0,63-4 0,43-8 0,-5-2 0,0 0 0,0 1 0,0-1 0,1 0 0,-1 1 0,0-1 0,0 0 0,1 0 0,-1 1 0,0-1 0,0 0 0,1 0 0,-1 0 0,0 1 0,1-1 0,-1 0 0,0 0 0,1 0 0,-1 0 0,1 0 0,-1 0 0,0 1 0,1-1 0,-1 0 0,1 0 0,29 5 0,114 10 0,90 9 0,79 9-1147,50 15 328,11 1-164,-20-2 0,-51-9 0,-61-4 0,-68-11 0,-57-7 0,-102-12 737,-3-1 1,1 0-1,15 7 0,-26-10 210,-1 1 0,0-1 0,1 0 0,-1 1 0,0-1 0,0 1 0,0 0 0,0-1 0,0 1 0,0 0 0,0-1 0,-1 1 0,1 0 0,0 0 0,0 0 0,-1 0 0,1 0-1,0 0 1,-1 0 0,1 0 0,-1 0 0,1 0 0,-1 0 0,1 0 0,-1 1 0,-1 2 123,1-1-1,-1-1 1,0 1-1,0-1 1,-1 0-1,1 0 1,0 0-1,-1 0 1,0 0-1,1 0 1,-1 0-1,0 0 1,0-1-1,-4 4 1,-10 10 244,-28 19 0,-61 28 652,-36 10 0,-32 2 0,-41-2 0,-47-3 0,-38-9 0,-44-10-37,-10-2-2246,21-12 828,41-11 582,62-9-247,79-19 137,146 1 0,-3 1 0,0 0 0,0-1 0,-6-2 0,12 3 0,0 1 0,0-1 0,0 1 0,0-1 0,0 1 0,0-1 0,0 1 0,0-1 0,0 0 0,0 0 0,0 1 0,0-1 0,1 0 0,-1 0 0,0 0 0,1 0 0,-1 0 0,0-1 0,1 1 0,0 0 0,0 0 0,0 0 0,0 0 0,0 0 0,0 0 0,0 0 0,1 0 0,-1 0 0,0 0 0,0 0 0,1 0 0,-1 0 0,1 0 0,-1 0 0,1 1 0,-1-1 0,1 0 0,0 0 0,0 0 0,4-4 0,-1 1 0,1 0 0,0 0 0,7-5 0,31-19 0,52-24 0,156-57 0,108-20 0,104-18-1147,69-12 328,42 4-164,-3 18 0,-58 21 1056,-83 27-211,-107 28 125,-118 24 13,-122 23 0,-93 19 0,-31 6 0,-139 24 0,-136 14 0,-100 3-1147,-65-8 889,-34-10 261,12-11-1233,47-4 411,72-7 981,99-4-967,110 2 988,166-11-201,-1 2 0,0 0-1,1 0 1,-14 4 0,23-4 18,0 0 0,0-1 0,0 0 0,1 1 0,-1-1 0,0 0 0,1 1 0,-1-1 0,0 0 0,1 0 0,-1 1 0,1-1 0,-1 0 0,0 0 0,1 0 0,-1 1 0,1-1 0,-1 0 0,1 0 0,-1 0 0,0 0 0,1 0 0,-1 0 0,1 0 0,-1 0 0,1 0 0,38 6 0,119 15 1147,116 4-328,99 10 164,82 12-770,54 13-157,3 4-2,-47 3-54,-87-8-889,-107-7 1143,-214-38-815,60 22 1,-109-33 586,-1-1-1,-1 1 1,1 0 0,0 0 0,-1 1 0,0-1-1,0 2 1,0-1 0,-1 0 0,10 11 0,-10-14-31,-4 1 1,0-1-1,0 0 1,0 1 0,-1-1-1,1 0 1,0 1-1,0-1 1,-1 1-1,1-1 1,-1 1 0,1 0-1,-1-1 1,0 1-1,0-1 1,0 1-1,0 0 1,0-1-1,0 1 1,0 0 0,0-1-1,0 1 1,-1-1-1,1 1 1,-1 0-1,1-1 1,-1 1-1,0-1 1,0 0 0,1 1-1,-2 1 1,2 4 4,-4-1 0,1-1 0,-2 1 0,1-1 0,-1 0 0,1 0 0,-1 0 0,-11 8 0,-3 2 382,-2-1 0,-28 15 1,-75 31 436,-19 1 164,-10-7 0,9-7 0,7-12 0,19-11 0,25-4-188,16-7 242,19 0-706,13 3-316,4-3 59,6-3-74,3-2 0,-3-4 0,0 5 0,2-3 0,31-7 0,-1 1 0,0 0 0,0-1 0,1 1 0,-1 0 0,0-1 0,-4-1 0,6 0 0,0 1 0,0-1 0,0 1 0,0 0 0,-1 0 0,1 0 0,1-1 0,-1 1 0,0 0 0,0-1 0,0 1 0,1-1 0,-1 1 0,1-1 0,-1-1 0,0-5 0,0 1 0,1 0 0,-1 0 0,3-13 0,0 8 0,1-1 0,7-22 0,21-48 0,5-8 0,15-11 0,4 1 0,5 12 0,-5 9 0,-6 16 0,-12 13 0,-6 16 0,-9 7 0,-3 10 0,-6 2 0,-5 11 0,-8 15 0,-15 20 0,-7 30 0,-12 15 0,-3 12 0,-6 17 0,1 6 0,7 6 0,-2 1 0,3-10 0,7-2 0,2-11 0,6-6 0,6-10 0,5-7 0,-1-6 0,2-11 0,1-3 0,3-6 0,1-7 0,1-3 0,0-4 0,2-34 0,-1 3 0,0 1 0,0-1 0,0 0 0,0 1 0,0-1 0,0 0 0,0 1 0,0-1 0,0 0 0,0 1 0,0-1 0,0 0 0,0 1 0,0-1 0,1 0 0,-1 1 0,0-1 0,0 0 0,0 1 0,1-1 0,-1 0 0,0 0 0,0 1 0,0-1 0,1 0 0,-1 0 0,0 0 0,1 1 0,-1-1 0,1 0 0,10-24 0,18-40 0,16-37 0,38-58 0,12-17 0,7-13-684,2 3 879,-3 20-293,-16 33 98,-15 27 0,-15 29 0,-18 22 0,-14 15 0,-6 9 0,-7 6 0,-12 28 0,2-3 0,0 0 0,0 0 0,0 0 0,0 0 0,0 0 0,0 0 0,0 1 0,0-1 0,-1 0 0,1 0 0,0 0 0,0 0 0,0 0 0,0 0 0,0 0 0,0 0 0,0 0 0,-1 0 0,1 0 0,0 0 0,0 0 0,0 0 0,0 0 0,0 0 0,0 0 0,-1-1 0,1 1 0,0 0 0,0 0 0,0 0 0,0 0 0,0 0 0,0 0 0,0 0 0,0 0 0,0 0 0,-1 0 0,1 0 0,0-1 0,0 1 0,0 0 0,0 0 0,0 0 0,0 0 0,0 0 0,0 0 0,0 0 0,0-1 0,0 1 0,0 0 0,0 0 0,0 0 0,0 0 0,0 0 0,0 0 0,0-1 0,0 1 0,0 0 0,0 0 0,0 0 0,0 0 0,0 0 0,-31 23 0,-21 28 685,-38 34-881,-40 31 294,-52 35-98,-57 34 0,-49 18-1147,-14-9 328,7-9 342,31-35 496,46-30-111,49-32 92,49-31 0,39-19 0,46-23 0,35-17 0,0 2 0,0 0 0,0 0 0,0 0 0,0 0 0,0 0 0,0 0 0,-1 0 0,1 0 0,0 0 0,0 0 0,0 0 0,0 0 0,0 0 0,0 0 0,0-1 0,0 1 0,0 0 0,0 0 0,0 0 0,0 0 0,0 0 0,0 0 0,-1 0 0,1 0 0,0 0 0,0-1 0,0 1 0,0 0 0,0 0 0,0 0 0,0 0 0,0 0 0,0 0 0,0 0 0,0-1 0,0 1 0,0 0 0,1 0 0,-1 0 0,0 0 0,0 0 0,0 0 0,0 0 0,0 0 0,0 0 0,0-1 0,0 1 0,0 0 0,0 0 0,0 0 0,0 0 0,0 0 0,0 0 0,1 0 0,-1 0 0,0 0 0,11-13 0,45-31 0,26-20 0,19-8 0,12-3 0,-6 3 0,-4 9 0,-6 4 0,-11 10 0,-10 6 0,-7 6 0,-7 5 1147,-9 3-327,-9 2-343,-6 0-496,-22 11 110,-20 16-91,4 0 0,-1-1 0,1 1 0,-1-1 0,0 1 0,1-1 0,-1 1 0,0 0 0,1-1 0,-1 1 0,0 0 0,1 0 0,-1-1 0,0 1 0,1 0 0,-1 0 0,0 0 0,0 0 0,1 0 0,-1 0 0,0 0 0,0 0 0,1 0 0,-1 0 0,0 1 0,0-1 0,-58 13 0,-43 15 0,-42 6 0,-40 4 0,-19 0 0,-17-2 0,9-3 0,13-1 0,29-1 0,37-8-922,35-6 1186,35 0-396,38-17 132,24-1 0,1 0 0,-1 0 0,0 0 0,1 1 0,-1-1 0,0 0 0,1 0 0,-1 1 0,1-1 0,-1 0 0,1 1 0,-1-1 0,1 1 0,0-1 0,-1 0 0,1 1 0,0-1 0,-1 1 0,1 0 0,0-1 0,0 1 0,0-1 0,42-39 0,27-19 0,21-14 0,8-9 0,8-6 922,4 5-1185,-3 5 394,-4 7-131,-12 11 0,-16 10 0,-16 14 0,-13 8 0,-10 3 0,5-3 0,14-1 0,15-17 0,10-2 0,-5 1 0,-4-2 0,-5 4 0,-10 4 0,-9 9 0,-14 5 0,-31 27 0,0-1 0,-1 0 0,1 0 0,0 0 0,-1 0 0,1 0 0,0 0 0,3 0 0,-4 3 0,-1-1 0,0-1 0,0 1 0,0 0 0,0-1 0,0 1 0,0 0 0,0-1 0,0 1 0,0 0 0,0 0 0,0 0 0,0 0 0,-1 0 0,1 0 0,0 0 0,-1 0 0,1 0 0,-1 0 0,1 2 0,4 6 0,-1 1 0,-1-1 0,3 13 0,11 48 0,3 18 0,-4 2 0,2-4 0,3-6 0,1-8 0,-3-11 0,1-6 0,2-3 0,2 0 0,1-6 0,-4 1 0,-5-5 0,0-3 0,2-4 0,2 3 0,-2-3 0,-5 0 0,3-3 0,-4-17 0,-12-17 0,0 2 0,1 0 0,-1 0 0,0 0 0,1 0 0,-1 0 0,0 0 0,1 0 0,-1-1 0,0 1 0,1 0 0,-1 0 0,0 0 0,1-1 0,-1 1 0,0 0 0,1 0 0,-1 0 0,0-1 0,0 1 0,1 0 0,-1-1 0,0 1 0,0 0 0,0-1 0,1 1 0,-1 0 0,0-1 0,0 1 0,0 0 0,0-1 0,0 1 0,0 0 0,0-1 0,0 0 0,6-33 0,-2-21 0,-3-10 0,0-4 0,-1 6 0,-1 8 0,0 8 0,1 7 0,0 7 0,-1 3 0,1 2 0,5 1 0,1 1 0,0-1 0,-2 0 0,0 0 0,-2-1 0,-1 0 0,5 0 0,0 0 0,0-1 0,-2 7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0:30:04.804"/>
    </inkml:context>
    <inkml:brush xml:id="br0">
      <inkml:brushProperty name="width" value="0.2" units="cm"/>
      <inkml:brushProperty name="height" value="1.2" units="cm"/>
      <inkml:brushProperty name="color" value="#00A0D7"/>
      <inkml:brushProperty name="ignorePressure" value="1"/>
      <inkml:brushProperty name="inkEffects" value="pencil"/>
    </inkml:brush>
  </inkml:definitions>
  <inkml:trace contextRef="#ctx0" brushRef="#br0">0 40,'0'9,"0"14,0 7,0 3,0 1,0-1,0 0,0-3,0 0,5-5,1-3,5-5,5 0,5 1,3-1,3 0,-3 2,-2-2,2 1,0-2,1 0,2-2,0-3,1-4,0-3,1-3,-5-10,-7-14,-11-12,-15-15,-12-8,-7 0,-4 6,4 7,2 11,6 6,0 9,5 1,0 1,-3-3,-3-3,2-1,0 2,3 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0:30:05.278"/>
    </inkml:context>
    <inkml:brush xml:id="br0">
      <inkml:brushProperty name="width" value="0.2" units="cm"/>
      <inkml:brushProperty name="height" value="1.2" units="cm"/>
      <inkml:brushProperty name="color" value="#00A0D7"/>
      <inkml:brushProperty name="ignorePressure" value="1"/>
      <inkml:brushProperty name="inkEffects" value="pencil"/>
    </inkml:brush>
  </inkml:definitions>
  <inkml:trace contextRef="#ctx0" brushRef="#br0">1 0,'5'0,"1"0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0:30:05.799"/>
    </inkml:context>
    <inkml:brush xml:id="br0">
      <inkml:brushProperty name="width" value="0.2" units="cm"/>
      <inkml:brushProperty name="height" value="1.2" units="cm"/>
      <inkml:brushProperty name="color" value="#00A0D7"/>
      <inkml:brushProperty name="ignorePressure" value="1"/>
      <inkml:brushProperty name="inkEffects" value="pencil"/>
    </inkml:brush>
  </inkml:definitions>
  <inkml:trace contextRef="#ctx0" brushRef="#br0">1 11,'0'-4,"0"-2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0:30:08.077"/>
    </inkml:context>
    <inkml:brush xml:id="br0">
      <inkml:brushProperty name="width" value="0.2" units="cm"/>
      <inkml:brushProperty name="height" value="1.2" units="cm"/>
      <inkml:brushProperty name="color" value="#00A0D7"/>
      <inkml:brushProperty name="ignorePressure" value="1"/>
      <inkml:brushProperty name="inkEffects" value="pencil"/>
    </inkml:brush>
  </inkml:definitions>
  <inkml:trace contextRef="#ctx0" brushRef="#br0">277 1,'-5'5,"-1"6,-1 6,2 6,2 7,1 4,1 6,-5 1,0-2,1 2,-5-1,1-2,1-4,2-2,-3 3,-4 5,-6 11,-3 15,-4 10,-1 3,3-7,1-17,5-12,5-9,9-5,7-3,6-6,7-6,6-6,3-4,8-2,2-2,1-1,-1-1,-3 1,-5-5,-3-1,-2-4,-3-6,-6-3,1 0,-4 0,-2-7,-3-8,-2-13,-2-8,-1-3,-5-2,-7 5,-1 7,-3 7,1 6,-1 4,1 3,-1 1,2 1,3 1,4-1,3-1,2 1,1-1,1 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0:30:09.251"/>
    </inkml:context>
    <inkml:brush xml:id="br0">
      <inkml:brushProperty name="width" value="0.2" units="cm"/>
      <inkml:brushProperty name="height" value="1.2" units="cm"/>
      <inkml:brushProperty name="color" value="#00A0D7"/>
      <inkml:brushProperty name="ignorePressure" value="1"/>
      <inkml:brushProperty name="inkEffects" value="pencil"/>
    </inkml:brush>
  </inkml:definitions>
  <inkml:trace contextRef="#ctx0" brushRef="#br0">30 360,'0'5,"0"6,0-3,0-18,0-12,0-16,0-12,-5-6,-1 1,0 5,1 6,1 6,2 19,1 18,0 13,1 10,0 11,1 4,-1 1,0-1,0-3,0-1,1-12,-1-14,0-13,0-11,0-11,0-6,0-2,0 0,0 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0:30:11.482"/>
    </inkml:context>
    <inkml:brush xml:id="br0">
      <inkml:brushProperty name="width" value="0.2" units="cm"/>
      <inkml:brushProperty name="height" value="1.2" units="cm"/>
      <inkml:brushProperty name="color" value="#00A0D7"/>
      <inkml:brushProperty name="ignorePressure" value="1"/>
      <inkml:brushProperty name="inkEffects" value="pencil"/>
    </inkml:brush>
  </inkml:definitions>
  <inkml:trace contextRef="#ctx0" brushRef="#br0">1 1,'0'4,"0"7,0 11,0 11,0 5,0 1,0 3,0 5,0-2,5 2,1-3,5-4,0-3,-1-4,2-8,4-2,3-2,5-3,2 0,6 1,3 2,-4 3,-8 2,-3-3,-5-2,-1-3,3-6,3-4,3-3,-2-8,-5-8,-5-7,-5-10,-3-5,-7-2,-7-4,-7-6,-10 6,-5-1,-2 2,1 7,6 4,7 3,3 4,4 1,5 0,-1 1,-4 6,1-1,3-3,-3 1,2-1,-3-3,-3-4,1 9,4 9,3 12,3 9,3 7,7-1,2 0,1 3,-2 0,-1 2,4 0,0 2,-1-1,-2 0,3-4,5-6,0-2,3-4,-1 1,1-1,4-3,-3 2,1-2,-2-1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0:30:14.308"/>
    </inkml:context>
    <inkml:brush xml:id="br0">
      <inkml:brushProperty name="width" value="0.2" units="cm"/>
      <inkml:brushProperty name="height" value="1.2" units="cm"/>
      <inkml:brushProperty name="color" value="#00A0D7"/>
      <inkml:brushProperty name="ignorePressure" value="1"/>
      <inkml:brushProperty name="inkEffects" value="pencil"/>
    </inkml:brush>
  </inkml:definitions>
  <inkml:trace contextRef="#ctx0" brushRef="#br0">118 29,'0'5,"0"6,0 6,0 5,0 4,-5 2,-7 5,0 8,-4 1,2-2,-3 2,2-1,4-3,3-3,4-3,1-2,3-1,0-1,1 0,-1-1,1 1,-1 0,1 0,-1 0,0 0,0 0,5-4,1-2,6-5,4-5,4-4,5-4,2-3,1-1,1-6,-4-6,-3-1,-4-4,0-3,-4-3,1-3,3-6,2-3,4-4,-3-2,-6-2,1 1,-3 3,-4 3,-3 3,-2-3,-3 1,-1 0,0 3,-1-4,0 0,1 1,-6-3,-5 5,-2 3,-2 7,-5 7,2 2,-1 3,-2 3,-2 4,2 6,6 8,4 8,0 9,2 6,2 6,-3 2,1-2,2-2,2 2,1-1,-2-2,-1-2,1-3,2-1,1-1,1-1,1-10,1-17,0-14,0-10,1-5,-1-3,0-1,0 15,0 14,0 19,0 14,0 13,0 4,0 3,0 3,0 2,0-3,0-7,0-5,0-5,0-4,0-16,0-25,5-21,1-15,5-9,0 0,-1 5,2 6,-1 5,2 5,0 4,-4 1,-2 2,2 0,0 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45:13.882"/>
    </inkml:context>
    <inkml:brush xml:id="br0">
      <inkml:brushProperty name="width" value="0.35" units="cm"/>
      <inkml:brushProperty name="height" value="0.35" units="cm"/>
      <inkml:brushProperty name="color" value="#EEB3A6"/>
      <inkml:brushProperty name="inkEffects" value="rosegold"/>
      <inkml:brushProperty name="anchorX" value="-61857.13281"/>
      <inkml:brushProperty name="anchorY" value="-39157.47656"/>
      <inkml:brushProperty name="scaleFactor" value="0.5"/>
    </inkml:brush>
  </inkml:definitions>
  <inkml:trace contextRef="#ctx0" brushRef="#br0">1441 877 24575,'0'0'0,"0"-5"0,0-13 0,-6-10 0,-5-12 0,-6-7 0,-5-1 0,-3 3 0,3-1 0,4 3 0,1 10 0,3 3 0,-1 4 0,-2-5 0,-4 0 0,-2-1 0,-3-4 0,-7-1 0,-1 2 0,0 7 0,0 2 0,2 1 0,1 6 0,2 5 0,0 5 0,-5 4 0,-11 3 0,-12 2 0,-10 0 0,-14 1 0,0 1 0,2-2 0,5 1 0,11-1 0,11 1 0,9-1 0,13 5 0,5 1 0,3 6 0,0 4 0,-1 5 0,-1-3 0,4 3 0,5 1 0,-1 2 0,5 2 0,2 7 0,4 6 0,-4 1 0,2-1 0,1-2 0,1 2 0,2 5 0,2-3 0,0 4 0,1-3 0,0-2 0,6 1 0,0 4 0,6-3 0,4 3 0,5 3 0,3 2 0,3-2 0,1-5 0,-5-4 0,6-5 0,0 3 0,1 4 0,0-1 0,0 4 0,-1-3 0,0 3 0,0-2 0,5-3 0,0-4 0,0-2 0,-1-9 0,-2 0 0,5-2 0,-6 1 0,4 1 0,5 2 0,-1 0 0,0 2 0,2 0 0,10 6 0,-1 0 0,-3 6 0,1-1 0,-4-2 0,-4-2 0,-3-2 0,-4-2 0,-2-1 0,-7-2 0,-1 1 0,0 4 0,1-5 0,1 5 0,1 0 0,2-6 0,-5 4 0,0 0 0,-5 0 0,1-1 0,1 5 0,2 0 0,-2 0 0,0-2 0,-3-1 0,2-7 0,-10-7 0,-4-13 0,-3-15 0,-2-11 0,5-6 0,1-10 0,10-13 0,0-5 0,5 1 0,3-1 0,-4 6 0,2 5 0,-4 5 0,1 6 0,-4 2 0,-3 2 0,1 1 0,3 1 0,4 0 0,3-6 0,3 0 0,2-6 0,1 0 0,1 2 0,0 2 0,6-4 0,-1 8 0,1 1 0,3-3 0,6 0 0,-2 1 0,-2 1 0,-3 0 0,2 2 0,4 0 0,-2-6 0,-2 1 0,-3 1 0,-2-6 0,-3 7 0,-2 2 0,-1-4 0,0 1 0,0 0 0,-6 2 0,0-6 0,0 2 0,2 0 0,0-4 0,2 2 0,-4-5 0,-1-3 0,2-5 0,-5 4 0,1-3 0,-4-1 0,-4 3 0,2 5 0,-3-1 0,-3 3 0,-2-2 0,-2 2 0,-2-3 0,0-3 0,-1 3 0,-6 2 0,-6 4 0,0 3 0,-5 3 0,-2 7 0,-4 7 0,-3 1 0,5-1 0,-1 3 0,-1 4 0,4-3 0,0 3 0,-2 2 0,-2 2 0,-1-3 0,-2 2 0,-2 1 0,0 1 0,0-3 0,-1 0 0,1 2 0,-1 1 0,1 1 0,-1 2 0,1 1 0,0 1 0,0 0 0,-1 1 0,1-1 0,6 6 0,-1 0 0,1 0 0,4 5 0,-1 3 0,-2 0 0,5 4 0,-3 2 0,-1-3 0,4 2 0,-3 2 0,-1-3 0,-3 1 0,-2 2 0,-1 2 0,4 1 0,0 3 0,-7 0 0,5 1 0,-1-5 0,0 0 0,-1 0 0,-1 1 0,5 1 0,1 1 0,-2-5 0,5 1 0,-1 0 0,4 2 0,-1 1 0,-3 1 0,4 2 0,2 0 0,-1 0 0,3 0 0,-3-5 0,2 5 0,-2 7 0,2 0 0,2 0 0,-3-1 0,3-1 0,2-2 0,2-12 0,3-13 0,1-12 0,1-10 0,2-13 0,-7-4 0,-4-2 0,-7-1 0,-4 2 0,-5 2 0,-1 1 0,4 1 0,0 7 0,-1 6 0,0 0 0,4 0 0,-1-3 0,5-2 0,4-3 0,-1 5 0,-3 3 0,-3 6 0,-3-1 0,-3 3 0,-2-3 0,-1 2 0,0 1 0,-1 3 0,0 2 0,0-3 0,-5 0 0,0 1 0,0 2 0,-5-5 0,2 2 0,-5 0 0,2 2 0,-4 2 0,3 1 0,3 7 0,2 0 0,3 7 0,3-1 0,6 4 0,2-2 0,0 3 0,5 3 0,-2 3 0,5 2 0,-2 3 0,4 1 0,2 0 0,4 1 0,2 0 0,2-1 0,2 1 0,0 0 0,1 5 0,5 0 0,0 5 0,5 0 0,0-2 0,4-7 0,4-8 0,-3-3 0,3-6 0,2 2 0,2-4 0,2 2 0,2-1 0,0-3 0,7 3 0,1-3 0,-1-1 0,0 3 0,-2 3 0,-2 0 0,0 3 0,-1-3 0,-6 3 0,-1 1 0,-6 4 0,-4 3 0,0-4 0,-2 6 0,-3 1 0,4-3 0,-2 4 0,3 2 0,-1-1 0,-2 1 0,3-7 0,-2 0 0,4-1 0,3 1 0,4-5 0,-3 1 0,3-4 0,1-5 0,-4 2 0,1-3 0,2-3 0,-4 4 0,-4 4 0,2-2 0,-4 3 0,3 4 0,-2 2 0,3-3 0,-3 2 0,3-4 0,-3 1 0,4-4 0,2-3 0,4-4 0,2-3 0,-3 3 0,0-1 0,-4-6 0,1-8 0,-4-6 0,2-7 0,-3-3 0,2-4 0,-3-1 0,3 5 0,3 1 0,-2-1 0,2 5 0,2-1 0,-2 0 0,7-3 0,1-1 0,3 4 0,0-2 0,1 0 0,6-1 0,-1-2 0,-1-2 0,5 6 0,-1-2 0,-2 7 0,-1 3 0,-9 0 0,-1-3 0,-2 2 0,-5-2 0,1-3 0,1-3 0,2-3 0,2-7 0,-4-1 0,1-1 0,1 0 0,1 2 0,3 7 0,0 1 0,-4 1 0,0 4 0,-5 1 0,1-2 0,1-2 0,3-2 0,-4-2 0,2 5 0,-5-7 0,2 5 0,-3 0 0,-4-2 0,3 6 0,-3-2 0,-2 0 0,-3-7 0,-2-3 0,-1-1 0,-2-11 0,0-5 0,0 0 0,-1 3 0,1 4 0,-6 5 0,-6 3 0,-5 2 0,-6 3 0,-2 5 0,-3 8 0,0 4 0,-2 0 0,1 3 0,0 2 0,0 2 0,0 2 0,0 1 0,7 6 0,-1 7 0,1 5 0,-1 6 0,-2 3 0,-1 7 0,-1 2 0,-1 6 0,0 5 0,0-2 0,5 3 0,-5-3 0,-1 2 0,5-4 0,1 3 0,-1 2 0,5-3 0,0-3 0,4-4 0,-2-4 0,4-2 0,-3-7 0,4-2 0,3 0 0,-3 1 0,2 1 0,-4 1 0,-2 2 0,1 6 0,-3 1 0,3 0 0,-2-1 0,-2-1 0,3-1 0,-3-7 0,4-1 0,-2-1 0,-2 2 0,-2-5 0,2 1 0,4 1 0,0-4 0,3 2 0,-2 1 0,-4-3 0,-2-4 0,-4-4 0,21-11 0,0 1 0,0 1 0,0-1 0,0 1 0,0-1 0,1 0 0,-1 0 0,0 0 0,-2-2 0,-28-18 0,-2-7 0,2-9 0,1-8 0,1 1 0,7 1 0,0-1 0,2-3 0,-2-3 0,5-2 0,-1-2 0,5 4 0,4-1 0,-3 6 0,4 4 0,3 5 0,1 3 0,-2 3 0,1 1 0,1 2 0,-4 5 0,1 0 0,-4 6 0,-4 4 0,1 0 0,-2 2 0,-2 3 0,-3-3 0,-2 1 0,-2 2 0,-1 2 0,0 7 0,-1 2 0,0 1 0,6 6 0,6 4 0,6 5 0,4 3 0,10 3 0,8 2 0,7 1 0,10 0 0,5 0 0,7 0 0,0 0 0,5-6 0,3 0 0,-3-7 0,3 2 0,2-5 0,-4-3 0,1-3 0,2-4 0,-3-1 0,1-2 0,2 5 0,-3 0 0,-5 1 0,-4-2 0,-3-1 0,-3-1 0,-2-1 0,-1-1 0,-1 1 0,1-2 0,-1 1 0,1 0 0,0 0 0,0 0 0,0 0 0,0-1 0,6 1 0,0-5 0,6-7 0,-7-5 0,-2 0 0,-1-2 0,-8-3 0,0 4 0,-6-2 0,1 4 0,-5-2 0,-2-1 0,1 3 0,4 4 0,-2-3 0,-2-1 0,3 1 0,2-2 0,4 3 0,-3-2 0,-3 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45:31.902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63392.375"/>
      <inkml:brushProperty name="anchorY" value="-39855.81641"/>
      <inkml:brushProperty name="scaleFactor" value="0.5"/>
    </inkml:brush>
  </inkml:definitions>
  <inkml:trace contextRef="#ctx0" brushRef="#br0">313 1779 24575,'0'0'0,"0"9"0,0 16 0,0 10 0,0 8 0,-6 8 0,1 5 0,-1 1 0,2-3 0,0-2 0,2 1 0,7-5 0,0 0 0,12 6 0,5 8 0,-9-41 0,17 28 0,22 27 0,19 11 0,14-3 0,12 1 0,8-5 0,6-12 0,-2-12 0,-10-17 0,-18-13 0,-16-12 0,-58-13 0,0 0 0,0-1 0,0 0 0,10-1 0,-15 1 0,0 0 0,0-1 0,1 1 0,-1-1 0,0 0 0,0 1 0,0-1 0,0 0 0,0 0 0,0 0 0,2-2 0,0 2 0,-2-1 0,0 0 0,0 1 0,0-1 0,-1 0 0,1 0 0,0 0 0,1-3 0,-1 1 0,0 0 0,0 0 0,0 0 0,-1 0 0,2-7 0,2-23 0,3-2 0,-2-5 0,-1 2 0,-2-5 0,5 3 0,-2 2 0,0-2 0,-1 2 0,-3 40 0,-2-3 0,1 0 0,0 1 0,-1-1 0,1 0 0,0 1 0,0-1 0,0 1 0,0-1 0,0 1 0,1-1 0,0 0 0,1 1 0,-1 0 0,0 0 0,0 0 0,0 1 0,0-1 0,0 1 0,-1-1 0,1 1 0,0 0 0,0 0 0,0 0 0,0 0 0,3 0 0,0 2 0,1-1 0,0 1 0,-1-1 0,1 2 0,7 3 0,37 18 0,6 2 0,8 2 0,6-5 0,13-6 0,4-5 0,8-5 0,7-4 0,4-8 0,-7-7 0,-9-6 0,-11-5 0,-20-4 0,-13-1 0,-10 4 0,-13 0 0,-8 1 0,3 4 0,-3-1 0,2-1 0,2-1 0,-2-3 0,1-1 0,-3-1 0,-3-1 0,-4 0 0,-4-6 0,4 0 0,-6 33 0,-1-2 0,1 0 0,-1 1 0,1-1 0,-1 1 0,1-1 0,0 1 0,2-3 0,-2 5 0,0-2 0,0 1 0,0 0 0,0 0 0,0 0 0,1 0 0,-1 0 0,0 1 0,0-1 0,0 1 0,4-1 0,-2 1 0,1 0 0,0 0 0,0 0 0,0 0 0,9 3 0,32 10 0,7 9 0,-3-1 0,-3-4 0,-1-3 0,2-5 0,2-4 0,-3-3 0,1-1 0,-4-2 0,-4 0 0,-4-5 0,-4-1 0,-1-5 0,-3-4 0,-6-5 0,-6-9 0,-6-8 0,-5-8 0,-2-5 0,-3 2 0,-1-1 0,0-2 0,0 4 0,0 5 0,0 5 0,1 32 0,-1 43 0,1 43 0,6 47 0,11 29 0,17 17 0,34 25 0,14-13 0,11-26 0,-69-123 0,48 53 0,7 3 0,-63-77 0,-1-2 0,25 18 0,-31-23 0,1-2 0,0-1 0,19 9 0,-23-10 0,0-1 0,1-1 0,-1 0 0,1-1 0,7 2 0,-8-2 0,-2-1 0,1 0 0,0 0 0,0 0 0,-1-1 0,10-2 0,-10 0 0,-1 1 0,1 0 0,0-1 0,-1 1 0,0-1 0,1 0 0,-1 1 0,0-1 0,3-5 0,2 1 0,-1-2 0,-1 0 0,7-13 0,24-40 0,-8-6 0,0-7 0,-8 1 0,-1 2 0,-5 11 0,-4 9 0,-5 8 0,-2 2 0,-3 5 0,-1 3 0,-1-3 0,1-5 0,-1-15 0,0-4 0,1-10 0,-1-5 0,-4-10 0,-7-3 0,-5-2 0,-6 0 0,-2 2 0,-3 6 0,5 13 0,0 13 0,5 11 0,5 9 0,-1 11 0,3 4 0,-2-4 0,-4-12 0,-2-13 0,-5-12 0,-7-5 0,-2-1 0,-1 8 0,1 3 0,0 7 0,2 8 0,-5 6 0,1 9 0,1 10 0,7 2 0,1 5 0,2 4 0,-6 3 0,-1 2 0,-7 2 0,-10 0 0,-6 1 0,2 5 0,4 1 0,-1-1 0,6-1 0,10 4 0,3-1 0,4-1 0,22-10 0,1 3 0,0-1 0,0 1 0,1-1 0,-1 0 0,0 0 0,0 0 0,-4-3 0,0-1 0,1 1 0,0-1 0,-11-11 0,-26-34 0,-5-9 0,-10-12 0,-8 0 0,-8-5 0,-5-3 0,-10 3 0,-3 4 0,6 11 0,6 9 0,8 9 0,6 8 0,10 4 0,10 3 0,1 7 0,6 6 0,4 6 0,3 4 0,-4-2 0,-4 1 0,-5 1 0,-5 1 0,-3 2 0,-2 1 0,4 0 0,5 7 0,6 5 0,5 7 0,3 10 0,3 3 0,6 8 0,2 1 0,5 4 0,5-2 0,5-2 0,2 2 0,3 3 0,1-3 0,1-2 0,0-4 0,0-2 0,5-9 0,0-1 0,-6-7 0,0-18 0,0 1 0,0 1 0,0-1 0,0 0 0,-1 1 0,1-1 0,0 0 0,0 1 0,0-1 0,0 0 0,0 0 0,-1 1 0,1-1 0,0 0 0,0 0 0,0 1 0,-1-1 0,1 0 0,0 0 0,0 0 0,-1 1 0,1-1 0,0 0 0,0 0 0,-1 0 0,1 0 0,0 0 0,-1 0 0,1 1 0,-20-6 0,-5-14 0,-11-8 0,-2-4 0,-5-8 0,0 0 0,-2 0 0,-4 3 0,4 8 0,3 8 0,4 8 0,4 5 0,3 4 0,-4 3 0,-5 1 0,-4 0 0,-6 7 0,-3 4 0,-2 6 0,-2 5 0,-5 2 0,4 8 0,1 8 0,1 11 0,5 5 0,7-2 0,6 1 0,4-7 0,9-5 0,8-6 0,7-4 0,4-4 0,-1-7 0,-4-7 0,-5 0 0,-4-5 0,-4-3 0,-8 2 0,-2-2 0,5 4 0,1-1 0,6 3 0,7 4 0,0 9 0,5 3 0,-3 2 0,2 6 0,-3 0 0,2-1 0,3-2 0,2 3 0,3 4 0,2 5 0,1-2 0,1-3 0,1-4 0,5-8 0,0-4 0,6-3 0,5-4 0,-2-1 0,3-4 0,4-4 0,-5-9 0,-14-2 0,-1 0 0,-1 0 0,1 0 0,0 0 0,-1 0 0,1 0 0,0 0 0,-1-1 0,3-1 0,17-19 0,-3-6 0,-5-2 0,-3-2 0,-5 11 0,-5 24 0,0-3 0,0 0 0,0 0 0,0 0 0,0 0 0,1 0 0,-1 0 0,0 0 0,0 0 0,0 0 0,0 0 0,0 0 0,0 0 0,0 0 0,0 0 0,0 0 0,0 0 0,0 0 0,0 0 0,0 0 0,1 0 0,-1 0 0,0 1 0,0-1 0,0 0 0,0 0 0,0 0 0,0 0 0,0 0 0,0-1 0,0 1 0,0 0 0,0 0 0,1 0 0,-1 0 0,0 0 0,0 0 0,6 27 0,0 22 0,4 17 0,0 11 0,4 8 0,4 3 0,3-5 0,4-5 0,1-12 0,2-13 0,1-9 0,0-2 0,-6-5 0,0-9 0,0-3 0,1-1 0,1-7 0,1 2 0,6-5 0,2-4 0,0-4 0,5-3 0,-2-1 0,5-2 0,-1-6 0,-35 3 0,0 1 0,0 0 0,0-1 0,8-4 0,-10 4 0,1 0 0,0-1 0,0 0 0,5-6 0,11-18 0,-18 20 0,0 2 0,-1-1 0,0 0 0,2-7 0,3-35 0,-4-11 0,-3-3 0,-1-12 0,-1 5 0,-5 2 0,-5 9 0,-1 10 0,2 7 0,3 18 0,2 17 0,2 13 0,3 28 0,0 19 0,-4 21 0,-1 11 0,1 7 0,0 1 0,2-6 0,1-2 0,1-1 0,1-7 0,6-6 0,5-10 0,7 0 0,-2-8 0,4-7 0,2-6 0,-3-17 0,-18-22 0,-1 0 0,1-1 0,0 1 0,0 0 0,0-1 0,-1 1 0,1-1 0,0 1 0,0-1 0,0 1 0,0-1 0,0 1 0,0-1 0,2 0 0,-1 0 0,-2-1 0,1 1 0,0 0 0,0-1 0,0 1 0,0 0 0,0-1 0,0 1 0,-1-1 0,1 0 0,0 1 0,0-1 0,-1 0 0,1 1 0,-1-1 0,1 0 0,0-1 0,17-31 0,-4-20 0,4-20 0,-4-11 0,-3-6 0,-4 9 0,-3 6 0,-2 13 0,-1 11 0,-1 10 0,-1 6 0,1 5 0,-1 3 0,1 1 0,-1 11 0,1 15 0,0 3 0,0 16 0,0 15 0,0 11 0,0 2 0,5 4 0,1 3 0,5-10 0,0-6 0,-2-4 0,-2-15 0,-7-20 0,-1-4 0,-2-25 0,-7-22 0,-6-27 0,-5-23 0,-3-12 0,-9-13 0,-2 10 0,0 11 0,1 21 0,2 14 0,0 14 0,8 13 0,1 8 0,0 12 0,0 8 0,-2 7 0,0 11 0,21 0 0,1 0 0,0 0 0,-1-1 0,1 1 0,0 0 0,-4 4 0,-21 19 0,0 4 0,0 9 0,5 1 0,0 4 0,6-1 0,5-2 0,5-4 0,3-14 0,0-24 0,0-4 0,-7-28 0,0-16 0,2-5 0,-4 2 0,2 4 0,2 7 0,3 5 0,2 4 0,2 3 0,1 2 0,1 1 0,1 0 0,5-6 0,6-6 0,5-6 0,0 1 0,3 2 0,-16 37 0,1-1 0,-1 0 0,10-10 0,16-7 0,-28 23 0,0-1 0,1 0 0,-1 1 0,0-1 0,1 0 0,-1 1 0,1 0 0,-1 0 0,1-1 0,-1 1 0,4 1 0,-2 1 0,0-1 0,-1 0 0,1 1 0,-1 0 0,1 0 0,-1-1 0,0 2 0,6 3 0,-3 1 0,1-1 0,0 1 0,10 16 0,25 43 0,4 20 0,-2 14 0,3 9 0,-3 5 0,-4-3 0,-4-11 0,3-6 0,-8-6 0,-2-9 0,-2-7 0,0-7 0,-7 1 0,1-8 0,-6-8 0,-9-13 0,-4-17 0,-5-22 0,-2-4 0,-15-33 0,-7-32 0,-3-22 0,-2-16 0,-1-13 0,1-10 0,-4 5 0,0 3 0,1 4 0,7 14 0,-3 14 0,6 13 0,6 11 0,1 7 0,5 9 0,4 4 0,3 5 0,-3 11 0,2 4 0,7 14 0,1 16 0,0-1 0,0-1 0,-1 0 0,1 0 0,0 0 0,-1 1 0,1-1 0,0 0 0,-1 1 0,1-1 0,-1 0 0,1 1 0,-1-1 0,1 1 0,-1-1 0,1 1 0,-1-1 0,0 1 0,1 0 0,20 38 0,22 26 0,4 26 0,18 28 0,10 9 0,1 10 0,3 4 0,-3-9 0,-4-5 0,-5-6 0,-4-11 0,-4-3 0,-1-1 0,-2-6 0,0-5 0,-6-3 0,-6-10 0,-12-14 0,-3-13 0,-5-11 0,-11-25 0,-12-21 0,-1 1 0,0 1 0,0-1 0,0 0 0,0 0 0,0 0 0,1 0 0,-1 0 0,0 0 0,0 0 0,0 0 0,0 1 0,0-1 0,0 0 0,1 0 0,-1 0 0,0 0 0,0 0 0,0 0 0,0 0 0,1 0 0,-1 0 0,0 0 0,0 0 0,0 0 0,0 0 0,0 0 0,1 0 0,-1 0 0,0 0 0,0 0 0,0 0 0,0 0 0,1-1 0,-1 1 0,0 0 0,0 0 0,0 0 0,0 0 0,0 0 0,0 0 0,0 0 0,1 0 0,-1-1 0,0 1 0,0 0 0,0 0 0,0 0 0,0 0 0,0 0 0,0-1 0,0 1 0,0 0 0,0 0 0,0 0 0,0 0 0,0 0 0,0-1 0,0 1 0,0 0 0,0 0 0,0 0 0,0 0 0,0-1 0,0 1 0,-9-29 0,-9-34 0,-7-28 0,-4-28 0,-8-22 0,-6-21 0,0 1 0,-3 6 0,2 10 0,3 22 0,5 20 0,2 19 0,9 14 0,2 14 0,6 12 0,5 2 0,0 12 0,2 2 0,-2-2 0,-4 0 0,2-6 0,-3 5 0,2-4 0,-2 1 0,-2 1 0,3 1 0,3-5 0,-1 2 0,14 38 0,0-3 0,0-1 0,-1 0 0,1 1 0,0-1 0,-1 1 0,1-1 0,0 0 0,-1 1 0,1-1 0,-1 1 0,1-1 0,-1 1 0,1 0 0,-1-1 0,1 1 0,-1 0 0,0-1 0,1 1 0,-1 0 0,1-1 0,-1 1 0,0 0 0,0 0 0,1 0 0,-1 1 0,0-1 0,1 0 0,-1 1 0,1-1 0,-1 1 0,1-1 0,0 1 0,-1-1 0,1 1 0,-1-1 0,1 1 0,0 0 0,-1-1 0,1 1 0,0 0 0,0-1 0,0 1 0,-1-1 0,1 1 0,0 1 0,-5 29 0,1 9 0,3 3 0,0-13 0,-1-33 0,-1-6 0,-14-36 0,-11-29 0,-11-11 0,-8-7 0,-6 4 0,2 12 0,-1 13 0,5 19 0,10 9 0,5 14 0,31 20 0,-1 0 0,0 0 0,0 0 0,0 1 0,-1-1 0,1 0 0,0 1 0,-4-1 0,7 3 0,-1-2 0,-1 0 0,1 1 0,0-1 0,-1 0 0,1 1 0,0-1 0,-1 0 0,1 1 0,0-1 0,-1 1 0,1-1 0,0 1 0,0-1 0,-1 1 0,1-1 0,0 1 0,0-1 0,0 1 0,0-1 0,0 1 0,0-1 0,0 1 0,0-1 0,0 1 0,0-1 0,0 1 0,0-1 0,0 1 0,0-1 0,1 1 0,-1 0 0,9 32 0,22 18 0,7 9 0,8 5 0,12 6 0,9-1 0,3-2 0,-2-3 0,-1-8 0,-9-9 0,-3-7 0,-8-12 0,-5-4 0,-6-8 0,-4-6 0,-3-5 0,-1-4 0,-7-7 0,-20 3 0,1 1 0,-1 0 0,1 0 0,-1 0 0,0-1 0,0 1 0,1 0 0,-1-1 0,0 1 0,1-4 0,8-25 0,-5-16 0,-2-19 0,-9-17 0,-6-20 0,-12-10 0,-4-6 0,-4 15 0,-1 18 0,25 68 0,-17-27 0,24 41 0,-2 0 0,1 0 0,0 0 0,-1 0 0,0 0 0,0 0 0,0 0 0,-3-2 0,5 6 0,1-1 0,-1 0 0,0 0 0,1 0 0,-1 0 0,0 0 0,1 0 0,-1 0 0,0 0 0,1 0 0,-1 0 0,0 0 0,1 0 0,-1 0 0,1 1 0,-1-1 0,0 0 0,1 0 0,-1 1 0,1-1 0,-1 0 0,1 1 0,-1-1 0,1 1 0,-1-1 0,1 1 0,-1-1 0,1 1 0,-1-1 0,1 1 0,0-1 0,-1 1 0,1-1 0,0 1 0,0 0 0,-1 0 0,-1 5 0,-1 0 0,1 0 0,1 0 0,-1 1 0,0 10 0,-6 60 0,5 20 0,3 19 0,6 13 0,7 2 0,11-6 0,6-3 0,2-5 0,6-9 0,0-6 0,5-8 0,-1-4 0,-3-9 0,-4-8 0,-1-7 0,-3-4 0,-2-10 0,-6-7 0,-1-7 0,-6-5 0,-4-15 0,-12-20 0,0 2 0,0 0 0,0 1 0,0-1 0,1 0 0,-1 0 0,0 0 0,0 0 0,0 0 0,1 0 0,-1 0 0,0 0 0,0 0 0,0 0 0,1 0 0,-1 0 0,0 0 0,0 0 0,0 0 0,0 0 0,1 0 0,-1 0 0,0 0 0,0 0 0,0 0 0,1 0 0,-1-1 0,0 1 0,0 0 0,0 0 0,0 0 0,0 0 0,1 0 0,-1 0 0,0-1 0,0 1 0,0 0 0,0 0 0,0 0 0,0 0 0,0-1 0,1 1 0,-1 0 0,0 0 0,0 0 0,0 0 0,0-1 0,0 1 0,0 0 0,0 0 0,0 0 0,0-1 0,0 1 0,0 0 0,0 0 0,15-42 0,-2-33 0,-2-38 0,3-27 0,-2-31 0,-2-17 0,-4-5 0,-2 12 0,-7 26 0,-3 29 0,-5 27 0,-1 25 0,-3 15 0,2 13 0,2 10 0,-2 6 0,-3 9 0,1 12 0,15 11 0,-1-2 0,1 1 0,-1-1 0,0 1 0,1-1 0,-1 0 0,0 1 0,1-1 0,-1 1 0,1 0 0,-1-1 0,1 1 0,-1-1 0,1 1 0,-1 0 0,1-1 0,-1 1 0,1 0 0,0 0 0,-1 1 0,-7 51 0,3 31 0,7 21 0,3 1 0,0 5 0,0 6 0,5 2 0,4 0 0,5-1 0,4 5 0,8-8 0,3 0 0,0-9 0,0-17 0,-7-12 0,-1-10 0,-2-13 0,0-9 0,-4-3 0,-6-5 0,2-8 0,-5-15 0,-10-17 0,-1 3 0,1 0 0,-1 0 0,1-1 0,-1 1 0,1 0 0,-1-1 0,1 1 0,-1-1 0,0 1 0,1 0 0,-1-1 0,0 1 0,1-1 0,-1 1 0,0-1 0,1 1 0,-1-1 0,0 0 0,0 1 0,0-1 0,0 1 0,0-1 0,1 1 0,-1-1 0,0-1 0,5-43 0,-2-37 0,-2-44 0,0-31 0,-7-17 0,-1-4 0,-5 4 0,1 13 0,-5 20 0,3 29 0,3 28 0,-3 23 0,2 17 0,3 12 0,-4 11 0,3 4 0,1 0 0,3-8 0,1-2 0,-3-2 0,1-1 0,0 10 0,4 23 0,0 4 0,-1 38 0,1 38 0,1 39 0,1 27 0,0 10 0,0 5 0,1-9 0,-1-9 0,0-17 0,6-4 0,-1-12 0,7-9 0,-2-7 0,-1-13 0,-2-3 0,4-14 0,-3-11 0,0-6 0,-3-7 0,-2-6 0,-1-4 0,-7-9 0,-1-13 0,5-11 0,1 1 0,-1-1 0,1 0 0,-1 0 0,1 0 0,-1 0 0,1 0 0,0 0 0,-1 0 0,1 0 0,-1 0 0,1 0 0,-1 0 0,1 0 0,-1 0 0,1 0 0,-1-1 0,1 1 0,-1 0 0,1 0 0,0 0 0,-1-1 0,0 1 0,-10-12 0,1-9 0,-2-4 0,1-10 0,-3-1 0,2 0 0,-3-5 0,-4 7 0,4 3 0,7 18 0,8 12 0,3 3 0,8 11 0,8 9 0,6 5 0,2-3 0,3-4 0,0-6 0,-6-11 0,0-9 0,0-10 0,-6-6 0,2-4 0,0-3 0,2-1 0,2 0 0,-3 0 0,0 6 0,-5 1 0,2 0 0,-4-1 0,-4 16 0,-10 10 0,0-1 0,0-1 0,1 0 0,-1 1 0,0-1 0,0 1 0,0-1 0,1 1 0,-1-1 0,0 1 0,0-1 0,0 1 0,0-1 0,0 1 0,0-1 0,0 1 0,0-1 0,0 1 0,0-1 0,0 1 0,0-1 0,0 1 0,-1 0 0,-6 30 0,-3 13 0,-6 8 0,2 1 0,2-4 0,3-6 0,3-5 0,3-4 0,7-9 0,-3-23 0,-1-1 0,1 1 0,0 0 0,0-1 0,-1 1 0,1-1 0,0 0 0,1 1 0,1 1 0,15 8 0,4-11 0,10-10 0,2-7 0,1-7 0,0-2 0,3-3 0,-6-1 0,-2 5 0,-8 1 0,0 0 0,-7 0 0,-4-1 0,-5-1 0,-3-7 0,-2 0 0,-1-7 0,0-4 0,-1 0 0,0-3 0,0 4 0,1 19 0,-1 25 0,1-1 0,0 0 0,0 0 0,-1 0 0,1 1 0,0-1 0,0 0 0,0 0 0,0 0 0,0 0 0,0 0 0,0 0 0,-1 0 0,1 0 0,0 0 0,0 0 0,0 0 0,0 0 0,0 0 0,0 0 0,-1 0 0,1 0 0,0 0 0,0 0 0,0 0 0,0 0 0,0 0 0,0 0 0,-1 0 0,1 0 0,0 0 0,0 0 0,0 0 0,0 0 0,0 0 0,0 0 0,0 0 0,-1 0 0,1 0 0,0-1 0,0 1 0,0 0 0,0 0 0,0 0 0,0 0 0,0 0 0,0 0 0,0 0 0,0-1 0,0 1 0,0 0 0,0 0 0,0 0 0,0 0 0,0 0 0,-1 0 0,1-1 0,0 1 0,0 0 0,0 0 0,1 0 0,-1 0 0,0 0 0,0 0 0,0-1 0,0 1 0,0 0 0,0 0 0,0 0 0,-6 13 0,1 22 0,-6 12 0,2 14 0,1 11 0,2 1 0,2-1 0,2-3 0,1-4 0,0-8 0,7-10 0,6-7 0,-10-36 0,0 1 0,0-1 0,1 0 0,-1 0 0,5 4 0,-5-5 0,0-1 0,1 1 0,-1-1 0,1 0 0,0 0 0,4 3 0,19 12 0,2-1 0,1-3 0,-5 2 0,-6-8 0,-1-9 0,-4-9 0,-4-13 0,-4-11 0,-2-3 0,-7-7 0,-8 1 0,-5 2 0,-6 10 0,3 15 0,19 16 0,1 1 0,-1-1 0,0 1 0,0-1 0,0 1 0,0 0 0,0 0 0,0-1 0,0 1 0,0 0 0,1 0 0,-1 0 0,0 0 0,0 0 0,0 0 0,-2 1 0,2-2 0,1 2 0,-1-1 0,0 0 0,0 1 0,1-1 0,-1 0 0,0 1 0,1-1 0,-1 1 0,0-1 0,1 1 0,-1 0 0,1-1 0,-1 1 0,1 0 0,-1-1 0,0 2 0,-6 17 0,3 6 0,7 4 0,3 7 0,6 6 0,5 1 0,-1-2 0,3 2 0,2 3 0,3-2 0,1-3 0,-3-5 0,0-2 0,0-8 0,2-3 0,2-1 0,6-4 0,-5 0 0,1-4 0,0-4 0,-1 3 0,0-4 0,1-1 0,-6-8 0,-20-2 0,0 1 0,1 0 0,-1 0 0,0 0 0,0 0 0,0-1 0,0 1 0,3-3 0,11-18 0,-4-11 0,-4-3 0,-4-1 0,-2 0 0,-2 3 0,-1 2 0,1 1 0,-1 1 0,0 13 0,0 12 0,6 17 0,1 15 0,5 13 0,5 15 0,-1 6 0,4-3 0,2 1 0,2-2 0,3 0 0,-5 4 0,1-4 0,1-7 0,1-6 0,1-12 0,-23-31 0,1 1 0,-1 0 0,0 0 0,1 0 0,-1-1 0,1 1 0,0-1 0,3 2 0,-3-1 0,0-1 0,0 0 0,0 0 0,1-1 0,-1 1 0,6-1 0,19 1 0,0-10 0,0-1 0,-5-5 0,-6-5 0,-6-8 0,2-9 0,1-2 0,-2 0 0,-2 2 0,-3 2 0,3 3 0,4 7 0,4 7 0,-17 19 0,1-1 0,-1-1 0,0 1 0,0 0 0,1-1 0,-1 1 0,0 0 0,1 0 0,-1 0 0,0 0 0,1 0 0,-1 0 0,0 1 0,3-1 0,-1 4 0,0-2 0,-1 0 0,1 0 0,-1 1 0,0-1 0,1 1 0,-1-1 0,3 6 0,28 42 0,7 11 0,6 6 0,-1 1 0,-2-7 0,-4-8 0,-3-8 0,-3-13 0,-30-31 0,0 1 0,0 1 0,0-2 0,1 1 0,-1 0 0,8 2 0,-10-3 0,0-1 0,1 0 0,-1 1 0,1-1 0,0 0 0,-1 0 0,1 0 0,-1 0 0,1 0 0,0 0 0,-1 0 0,4-1 0,-4 1 0,0-1 0,0 1 0,0-1 0,1 1 0,-1-1 0,0 0 0,0 0 0,0 1 0,0-1 0,0 0 0,0 0 0,0 0 0,-1 0 0,2-1 0,14-19 0,-5-11 0,3-9 0,-4-2 0,-2-4 0,4-3 0,-3-3 0,4 4 0,-1 4 0,-3 0 0,-3 4 0,-1 3 0,-3 4 0,-1 3 0,-1-5 0,0 2 0,-1 1 0,1 1 0,-1 1 0,1 1 0,0 1 0,0 0 0,0 1 0,0 0 0,0 0 0,-6 0 0,0 0 0,0 0 0,1 16 0,5 13 0,0-1 0,0 0 0,0 0 0,0 0 0,0 0 0,0 0 0,0 0 0,0 0 0,0 0 0,0 0 0,0 0 0,0 0 0,0 1 0,0-1 0,0 0 0,0 0 0,0 0 0,0 0 0,0 0 0,0 0 0,0 0 0,0 0 0,0 0 0,0 0 0,0 0 0,0 0 0,-1 0 0,1 0 0,0 0 0,0 0 0,0 0 0,0 0 0,0 0 0,0 1 0,0-1 0,0 0 0,0 0 0,0 0 0,0 0 0,-1 0 0,1 0 0,0 0 0,0 0 0,0 0 0,0-1 0,0 1 0,0 0 0,0 0 0,0 0 0,0 0 0,0 0 0,0 0 0,0 0 0,-1 0 0,1 0 0,0 0 0,0 0 0,0 0 0,0 0 0,0 0 0,0 0 0,0 0 0,0 0 0,0 0 0,0 0 0,0-1 0,0 1 0,0 0 0,0 0 0,-2 12 0,0 8 0,2 12 0,0 3 0,0 2 0,-6-7 0,-5-7 0,11-23 0,-1 1 0,0 0 0,0-1 0,0 1 0,0 0 0,0 0 0,0-1 0,0 1 0,0 0 0,0-1 0,-1 1 0,1-1 0,0 0 0,-2 1 0,2-1 0,-1 0 0,0 1 0,1-1 0,-1-1 0,0 1 0,0 0 0,1 0 0,-1-1 0,0 1 0,-2-2 0,-22-11 0,-7-8 0,-1 0 0,4 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45:34.042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68068.48438"/>
      <inkml:brushProperty name="anchorY" value="-41518.47656"/>
      <inkml:brushProperty name="scaleFactor" value="0.5"/>
    </inkml:brush>
  </inkml:definitions>
  <inkml:trace contextRef="#ctx0" brushRef="#br0">0 1 24575,'0'0'0,"0"5"0,0 7 0,0 5 0,6 5 0,0 4 0,0 1 0,4 2 0,5 1 0,-1-1 0,3-5 0,-2-1 0,2-6 0,8 1 0,9 1 0,7 2 0,7 3 0,11-4 0,2 1 0,3-5 0,-7-3 0,-7-5 0,-7-4 0,-6-7 0,-35 2 0,2 0 0,-1 0 0,0 0 0,0-1 0,0 1 0,5-4 0,15-12 0,-6-6 0,-1 2 0,2 10 0,2 5 0,2 4 0,3 2 0,2 2 0,1 0 0,0 0 0,1-6 0,-1-7 0,1 1 0,-1-6 0,1 2 0,-7-3 0,-5-3 0,0 3 0,-17 19 0,1-3 0,-1 1 0,1-1 0,-1 1 0,1 0 0,-1-1 0,1 1 0,0 0 0,-1 0 0,1-1 0,-1 1 0,1 0 0,0 0 0,-1 0 0,1 0 0,0 0 0,-1 0 0,2 0 0,18 8 0,2 20 0,4 7 0,2 10 0,1-5 0,0-3 0,1-3 0,-1 3 0,0-7 0,-1-2 0,-5-1 0,0-7 0,-1-5 0,2-6 0,1-4 0,6-2 0,2-3 0,6-1 0,0-6 0,-7-5 0,-3-6 0,-7-5 0,-7-2 0,-6-3 0,-5-1 0,-2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12:19.050"/>
    </inkml:context>
    <inkml:brush xml:id="br0">
      <inkml:brushProperty name="width" value="0.35" units="cm"/>
      <inkml:brushProperty name="height" value="0.35" units="cm"/>
      <inkml:brushProperty name="color" value="#DA0C07"/>
      <inkml:brushProperty name="inkEffects" value="lava"/>
      <inkml:brushProperty name="anchorX" value="-42056.78516"/>
      <inkml:brushProperty name="anchorY" value="5791.28223"/>
      <inkml:brushProperty name="scaleFactor" value="0.5"/>
    </inkml:brush>
  </inkml:definitions>
  <inkml:trace contextRef="#ctx0" brushRef="#br0">4193 368 24575,'0'0'0,"-5"0"0,-13-6 0,-10-5 0,-11-6 0,-3-5 0,0-3 0,3 3 0,3 4 0,9 1 0,1 4 0,3 3 0,-1-1 0,0 1 0,-2-2 0,-5 1 0,-8 2 0,-17-3 0,-18 2 0,-14 2 0,-12-3 0,-8 2 0,-10-4 0,2-4 0,0 2 0,6 2 0,14 4 0,11 4 0,5-4 0,9 2 0,0 1 0,10 1 0,3 2 0,3 2 0,1 0 0,5 1 0,7 0 0,-2 1 0,5-1 0,-3 0 0,-2 0 0,-10 0 0,-9 1 0,-8-1 0,-7 0 0,-4 0 0,3 0 0,11 0 0,4 0 0,12-1 0,7 1 0,8 0 0,4 0 0,4 0 0,2 0 0,0 6 0,1 0 0,-1 5 0,0 0 0,0 4 0,-7 3 0,-5 4 0,-1 3 0,1 2 0,-3 0 0,2 2 0,-3 0 0,3 6 0,2-6 0,2-1 0,4 0 0,2 4 0,0-5 0,-3 6 0,-1 0 0,1-1 0,0-6 0,2 4 0,1 0 0,1 0 0,0-6 0,1 0 0,5-1 0,1 1 0,0 1 0,4 1 0,0 1 0,-3 1 0,4 0 0,-1-5 0,4 0 0,3-1 0,-2-4 0,3 1 0,-4-4 0,3 1 0,-3-3 0,14-15 0,0 3 0,-1-1 0,1 0 0,-1 0 0,0 1 0,1-1 0,-1 0 0,1 0 0,-1 0 0,1 0 0,-1 0 0,0 0 0,1 0 0,-1 0 0,1 0 0,-1 0 0,1 0 0,-1-1 0,0 1 0,0 0 0,-9-5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45:41.293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70642.71094"/>
      <inkml:brushProperty name="anchorY" value="-42824.35938"/>
      <inkml:brushProperty name="scaleFactor" value="0.5"/>
    </inkml:brush>
  </inkml:definitions>
  <inkml:trace contextRef="#ctx0" brushRef="#br0">0 2290 24575,'0'0'0,"0"4"0,0 8 0,0 6 0,0 4 0,0 8 0,0 4 0,0 0 0,0 0 0,0 5 0,0 4 0,0 4 0,0-1 0,6-4 0,5 3 0,1-5 0,4-2 0,4-4 0,-3-2 0,3 4 0,1 4 0,2 0 0,3 3 0,0-1 0,8 3 0,0 2 0,0-2 0,5-4 0,-1-4 0,-2-3 0,4-2 0,-2-3 0,4-1 0,4-6 0,-3-1 0,3 1 0,3-4 0,2 0 0,-3-4 0,-4-3 0,-5-4 0,-10-9 0,-28 2 0,1-1 0,0 1 0,0-1 0,-1 1 0,1-1 0,0 0 0,-1 0 0,1 0 0,-1 0 0,3-1 0,-3 1 0,0 0 0,1-1 0,-1 1 0,0 0 0,0-1 0,0 1 0,0-1 0,0 1 0,-1-1 0,2-1 0,15-14 0,8 2 0,20-1 0,9 2 0,7 4 0,2 4 0,0 2 0,-6 2 0,-13-4 0,-14-5 0,-6-6 0,-2 1 0,-2-3 0,-3-2 0,0 3 0,-3-2 0,-4-2 0,-4-1 0,4 4 0,3 9 0,-12 11 0,0-1 0,1 0 0,-1 1 0,0-1 0,0 0 0,0 0 0,0 0 0,0 1 0,0-1 0,0 0 0,0 1 0,0-1 0,0 1 0,0-1 0,1 2 0,20 15 0,2 8 0,3 4 0,1 2 0,1 1 0,0-1 0,6-6 0,0-1 0,5-6 0,-1-5 0,-1-5 0,-3-10 0,-2-8 0,3-2 0,-6-4 0,4-11 0,-7-2 0,-1-3 0,0-6 0,-1-6 0,-4 1 0,-6 3 0,-5 2 0,-5 4 0,4 2 0,-3 2 0,-1 2 0,5 6 0,-1 0 0,-2 0 0,4 4 0,-12 20 0,1-2 0,1-1 0,-1 1 0,0 0 0,1-1 0,-1 1 0,0 0 0,0 0 0,1 0 0,-1-1 0,0 1 0,1 0 0,-1 0 0,0 0 0,1 0 0,-1 0 0,0-1 0,1 1 0,-1 0 0,1 0 0,-1 0 0,0 0 0,1 0 0,-1 0 0,0 0 0,1 0 0,0 1 0,6 13 0,5 15 0,3 8 0,-2 1 0,4 1 0,-3-3 0,3-7 0,-3-3 0,-4-13 0,-8-13 0,-2 1 0,1-1 0,-1 0 0,0 0 0,1 1 0,-1-1 0,1 0 0,-1 0 0,1 0 0,0 0 0,-1 0 0,1 0 0,-1 0 0,1 0 0,-1 0 0,1 0 0,-1 0 0,1 0 0,-1 0 0,1 0 0,0 0 0,21-16 0,3-8 0,3-6 0,2-2 0,1 4 0,-7 1 0,-5 1 0,-1 0 0,-6 0 0,-13 25 0,2 0 0,-1-1 0,0 1 0,0-1 0,0 1 0,0-1 0,0 0 0,0 1 0,0-1 0,0 1 0,-1-1 0,0-1 0,-1 3 0,1-1 0,0 0 0,0 0 0,0 0 0,0 0 0,0 1 0,0-1 0,0 0 0,-1 1 0,1-1 0,0 1 0,0-1 0,-1 1 0,1-1 0,0 1 0,-2 0 0,-35-5 0,-11 5 0,-1 8 0,2 0 0,5 1 0,4 4 0,5-3 0,3-1 0,2 3 0,-5-2 0,-11-2 0,-5-2 0,-5-2 0,-3-2 0,-1-2 0,6 0 0,6 0 0,12-6 0,-1-1 0,5-4 0,0-6 0,-3 2 0,5-3 0,1 2 0,2 4 0,-1-2 0,1-2 0,-1 2 0,-1-3 0,0-2 0,0-4 0,6-1 0,-1 3 0,6-1 0,5 0 0,-1 3 0,3 0 0,8 4 0,3 16 0,-1-1 0,0 0 0,0 0 0,0 0 0,0 0 0,0 0 0,0-1 0,0 1 0,0 0 0,0 0 0,0 0 0,0 0 0,1 0 0,-1 0 0,0-1 0,0 1 0,0 0 0,0 0 0,0 0 0,1 0 0,-1 0 0,0 0 0,0 0 0,0 0 0,0 0 0,0 0 0,1 0 0,-1 0 0,0 0 0,0 0 0,0 0 0,0 0 0,1 0 0,-1 0 0,0 0 0,0 0 0,0 0 0,0 0 0,0 0 0,1 0 0,-1 0 0,0 0 0,0 0 0,0 0 0,0 0 0,0 0 0,1 1 0,-1-1 0,14 10 0,2 9 0,3 6 0,-3 3 0,-3 2 0,-4 1 0,-3-1 0,-3 0 0,-8 0 0,-6-6 0,-7-2 0,-5-5 0,-3-5 0,-2-4 0,-1-5 0,0-1 0,-1-2 0,1-1 0,6-5 0,5-7 0,7-5 0,5-10 0,8-3 0,9-3 0,7-5 0,0-5 0,3-5 0,1-3 0,3 3 0,1-2 0,2 0 0,0-2 0,6-7 0,6-6 0,6-13 0,5-5 0,3-4 0,7-1 0,2 0 0,0 1 0,6 1 0,-8 6 0,-2 7 0,-8 12 0,-6 5 0,-7 9 0,-5 8 0,-8-1 0,-3 5 0,-6 1 0,-5-2 0,-5 1 0,-3 1 0,-2 2 0,-1 1 0,-1 2 0,0 2 0,-6 5 0,-5 1 0,0 0 0,-5-2 0,-3 6 0,3-3 0,-3 6 0,4-2 0,-1-2 0,3-3 0,-2-1 0,3-3 0,-2-1 0,3-1 0,2-6 0,4-1 0,2 1 0,2-5 0,1-5 0,1 2 0,1 2 0,-1 3 0,6 8 0,6 10 0,-11 20 0,-1-1 0,1 0 0,0 0 0,-1 0 0,1-1 0,0 1 0,-1 0 0,1 0 0,0 0 0,-1 0 0,1 0 0,0 0 0,-1 0 0,1 0 0,0 0 0,-1 1 0,1-1 0,-1 0 0,1 0 0,0 1 0,-1-1 0,1 0 0,-1 1 0,1-1 0,0 1 0,32 27 0,16 32 0,7 35 0,17 34 0,13 28 0,11 15 0,3 8 0,-1 3 0,-2-8 0,-4-8 0,-9-14 0,-8-13 0,-7-16 0,-6-10 0,-10-4 0,-13-14 0,-2-7 0,-11-4 0,-8-8 0,-7-12 0,-6-12 0,-10-21 0,4-32 0,0 0 0,0 0 0,0 1 0,0-1 0,-1 1 0,1-1 0,0 0 0,0 1 0,0-1 0,0 0 0,-1 1 0,1-1 0,0 0 0,0 1 0,-1-1 0,1 0 0,0 0 0,-1 1 0,1-1 0,0 0 0,-1 0 0,1 0 0,0 1 0,-1-1 0,1 0 0,0 0 0,-1 0 0,1 0 0,-1 0 0,1 0 0,0 0 0,-1 0 0,1 0 0,-1 0 0,1 0 0,0 0 0,-1 0 0,0 0 0,-1-3 0,0 1 0,0 0 0,0-1 0,1 1 0,-1 0 0,0-1 0,1 1 0,-3-5 0,-25-55 0,-10-36 0,-12-41 0,-12-27 0,-10-26 0,-6-7 0,1 6 0,-2 11 0,4 18 0,6 17 0,4 14 0,9 16 0,10 18 0,7 17 0,0 11 0,4 9 0,3 11 0,7 8 0,2 13 0,6 4 0,1 3 0,16 25 0,1-3 0,-1 0 0,0 1 0,1-1 0,-1 1 0,0-1 0,0 1 0,1-1 0,-1 1 0,0-1 0,0 1 0,0 0 0,0 0 0,-1-1 0,1 3 0,0-1 0,0-1 0,1 1 0,-1-1 0,0 1 0,1 0 0,-1 0 0,1-1 0,-1 1 0,1 0 0,-1 0 0,1 0 0,0-1 0,-1 1 0,1 0 0,0 0 0,-1 0 0,1 1 0,-17 42 0,2 31 0,2 19 0,4 20 0,3 14 0,7 9 0,9 5 0,12 2 0,6-10 0,10-6 0,0-13 0,-4-15 0,-4-15 0,-1-18 0,-8-15 0,-5-11 0,-6-8 0,-5-27 0,-3-31 0,-8-30 0,-6-36 0,-1-30 0,1-23 0,3-10 0,-3-4 0,3 7 0,1 8 0,-3 11 0,-4 13 0,2 17 0,-4 22 0,3 12 0,3 16 0,3 10 0,3 8 0,-3 10 0,2 3 0,0 2 0,2-2 0,2-2 0,5-1 0,8-8 0,6 0 0,5-2 0,9 6 0,3-4 0,1 1 0,-1 6 0,-7 1 0,-1 0 0,-2-1 0,1 6 0,0 4 0,1-1 0,-4-1 0,5 3 0,1-2 0,1 2 0,6-2 0,0 3 0,0 3 0,5 3 0,-2 3 0,-1 2 0,-3 1 0,-2 2 0,4 5 0,-1 12 0,-1 5 0,4 11 0,5 8 0,4 6 0,10 11 0,-3 2 0,2 8 0,-6 0 0,0-2 0,-5-2 0,-11-8 0,-4-9 0,-9-7 0,-7-6 0,-1-4 0,-4-3 0,-2-1 0,-3 0 0,4 5 0,-2 1 0,0 0 0,-2 5 0,-1-1 0,-2-1 0,0-2 0,5-1 0,0-3 0,-1-1 0,0 0 0,-7-6 0,-2-12 0,4-12 0,0 2 0,0-1 0,0 0 0,0 0 0,-1 0 0,1 0 0,0 0 0,0 0 0,0 0 0,0 0 0,0 0 0,0 0 0,0 0 0,-1 0 0,1 1 0,0-1 0,0 0 0,0 0 0,0 0 0,0 0 0,0 0 0,-1 0 0,1 0 0,0 0 0,0 0 0,0 0 0,0-1 0,0 1 0,0 0 0,-1 0 0,1 0 0,0 0 0,0 0 0,0 0 0,0 0 0,0 0 0,0 0 0,0 0 0,-1 0 0,1 0 0,0 0 0,0-1 0,0 1 0,0 0 0,0 0 0,0 0 0,0 0 0,-10-17 0,1-14 0,-5-11 0,2-14 0,-4-11 0,3-3 0,-3-5 0,-2-4 0,-4 3 0,3 4 0,-1 4 0,-2 11 0,-2 8 0,4 8 0,-6 12 0,23 28 0,0-1 0,0 1 0,0-1 0,0 1 0,0-1 0,0 1 0,0 0 0,-6-1 0,5 3 0,0-2 0,0 2 0,0-1 0,0 0 0,0 1 0,0 0 0,0 0 0,-5 1 0,-3 2 0,2 1 0,-20 10 0,-22 18 0,-3 10 0,5 0 0,5 0 0,11-4 0,5-3 0,9-4 0,7-1 0,6-2 0,4-1 0,3 0 0,0-18 0,2-17 0,-1-22 0,0-21 0,0-21 0,-6-17 0,-6-7 0,0 14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45:43.479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74453.04688"/>
      <inkml:brushProperty name="anchorY" value="-41796.0625"/>
      <inkml:brushProperty name="scaleFactor" value="0.5"/>
    </inkml:brush>
  </inkml:definitions>
  <inkml:trace contextRef="#ctx0" brushRef="#br0">25 0 24575,'0'0'0,"-5"15"0,-1 21 0,0 22 0,2 8 0,0 10 0,8 0 0,6 4 0,6-5 0,6-4 0,4-5 0,1-9 0,2-9 0,1-8 0,0-11 0,-7-5 0,0-8 0,-5-11 0,-16-7 0,-1 2 0,0-1 0,1 0 0,-1 1 0,0-1 0,0 0 0,0 0 0,0 0 0,1 0 0,-1 0 0,-1 0 0,1 0 0,0-1 0,1 0 0,12-30 0,1-13 0,-3-14 0,-3-10 0,-3-2 0,-2 5 0,-2-2 0,-2 3 0,0 8 0,-1 8 0,1 8 0,-6 11 0,0 5 0,0 2 0,6 27 0,0-4 0,0 0 0,0 0 0,0 0 0,0 0 0,0 0 0,0 0 0,0 1 0,0-1 0,0 0 0,0 0 0,0 0 0,0 0 0,0 0 0,0 0 0,0 0 0,0 1 0,0-1 0,0 0 0,0 0 0,-1 0 0,1 0 0,0 0 0,0 0 0,0 0 0,0 0 0,0 0 0,0 0 0,0 1 0,0-1 0,0 0 0,-1 0 0,1 0 0,0 0 0,0 0 0,0 0 0,0 0 0,0 0 0,0 0 0,-1 0 0,1 0 0,0 0 0,0 0 0,0 0 0,0 0 0,0 0 0,0 0 0,0 0 0,-1 0 0,1 0 0,0 0 0,0 0 0,0-1 0,0 1 0,0 0 0,0 0 0,0 0 0,0 0 0,-1 0 0,1 0 0,0 0 0,0 0 0,0 0 0,-3 28 0,6 33 0,1 23 0,7 18 0,6 9 0,9 7 0,4 1 0,3-6 0,0-1 0,-1-12 0,0-12 0,-2-12 0,0-14 0,-7-13 0,-1-15 0,-5-6 0,1-11 0,-11-12 0,-9-23 0,-14-20 0,-9-30 0,-4-21 0,-4-8 0,1-15 0,0-5 0,6 14 0,7 12 0,1 13 0,6 15 0,8 19 0,5 44 0,-1-1 0,0 1 0,0-1 0,1 0 0,-1 0 0,0 0 0,0 1 0,0-1 0,1 0 0,-1 0 0,0 0 0,1 1 0,-1-1 0,0 0 0,1 1 0,-1-1 0,1 0 0,-1 1 0,1-1 0,0 1 0,-1-1 0,1 0 0,0 1 0,-1 0 0,2-1 0,0 4 0,0-2 0,0 0 0,0 0 0,0 0 0,0 0 0,0 0 0,-1 1 0,1-1 0,0 1 0,-1 0 0,1-1 0,-1 1 0,2 2 0,41 47 0,9 32 0,12 19 0,3 23 0,6 12 0,-2 7 0,3-2 0,-3-5 0,-9-13 0,-5-17 0,-14-23 0,-7-25 0,-36-59 0,1 2 0,-1 0 0,0 0 0,1 0 0,-1-1 0,1 1 0,0-1 0,0 1 0,-1-1 0,1 0 0,0 1 0,0-1 0,3 1 0,-4-3 0,-1 1 0,1-1 0,0 1 0,0 0 0,0-1 0,-1 1 0,1 0 0,0-1 0,0 1 0,-1-1 0,1 0 0,0 1 0,-1-1 0,1 1 0,-1-1 0,1 0 0,-1 1 0,1-1 0,-1 0 0,1 0 0,-1 1 0,0-1 0,1 0 0,-1 0 0,0 0 0,0 1 0,0-1 0,0 0 0,1-1 0,2-10 0,-1 0 0,-1-1 0,1-11 0,2-65 0,-4-18 0,-7-11 0,-1 8 0,0 10 0,2 13 0,-4 17 0,1 16 0,1 11 0,3 20 0,5 23 0,-1 0 0,1 0 0,0 1 0,0-1 0,0 0 0,0 0 0,0 0 0,0 0 0,0 0 0,0 0 0,0 0 0,0 0 0,-1 0 0,1 0 0,0 0 0,0 0 0,0 0 0,0 0 0,0 0 0,0 0 0,0 0 0,0 0 0,0 0 0,-1 0 0,1 0 0,0 0 0,0 0 0,0 0 0,0 0 0,0 0 0,0-1 0,0 1 0,0 0 0,0 0 0,0 0 0,0 0 0,-1 0 0,1 0 0,0 0 0,0 0 0,0 0 0,0 0 0,0 0 0,0 0 0,0-1 0,0 1 0,0 0 0,0 0 0,0 0 0,0 0 0,4 19 0,1 17 0,6 12 0,0 2 0,4 3 0,-1-4 0,-4 0 0,3-9 0,-2-5 0,-2-5 0,-3-19 0,-14-30 0,-13-23 0,-7-15 0,-5-8 0,-1 4 0,5 5 0,3 14 0,6 13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45:56.531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76367.5625"/>
      <inkml:brushProperty name="anchorY" value="-43647.89453"/>
      <inkml:brushProperty name="scaleFactor" value="0.5"/>
    </inkml:brush>
  </inkml:definitions>
  <inkml:trace contextRef="#ctx0" brushRef="#br0">1 2061 24575,'0'0'0,"9"-5"0,16-7 0,10-5 0,9-5 0,7-3 0,-1-3 0,1-1 0,-3 0 0,0-1 0,1 1 0,2 0 0,7-5 0,2 0 0,7 0 0,5 1 0,0-4 0,-3-5 0,-2 1 0,-10 7 0,-3 3 0,-1 3 0,-1 2 0,-5-1 0,1 1 0,1-1 0,-4 0 0,-4-1 0,1 6 0,3 0 0,-8 0 0,-4 4 0,-2-1 0,-3 4 0,0 4 0,-7-2 0,0 4 0,0-5 0,2 3 0,1-3 0,8 2 0,1-4 0,0-2 0,6-3 0,4 2 0,-1-1 0,4-2 0,3-2 0,-3 5 0,1-2 0,3-1 0,1-1 0,2-2 0,8-2 0,-5 0 0,0-1 0,0-1 0,-1 1 0,-5 5 0,-6 0 0,1 1 0,-5 4 0,-4-1 0,3-1 0,-2 3 0,-1-1 0,2-3 0,5-1 0,4-3 0,-2-1 0,-3-1 0,2 4 0,-3 6 0,-4 0 0,-2-1 0,-3 3 0,-2-2 0,4 3 0,-6-2 0,-1 3 0,0-2 0,-1 3 0,1 2 0,-6-2 0,1 2 0,0-4 0,1 3 0,2 1 0,1-2 0,1 3 0,1-5 0,0 3 0,0 2 0,1-4 0,5 3 0,-5-3 0,-1 1 0,-1 3 0,1 3 0,-2 2 0,-4-4 0,0 1 0,0 1 0,1 2 0,1 1 0,2 1 0,1 1 0,1 1 0,1 0 0,-1 0 0,-5-5 0,0-1 0,-1 0 0,2 2 0,1 0 0,-5 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45:59.078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81557.6875"/>
      <inkml:brushProperty name="anchorY" value="-42434.42969"/>
      <inkml:brushProperty name="scaleFactor" value="0.5"/>
    </inkml:brush>
  </inkml:definitions>
  <inkml:trace contextRef="#ctx0" brushRef="#br0">1 0 24575,'0'0'0,"5"0"0,7 0 0,22 0 0,62 12 0,16 0 0,39 5 0,33 4 0,22-3 0,10-3-1147,14-4 1334,-31-4-310,-21-4 103,-36-1 20,-24-2 0,-25-1 0,-12 0 0,-1 0 0,-6 1 0,0-1 0,8 1 0,19 0 0,19 0 0,7 0 0,20 0 0,16 0 1147,19 0-1335,11 6 312,7 5-104,8 0-20,7 6 0,0 2 0,-9 4-1147,-3 3 328,-10-5-164,-1-4 0,-8 0 0,2-4 1034,-11 1-183,-3-2 116,-2 3 16,3-3 0,0-3 0,5 3 0,6-2-53,0 3 68,3-1-22,-3 3 7,3 2 0,7 10 0,4-2 0,13 7 0,12-5 0,6 5-575,4-5 739,-1 5-246,0 0 82,-2-1 0,-1 0 0,-2 0 0,0 4 0,-13 0 0,0-1 0,-11-6 0,-10-2 0,-9-2 0,-6-5 0,-11 0 0,-9-4 0,-2-5 0,1 2 0,-9 4 1147,-3-3-328,-3-2 164,10 2-810,-1 3-105,5 4 1127,5-2-803,3 1-434,3 3 145,2-4-103,6 1 68,1-3-88,0 1 30,4-4-10,-1 3 0,-1 2 0,3 3 0,-2-3 0,4 2 0,9 2 0,10 1 0,9 2 0,17 2 89,18-5-115,25-5-1108,22-1 592,9 3 627,30 1-210,26 3 125,20 2 0,18-4 0,-3-4-1147,-4-1 328,-11-3-164,-17-4 0,-12-4 0,-13-1 0,-21-3 0,-20-1 722,-23-1 219,-17 7-19,-20 4 61,-16 1 0,-17-1 0,-1 4 0,-11 3 0,-6-2-623,-5 3 801,-11 2-267,-3 3 89,-8-3 1147,-10 0-1468,-6 2 483,-3-4-162,-6 2 0,-1 0 1147,-5 3-327,2 2 163,3 6 0,2 2 0,3 1 0,3 0 0,1 3-370,-5 0-671,-10-1 169,-7-3-111,-4-1 0,-8-2 1146,-7-6-811,0 4-360,1 0 119,3 1-94,3 0 0,3 0 0,2 1 0,-5 4 0,-4 1 0,-17-1 0,-11-7 0,-20-1 0,-12-7 0,-15 0 0,0 0 0,3 8 0,12 8 0,13 7 0,5 7 0,9 4 0,0-3 0,-1-4 0,-2 0 0,-9-4 0,-2-4 0,-8-3 0,-1-3 0,-4-3 0,1 5 0,3 0 0,2 5 0,-8-1 0,2-1 0,2-8 0,-3 3 0,-3-1 0,3 0 0,-2-1 0,-3-1 0,-2 5 0,-3 1 0,5 4 0,-1 0 0,4-2 0,11 9 0,15 10 0,16 15 0,7 8 0,4-5 0,1-3 0,-13-11 0,-12-15 0,-14-9 0,-6-13 0,9 3 0,-9-7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46:33.871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104142.60938"/>
      <inkml:brushProperty name="anchorY" value="-49708.49219"/>
      <inkml:brushProperty name="scaleFactor" value="0.5"/>
    </inkml:brush>
  </inkml:definitions>
  <inkml:trace contextRef="#ctx0" brushRef="#br0">0 650 24575,'0'0'0,"5"0"0,13-5 0,11-6 0,4-1 0,3 2 0,0 2 0,-2-4 0,-1-3 0,-2 2 0,4-3 0,0 2 0,5 3 0,4-3 0,-1 3 0,-2-2 0,-4 1 0,3-2 0,3-4 0,-2 3 0,4 2 0,3-1 0,2 2 0,3-3 0,7-2 0,-3 2 0,-1-3 0,0 4 0,0 2 0,-6-1 0,-6 2 0,1-2 0,0 1 0,-2-2 0,7 2 0,9 2 0,3-3 0,-5 3 0,5-3 0,5 1 0,5-2 0,0 1 0,3 3 0,13 3 0,-1 3 0,0-4 0,-5 1 0,-1-4 0,-6 1 0,5 1 0,7 3 0,-9 2 0,1-4 0,5 1 0,29-4 0,14 0 0,6 3 0,1 1 0,-4 3 0,-5 2 0,-9 1 0,-5 0 0,-1 2 0,-2-1 0,1 1 0,1 4 0,6 1 0,8 6 0,11-2 0,5 5 0,-1 3 0,0 4 0,1 3 0,-6 1 0,0 3 0,-5-6 0,-4 5 0,1-4 0,-4 0 0,-1-5 0,2 0 0,-1 1 0,3-4 0,-1 3 0,-7-5 0,-4-3 0,-2-4 0,0-3 0,-1-2 0,-4-1 0,-1-1 0,1-1 0,-4 0 0,2 1 0,-5-1 0,-4 1 0,3 0 0,-4 0 0,-2 0 0,4 0 0,3 0 0,4 0 0,10 0 0,3 0 0,1 0 0,-4 5 0,-8 6 0,5 1 0,0-2 0,2 4 0,0-3 0,-10-2 0,-6-2 0,-6-4 0,-3-1 0,-3-1 0,-11-1 0,-8 0 0,-5-1 0,3 1 0,3 5 0,0 1 0,4-1 0,-1 0 0,3-1 0,-2-2 0,-3-1 0,-3 0 0,-3-1 0,-8 0 0,-1-1 0,-7 1 0,-6 0 0,2 0 0,-3 0 0,3 0 0,3 0 0,4 0 0,14 0 0,4 0 0,6 0 0,0 0 0,3 0 0,3 0 0,-3 0 0,2 0 0,-5 0 0,2 0 0,7 0 0,3 0 0,2 0 0,13-6 0,-1 0 0,1 0 0,-4 1 0,-2-4 0,-9 1 0,-8 2 0,-8-5 0,-11 2 0,-3 1 0,-10 2 0,1-3 0,1 1 0,2 2 0,2-5 0,14 2 0,3 1 0,5-3 0,6-4 0,-3 2 0,-8-4 0,-6-3 0,-3-3 0,-2 4 0,-2-2 0,-5-2 0,0 5 0,0 4 0,-4-1 0,2 4 0,7 3 0,2-3 0,2 2 0,1-4 0,6 2 0,-1-4 0,5 3 0,-1 2 0,4 3 0,3 3 0,3 2 0,3 1 0,2 1 0,-9 0 0,-6 1 0,-12 0 0,-8-1 0,-4 0 0,6 0 0,8 1 0,15-1 0,6 0 0,7 0 0,7 0 0,-4 5 0,-1 1 0,-7-1 0,-13 0 0,-6-2 0,-11-1 0,-9-1 0,-6 5 0,1 0 0,3 0 0,-1 5 0,-2-2 0,-2-1 0,2 3 0,0 4 0,-2-1 0,-2-2 0,-1-4 0,-2 3 0,4-2 0,0 4 0,0-3 0,4 5 0,-1 3 0,-1-2 0,-2-3 0,-2-4 0,-1-3 0,-2 2 0,11 5 0,5-2 0,6 5 0,9-3 0,3 4 0,-5-4 0,-1-3 0,-7-2 0,-7-4 0,-5-2 0,-5-1 0,3-1 0,-2-1 0,-1 0 0,-1 1 0,4-1 0,-1 1 0,0 0 0,-2 0 0,-2 0 0,-6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46:35.061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122821.67188"/>
      <inkml:brushProperty name="anchorY" value="-50329.4375"/>
      <inkml:brushProperty name="scaleFactor" value="0.5"/>
    </inkml:brush>
  </inkml:definitions>
  <inkml:trace contextRef="#ctx0" brushRef="#br0">1 1 24575,'0'0'0,"4"9"0,9 10 0,16 9 0,10 10 0,4 8 0,6 0 0,8-1 0,-2-5 0,1 1 0,-1-2 0,-4-3 0,-7-2 0,-5-8 0,-4-2 0,-10-1 0,-2-6 0,-1-4 0,-5-10 0,-5-4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46:35.638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124336.52344"/>
      <inkml:brushProperty name="anchorY" value="-51702.33984"/>
      <inkml:brushProperty name="scaleFactor" value="0.5"/>
    </inkml:brush>
  </inkml:definitions>
  <inkml:trace contextRef="#ctx0" brushRef="#br0">1 0 24575,'0'0'0,"5"5"0,2 7 0,-1 11 0,4 5 0,-1 3 0,4-4 0,-1 0 0,-2-2 0,-3 1 0,-2 0 0,2 7 0,0 0 0,-1 6 0,-2 0 0,-1-2 0,4-7 0,0-9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46:36.295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125308.01563"/>
      <inkml:brushProperty name="anchorY" value="-53011.16797"/>
      <inkml:brushProperty name="scaleFactor" value="0.5"/>
    </inkml:brush>
  </inkml:definitions>
  <inkml:trace contextRef="#ctx0" brushRef="#br0">1 1 24575,'0'0'0,"0"5"0,0 7 0,5 5 0,1 5 0,-1 9 0,0 2 0,-2 2 0,-1-2 0,-1 0 0,0-1 0,-1 4 0,0-1 0,0 5 0,-1-1 0,1-2 0,0 3 0,0-2 0,0-1 0,0-3 0,0-2 0,5-7 0,7-8 0,0-6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46:37.357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126211.11719"/>
      <inkml:brushProperty name="anchorY" value="-54532.26172"/>
      <inkml:brushProperty name="scaleFactor" value="0.5"/>
    </inkml:brush>
  </inkml:definitions>
  <inkml:trace contextRef="#ctx0" brushRef="#br0">1 1 24575,'0'0'0,"5"9"0,7 10 0,5 10 0,5 4 0,4 13 0,1 6 0,2 4 0,0 3 0,6 6 0,0-5 0,-6-7 0,-1-7 0,-7-7 0,-1-6 0,0-2 0,-4-3 0,-4-1 0,2-6 0,-3-6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46:38.064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127465.5625"/>
      <inkml:brushProperty name="anchorY" value="-56100.34375"/>
      <inkml:brushProperty name="scaleFactor" value="0.5"/>
    </inkml:brush>
  </inkml:definitions>
  <inkml:trace contextRef="#ctx0" brushRef="#br0">55 1 24575,'0'0'0,"0"5"0,0 7 0,0 10 0,0 6 0,0 3 0,0 1 0,0 1 0,0-2 0,0 0 0,0-1 0,0 4 0,-5 1 0,-1-1 0,0-1 0,2-2 0,-5-7 0,1 0 0,1-1 0,1 0 0,3-4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12:20.699"/>
    </inkml:context>
    <inkml:brush xml:id="br0">
      <inkml:brushProperty name="width" value="0.35" units="cm"/>
      <inkml:brushProperty name="height" value="0.35" units="cm"/>
      <inkml:brushProperty name="color" value="#DA0C07"/>
      <inkml:brushProperty name="inkEffects" value="lava"/>
      <inkml:brushProperty name="anchorX" value="-37017.02734"/>
      <inkml:brushProperty name="anchorY" value="6014.28027"/>
      <inkml:brushProperty name="scaleFactor" value="0.5"/>
    </inkml:brush>
  </inkml:definitions>
  <inkml:trace contextRef="#ctx0" brushRef="#br0">1 482 24575,'0'0'0,"0"-5"0,6-7 0,11-5 0,11-5 0,17-3 0,8-3 0,6 5 0,2-1 0,6 1 0,0 4 0,4-1 0,4 0 0,4-3 0,2 4 0,2-1 0,13-1 0,1 3 0,0-1 0,-2 4 0,-9-2 0,3 4 0,-7-3 0,-6 4 0,-2 2 0,-5-2 0,-3 2 0,-4 2 0,3 3 0,-2 2 0,11 1 0,-2 1 0,4 1 0,-8 1 0,-4-1 0,-10 1 0,-8-1 0,-8 0 0,1 0 0,3 6 0,3 5 0,9 7 0,15 4 0,14 3 0,18 8 0,20 8 0,12 11 0,9 5 0,3-2 0,-10 0 0,-5-5 0,-19-6 0,-17-6 0,-14-4 0,-18-9 0,-18-2 0,-11-7 0,-7-5 0,-9 1 0,0-3 0,0 3 0,-3 4 0,2 4 0,3-3 0,3 9 0,2 1 0,2-3 0,-4 0 0,0 1 0,1 0 0,1 1 0,-5 1 0,2-5 0,-5 0 0,1 0 0,2-4 0,-3 1 0,2-4 0,-4-4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46:39.083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126564.64844"/>
      <inkml:brushProperty name="anchorY" value="-55788.77734"/>
      <inkml:brushProperty name="scaleFactor" value="0.5"/>
    </inkml:brush>
  </inkml:definitions>
  <inkml:trace contextRef="#ctx0" brushRef="#br0">30 0 24575,'0'0'0,"0"5"0,0 8 0,0 4 0,0 5 0,0 3 0,0 3 0,0 1 0,0 0 0,0 1 0,0-1 0,-5 0 0,-1 0 0,0 5 0,1 5 0,1 1 0,2-1 0,1-3 0,0-2 0,1-2 0,0-2 0,1-2 0,-1 0 0,0 0 0,0 0 0,0 0 0,0-1 0,0-4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46:41.039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125689.23438"/>
      <inkml:brushProperty name="anchorY" value="-55700.40234"/>
      <inkml:brushProperty name="scaleFactor" value="0.5"/>
    </inkml:brush>
  </inkml:definitions>
  <inkml:trace contextRef="#ctx0" brushRef="#br0">0 0 24575,'0'0'0,"10"0"0,8 6 0,5 5 0,10 6 0,1 6 0,8 2 0,-2 3 0,-1 6 0,-2 1 0,2 0 0,-7-1 0,-3-2 0,5-1 0,-7-1 0,-1-1 0,-6-1 0,0-5 0,0-1 0,-3 0 0,1-4 0,-4-5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46:41.745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127107.49219"/>
      <inkml:brushProperty name="anchorY" value="-57043.13672"/>
      <inkml:brushProperty name="scaleFactor" value="0.5"/>
    </inkml:brush>
  </inkml:definitions>
  <inkml:trace contextRef="#ctx0" brushRef="#br0">1 1 24575,'0'0'0,"0"14"0,6 17 0,0 9 0,5 9 0,0 5 0,-2 3 0,4 2 0,-3 0 0,-1 0 0,-4-6 0,-1-1 0,-2-1 0,4-4 0,0 0 0,0-4 0,-2 1 0,-1 3 0,-1-3 0,-1-4 0,0-9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46:42.452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128068.90625"/>
      <inkml:brushProperty name="anchorY" value="-58810.99609"/>
      <inkml:brushProperty name="scaleFactor" value="0.5"/>
    </inkml:brush>
  </inkml:definitions>
  <inkml:trace contextRef="#ctx0" brushRef="#br0">1 1 24575,'0'0'0,"0"5"0,0 7 0,5 5 0,1 11 0,0 3 0,5 8 0,-2 0 0,4 11 0,-1-2 0,-2 9 0,2 7 0,-1-4 0,3 11 0,-3-1 0,-2-7 0,-2-8 0,-3-9 0,-2-7 0,5-12 0,-1-3 0,-1-3 0,-1 1 0,-1-4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46:43.916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129083.21875"/>
      <inkml:brushProperty name="anchorY" value="-60563.375"/>
      <inkml:brushProperty name="scaleFactor" value="0.5"/>
    </inkml:brush>
  </inkml:definitions>
  <inkml:trace contextRef="#ctx0" brushRef="#br0">0 0 24575,'0'0'0,"0"5"0,0 13 0,6 5 0,5 11 0,1 2 0,4 6 0,-2 0 0,3 3 0,3-2 0,2-4 0,-3-2 0,2-4 0,-5-3 0,2-6 0,-5-2 0,-2 0 0,-4-5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46:44.517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130152.42969"/>
      <inkml:brushProperty name="anchorY" value="-61922.22656"/>
      <inkml:brushProperty name="scaleFactor" value="0.5"/>
    </inkml:brush>
  </inkml:definitions>
  <inkml:trace contextRef="#ctx0" brushRef="#br0">1 0 24575,'0'0'0,"0"5"0,0 13 0,0 16 0,0 16 0,0 9 0,0 5 0,0 0 0,0-6 0,0-1 0,0-8 0,0-7 0,0 1 0,0-5 0,0-2 0,0-9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46:45.426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130999.09375"/>
      <inkml:brushProperty name="anchorY" value="-63412.54688"/>
      <inkml:brushProperty name="scaleFactor" value="0.5"/>
    </inkml:brush>
  </inkml:definitions>
  <inkml:trace contextRef="#ctx0" brushRef="#br0">271 1 24575,'0'0'0,"0"5"0,-5 7 0,-1 5 0,1 5 0,0 3 0,2 3 0,-5 1 0,1 0 0,1 1 0,1-1 0,1 0 0,-3-1 0,0 1 0,-4-1 0,0 6 0,-3 0 0,1 6 0,-3-2 0,-3 0 0,3 3 0,-2-8 0,2-2 0,5-3 0,-2-1 0,2 0 0,-2 0 0,2 0 0,2-5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46:57.827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228 1 24575,'0'36'0,"-2"0"0,-2 0 0,-1 0 0,-2 0 0,-1-1 0,-26 67 0,-22 29 0,-19 49 0,66-153 0,2-1 0,0 1 0,2 0 0,1 1 0,0 29 0,3-35 0,2 1 0,0 0 0,2 0 0,0 0 0,2-1 0,0 0 0,14 34 0,-16-48 0,0 0 0,1-1 0,0 1 0,0-1 0,1 0 0,0-1 0,0 1 0,1-1 0,0 0 0,0 0 0,0 0 0,0-1 0,1 0 0,0-1 0,0 1 0,1-1 0,-1-1 0,1 1 0,-1-1 0,1-1 0,0 1 0,1-1 0,14 1 0,10 0 0,1-2 0,44-3 0,-66 1 0,1-1 0,0 0 0,-1-1 0,1 0 0,-1-1 0,0 0 0,0-1 0,0-1 0,12-7 0,-19 9 0,0 0 0,0 0 0,-1 0 0,1 0 0,-1-1 0,0 0 0,0 0 0,-1 0 0,1 0 0,-1-1 0,-1 0 0,1 1 0,-1-1 0,0 0 0,0 0 0,2-12 0,-1-4 0,-2 0 0,0 0 0,-3-32 0,1 28 0,-1 8 0,0 1 0,-1-1 0,-1 1 0,-1 0 0,-8-21 0,-42-82 0,37 84 0,-50-85 0,-6-11 0,66 115 0,1-1 0,0 1 0,2-1 0,0 0 0,-5-36 0,10 42 0,0 8 0,0 0 0,0 0 0,-1 0 0,1 1 0,-1-1 0,0 0 0,0 0 0,0 1 0,0-1 0,-1 1 0,-3-7 0,5 10 0,0 0 0,0 0 0,0 0 0,0 0 0,0-1 0,0 1 0,0 0 0,0 0 0,0 0 0,0 0 0,0 0 0,0 0 0,-1 0 0,1 0 0,0 0 0,0 0 0,0 0 0,0 0 0,0 0 0,0 0 0,0 0 0,0 0 0,0 0 0,0 0 0,0 0 0,0 0 0,0 0 0,-1 0 0,1 0 0,0 0 0,0 0 0,0 0 0,0 0 0,0 0 0,0 0 0,0 0 0,0 0 0,0 0 0,0 0 0,0 0 0,0 0 0,-1 0 0,1 0 0,0 0 0,0 0 0,0 0 0,0 0 0,0 0 0,0 0 0,0 0 0,0 0 0,0 0 0,0 0 0,0 1 0,0-1 0,0 0 0,0 0 0,0 0 0,0 0 0,0 0 0,0 0 0,0 0 0,0 0 0,0 0 0,-1 9 0,4 11 0,38 96 0,-29-88 0,-1 1 0,-2 0 0,-1 0 0,9 57 0,-15-48 0,-2-20 0,2 0 0,0 0 0,5 20 0,0-3-87,-2 0 1,-1 1-1,-2-1 0,-3 51 0,1-49-844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47:00.331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2 1 24575,'0'37'0,"-1"23"0,2 0 0,3 0 0,14 72 0,6-11 0,-13-61 0,32 108 0,-38-154 0,7 21 0,1 0 0,2-1 0,34 57 0,-44-83 0,1 0 0,0 0 0,1 0 0,0 0 0,0-1 0,0 0 0,1-1 0,0 0 0,0 0 0,1-1 0,0 0 0,0 0 0,0-1 0,0 0 0,1-1 0,-1 0 0,1 0 0,19 2 0,8-2 0,0-2 0,61-5 0,-95 4 0,0-1 0,1 0 0,-1 1 0,1-1 0,-1-1 0,0 1 0,0 0 0,0-1 0,1 1 0,-2-1 0,1 0 0,0 0 0,0 0 0,0-1 0,3-3 0,-2 1 0,-1 0 0,0 0 0,0 0 0,-1 0 0,1 0 0,-1 0 0,0-1 0,2-9 0,0-7 0,-1 0 0,-1 0 0,-3-42 0,1 51 0,-2-3 0,0 0 0,-1 0 0,-1 0 0,-1 1 0,0 0 0,-1 0 0,0 0 0,-14-21 0,-5-15 0,20 41 0,0 0 0,-1 1 0,0-1 0,-1 1 0,0 0 0,0 0 0,-1 1 0,0 0 0,0 1 0,-12-9 0,-2 2 0,0 1 0,-1 1 0,-33-13 0,48 21 0,0 1 0,0-1 0,0-1 0,1 0 0,-1 0 0,1 0 0,1-1 0,-8-7 0,5 2 0,0-1 0,1 0 0,0 0 0,-8-16 0,7 11 0,1-1 0,1 1 0,0-1 0,-7-31 0,13 38-136,-1 1-1,-1-1 1,0 1-1,-1 0 1,1 0-1,-2 1 1,0-1-1,0 1 0,-13-18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47:03.686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136 0 24575,'-2'11'0,"1"-1"0,-1 1 0,-1-1 0,0 0 0,0 0 0,-1 0 0,0 0 0,-1 0 0,-9 13 0,5-7 0,-13 34 0,9-6 0,3 1 0,-9 82 0,9-67 0,6-45 0,1 0 0,1 0 0,1 0 0,0 0 0,0 0 0,2 0 0,4 29 0,5-9 0,1 0 0,2-1 0,1-1 0,2 0 0,1-1 0,26 36 0,-37-59 0,1 0 0,0 0 0,1 0 0,14 12 0,-17-17 0,-1-1 0,1 0 0,0 0 0,0-1 0,0 1 0,1-1 0,-1 0 0,0 0 0,1-1 0,0 0 0,7 1 0,5 0 0,-1-2 0,0 0 0,1-1 0,-1-1 0,1 0 0,-1-1 0,19-7 0,-26 7 0,0 0 0,0-1 0,0 0 0,-1-1 0,1 0 0,-1-1 0,0 0 0,-1 0 0,1-1 0,-1 0 0,-1-1 0,13-15 0,-15 16 0,-1-1 0,-1 1 0,1-1 0,-2 0 0,1 0 0,-1 0 0,0-1 0,-1 1 0,1-1 0,-1-12 0,-1 2 0,-1 1 0,0-1 0,-7-33 0,-1 22 0,-2 1 0,-1 0 0,-1 0 0,-19-29 0,21 37 0,4 10 0,0-1 0,0 1 0,-2 1 0,1-1 0,-1 1 0,-14-11 0,3 4 0,-1 2 0,-29-16 0,20 14 0,16 10 0,0-1 0,-16-12 0,27 17 0,-1-1 0,1 0 0,0 0 0,0-1 0,0 1 0,1-1 0,0 1 0,0-1 0,0 0 0,0 0 0,1 0 0,-1 0 0,1 0 0,1 0 0,-1 0 0,1-8 0,-1-2 0,2 0 0,-1 0 0,2 0 0,5-22 0,-7 36 0,1-4 0,0-1 0,1 1 0,0 0 0,0 0 0,4-8 0,-6 13 0,0 0 0,0 0 0,0 0 0,0 0 0,0 0 0,0 0 0,1 0 0,-1-1 0,0 1 0,0 0 0,0 0 0,0 0 0,0 0 0,1 0 0,-1 0 0,0 0 0,0 0 0,0 0 0,0 0 0,1 0 0,-1 0 0,0 0 0,0 0 0,0 0 0,0 0 0,1 0 0,-1 0 0,0 0 0,0 0 0,0 0 0,0 0 0,1 0 0,-1 0 0,0 0 0,0 0 0,0 1 0,0-1 0,0 0 0,0 0 0,1 0 0,-1 0 0,0 0 0,0 0 0,0 1 0,8 10 0,2 13 0,20 97 0,48 90 0,-65-170 0,8 43 0,-14-56 0,3 40-1365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12:23.168"/>
    </inkml:context>
    <inkml:brush xml:id="br0">
      <inkml:brushProperty name="width" value="0.35" units="cm"/>
      <inkml:brushProperty name="height" value="0.35" units="cm"/>
      <inkml:brushProperty name="color" value="#DA0C07"/>
      <inkml:brushProperty name="inkEffects" value="lava"/>
      <inkml:brushProperty name="anchorX" value="-42357.29688"/>
      <inkml:brushProperty name="anchorY" value="4612.854"/>
      <inkml:brushProperty name="scaleFactor" value="0.5"/>
    </inkml:brush>
  </inkml:definitions>
  <inkml:trace contextRef="#ctx0" brushRef="#br0">1 2117 24575,'0'0'0,"0"-4"0,0-14 0,0-11 0,0-5 0,0-7 0,5-6 0,1 1 0,-1 3 0,0-2 0,-2 3 0,5-7 0,-1-3 0,5-3 0,-1 4 0,4 5 0,-3-1 0,-2 6 0,3 3 0,3-7 0,4-4 0,3-3 0,2-3 0,2-2 0,2 0 0,-1-1 0,7 1 0,0 0 0,-6 5 0,-2 7 0,-1 5 0,6 0 0,0 3 0,-6 3 0,6 1 0,-1 3 0,-6 1 0,0 6 0,-1 1 0,1 0 0,0-1 0,7-1 0,7-2 0,0-1 0,5-1 0,4 0 0,-2 0 0,-4 5 0,-4 6 0,-3 0 0,-3 5 0,-3-3 0,0 4 0,-2-3 0,1 2 0,-1 3 0,1-3 0,-1 2 0,1 2 0,6-3 0,0 2 0,5 2 0,6-4 0,-2 1 0,4 3 0,-4-5 0,3 3 0,-4 1 0,3 2 0,-4 3 0,-2 1 0,-4 1 0,-3 1 0,4-5 0,4-1 0,0 1 0,-2 1 0,-2 1 0,-3 1 0,-2 1 0,-1 1 0,-1-1 0,-2 2 0,1-1 0,0-6 0,0 1 0,5-1 0,7 1 0,11 2 0,10 0 0,10 2 0,13 6 0,4 7 0,3-1 0,-11 0 0,-13-3 0,-18-2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23E7-1400-3DE0-5AAF-061418546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2A0FC-6048-03F5-38B7-B8EDFA95C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65EF9-1E62-602E-5F3D-DA1777CB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CABC-621B-4889-9A72-EAC3D2925662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8E465-9083-2341-CCD5-723DB78E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B59CA-83B6-B0BD-7F26-71641D40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2E21-5C06-4821-9C45-18FA1AFF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1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7E1E-F7D3-B852-AD30-C9EA5D61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90284-77B1-0498-412C-F9EE8F1C7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C11B3-0338-A95C-EDC8-52DCBFD3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CABC-621B-4889-9A72-EAC3D2925662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C1EDC-E47F-19B8-65D8-BAB4E7C8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FA90D-1624-49BC-B0DE-8E6DEEDC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2E21-5C06-4821-9C45-18FA1AFF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0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7452E-7B46-1EAA-2190-C8773CE08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4E014-FD6F-B84D-2609-65FF4E570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F6FDF-287C-1060-DE79-AFFEE560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CABC-621B-4889-9A72-EAC3D2925662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42751-17E9-F631-6F00-B48F3FE6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D5996-83E2-8FB2-D891-E7D86084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2E21-5C06-4821-9C45-18FA1AFF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9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8760-CAAA-044D-E24D-DE51A9D7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C1D97-2129-345F-42FF-4C69A79C3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E3EA5-6C1B-AA67-7BB3-5BDD7C17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CABC-621B-4889-9A72-EAC3D2925662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85DC5-14ED-848A-9FC8-F688EC9A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9F08A-8046-575F-2455-73EEA4B6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2E21-5C06-4821-9C45-18FA1AFF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9F80-6961-B923-7143-F71BF2DB8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AB13C-4FCB-5F65-C836-7A2BFD420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80280-FEA0-2B58-4FDF-A53818C1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CABC-621B-4889-9A72-EAC3D2925662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CE09F-54DC-4B04-1079-6BDF429D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28207-F6BD-7EFB-8BD4-A9F93DF9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2E21-5C06-4821-9C45-18FA1AFF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B4B2-368C-7409-9A77-EE0F3611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37A39-4AF7-4A13-ECC3-B613B06BC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79E7D-7801-573C-BB89-06E2D4275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C0AD5-6599-1346-349B-29EFB352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CABC-621B-4889-9A72-EAC3D2925662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034E2-338A-BDCE-073D-B5191507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D48A9-BC74-DED7-B6AF-3154CCA6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2E21-5C06-4821-9C45-18FA1AFF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4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A20C-2733-69BF-4301-67500033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76CAD-5F8E-FDA8-B394-AA07C1D48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4E93C-9498-68FC-D87D-531BDA42F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83BA1-7378-3F9C-2A70-AAEDBE95B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101B2-0A1F-FB8A-E21D-02818026B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0C9E0B-3DD9-2033-87C9-B23EA1C0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CABC-621B-4889-9A72-EAC3D2925662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57A2C-5AE9-9111-EF7D-FD55E1B9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90ABE-9175-4B6B-01A2-66BFE642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2E21-5C06-4821-9C45-18FA1AFF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0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C896-935A-4193-F3A1-09260DA4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017B0-1007-7E0B-B730-67425753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CABC-621B-4889-9A72-EAC3D2925662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9E69D-895C-C6D6-2032-DEA99D26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9A6E5-3AB7-38B4-A939-D5DF94EF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2E21-5C06-4821-9C45-18FA1AFF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4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F3CB7-2ACC-939A-4DEA-E61EFD28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CABC-621B-4889-9A72-EAC3D2925662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AFC58E-163A-7D90-85B2-1BF3F2D3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0A3E7-A7F7-42AA-71B5-6365AD97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2E21-5C06-4821-9C45-18FA1AFF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9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FF7A-1BF8-EFD2-1BF8-CC0895A4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EDFA0-B93F-102F-444C-5E894F3F8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E819A-6A46-0A8D-F76E-B711E1A00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9240B-1935-9F0E-231C-CD24595F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CABC-621B-4889-9A72-EAC3D2925662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D318E-7667-5D04-115C-BA5C7636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2C377-B82B-1815-8A08-E596990B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2E21-5C06-4821-9C45-18FA1AFF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0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74F4-E1E5-43FB-9C82-D1BEE1A7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3F81C4-D9E0-1478-5F6D-74141A622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81CE5-99F5-8D13-7A56-7405B0BBB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418E3-4EA4-6DB6-DE36-1877A7E8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CABC-621B-4889-9A72-EAC3D2925662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3CA80-4DCA-16CF-C233-7D3C4CE0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81494-E720-8482-F747-353971C3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2E21-5C06-4821-9C45-18FA1AFF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5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882BF-74C2-7511-E470-6B05B60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90405-EE40-1EFE-413B-A951ACB20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BCB27-73C9-C739-1C93-8E763C912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3CABC-621B-4889-9A72-EAC3D2925662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23966-97FB-3806-C2F5-30F149048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61930-8F05-4453-EBBD-F220197E2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A2E21-5C06-4821-9C45-18FA1AFF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1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customXml" Target="../ink/ink44.xml"/><Relationship Id="rId26" Type="http://schemas.openxmlformats.org/officeDocument/2006/relationships/customXml" Target="../ink/ink48.xml"/><Relationship Id="rId39" Type="http://schemas.openxmlformats.org/officeDocument/2006/relationships/image" Target="../media/image54.png"/><Relationship Id="rId21" Type="http://schemas.openxmlformats.org/officeDocument/2006/relationships/image" Target="../media/image45.png"/><Relationship Id="rId34" Type="http://schemas.openxmlformats.org/officeDocument/2006/relationships/customXml" Target="../ink/ink52.xml"/><Relationship Id="rId42" Type="http://schemas.openxmlformats.org/officeDocument/2006/relationships/customXml" Target="../ink/ink56.xml"/><Relationship Id="rId47" Type="http://schemas.openxmlformats.org/officeDocument/2006/relationships/image" Target="../media/image58.png"/><Relationship Id="rId50" Type="http://schemas.openxmlformats.org/officeDocument/2006/relationships/customXml" Target="../ink/ink60.xml"/><Relationship Id="rId55" Type="http://schemas.openxmlformats.org/officeDocument/2006/relationships/image" Target="../media/image62.png"/><Relationship Id="rId63" Type="http://schemas.openxmlformats.org/officeDocument/2006/relationships/image" Target="../media/image66.png"/><Relationship Id="rId7" Type="http://schemas.openxmlformats.org/officeDocument/2006/relationships/image" Target="../media/image38.png"/><Relationship Id="rId2" Type="http://schemas.openxmlformats.org/officeDocument/2006/relationships/customXml" Target="../ink/ink36.xml"/><Relationship Id="rId16" Type="http://schemas.openxmlformats.org/officeDocument/2006/relationships/customXml" Target="../ink/ink43.xml"/><Relationship Id="rId29" Type="http://schemas.openxmlformats.org/officeDocument/2006/relationships/image" Target="../media/image49.png"/><Relationship Id="rId11" Type="http://schemas.openxmlformats.org/officeDocument/2006/relationships/image" Target="../media/image40.png"/><Relationship Id="rId24" Type="http://schemas.openxmlformats.org/officeDocument/2006/relationships/customXml" Target="../ink/ink47.xml"/><Relationship Id="rId32" Type="http://schemas.openxmlformats.org/officeDocument/2006/relationships/customXml" Target="../ink/ink51.xml"/><Relationship Id="rId37" Type="http://schemas.openxmlformats.org/officeDocument/2006/relationships/image" Target="../media/image53.png"/><Relationship Id="rId40" Type="http://schemas.openxmlformats.org/officeDocument/2006/relationships/customXml" Target="../ink/ink55.xml"/><Relationship Id="rId45" Type="http://schemas.openxmlformats.org/officeDocument/2006/relationships/image" Target="../media/image57.png"/><Relationship Id="rId53" Type="http://schemas.openxmlformats.org/officeDocument/2006/relationships/image" Target="../media/image61.png"/><Relationship Id="rId58" Type="http://schemas.openxmlformats.org/officeDocument/2006/relationships/customXml" Target="../ink/ink64.xml"/><Relationship Id="rId5" Type="http://schemas.openxmlformats.org/officeDocument/2006/relationships/image" Target="../media/image37.png"/><Relationship Id="rId61" Type="http://schemas.openxmlformats.org/officeDocument/2006/relationships/image" Target="../media/image65.png"/><Relationship Id="rId19" Type="http://schemas.openxmlformats.org/officeDocument/2006/relationships/image" Target="../media/image44.png"/><Relationship Id="rId14" Type="http://schemas.openxmlformats.org/officeDocument/2006/relationships/customXml" Target="../ink/ink42.xml"/><Relationship Id="rId22" Type="http://schemas.openxmlformats.org/officeDocument/2006/relationships/customXml" Target="../ink/ink46.xml"/><Relationship Id="rId27" Type="http://schemas.openxmlformats.org/officeDocument/2006/relationships/image" Target="../media/image48.png"/><Relationship Id="rId30" Type="http://schemas.openxmlformats.org/officeDocument/2006/relationships/customXml" Target="../ink/ink50.xml"/><Relationship Id="rId35" Type="http://schemas.openxmlformats.org/officeDocument/2006/relationships/image" Target="../media/image52.png"/><Relationship Id="rId43" Type="http://schemas.openxmlformats.org/officeDocument/2006/relationships/image" Target="../media/image56.png"/><Relationship Id="rId48" Type="http://schemas.openxmlformats.org/officeDocument/2006/relationships/customXml" Target="../ink/ink59.xml"/><Relationship Id="rId56" Type="http://schemas.openxmlformats.org/officeDocument/2006/relationships/customXml" Target="../ink/ink63.xml"/><Relationship Id="rId8" Type="http://schemas.openxmlformats.org/officeDocument/2006/relationships/customXml" Target="../ink/ink39.xml"/><Relationship Id="rId51" Type="http://schemas.openxmlformats.org/officeDocument/2006/relationships/image" Target="../media/image60.png"/><Relationship Id="rId3" Type="http://schemas.openxmlformats.org/officeDocument/2006/relationships/image" Target="../media/image36.png"/><Relationship Id="rId12" Type="http://schemas.openxmlformats.org/officeDocument/2006/relationships/customXml" Target="../ink/ink41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38" Type="http://schemas.openxmlformats.org/officeDocument/2006/relationships/customXml" Target="../ink/ink54.xml"/><Relationship Id="rId46" Type="http://schemas.openxmlformats.org/officeDocument/2006/relationships/customXml" Target="../ink/ink58.xml"/><Relationship Id="rId59" Type="http://schemas.openxmlformats.org/officeDocument/2006/relationships/image" Target="../media/image64.png"/><Relationship Id="rId20" Type="http://schemas.openxmlformats.org/officeDocument/2006/relationships/customXml" Target="../ink/ink45.xml"/><Relationship Id="rId41" Type="http://schemas.openxmlformats.org/officeDocument/2006/relationships/image" Target="../media/image55.png"/><Relationship Id="rId54" Type="http://schemas.openxmlformats.org/officeDocument/2006/relationships/customXml" Target="../ink/ink62.xml"/><Relationship Id="rId62" Type="http://schemas.openxmlformats.org/officeDocument/2006/relationships/customXml" Target="../ink/ink6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8.xml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28" Type="http://schemas.openxmlformats.org/officeDocument/2006/relationships/customXml" Target="../ink/ink49.xml"/><Relationship Id="rId36" Type="http://schemas.openxmlformats.org/officeDocument/2006/relationships/customXml" Target="../ink/ink53.xml"/><Relationship Id="rId49" Type="http://schemas.openxmlformats.org/officeDocument/2006/relationships/image" Target="../media/image59.png"/><Relationship Id="rId57" Type="http://schemas.openxmlformats.org/officeDocument/2006/relationships/image" Target="../media/image63.png"/><Relationship Id="rId10" Type="http://schemas.openxmlformats.org/officeDocument/2006/relationships/customXml" Target="../ink/ink40.xml"/><Relationship Id="rId31" Type="http://schemas.openxmlformats.org/officeDocument/2006/relationships/image" Target="../media/image50.png"/><Relationship Id="rId44" Type="http://schemas.openxmlformats.org/officeDocument/2006/relationships/customXml" Target="../ink/ink57.xml"/><Relationship Id="rId52" Type="http://schemas.openxmlformats.org/officeDocument/2006/relationships/customXml" Target="../ink/ink61.xml"/><Relationship Id="rId60" Type="http://schemas.openxmlformats.org/officeDocument/2006/relationships/customXml" Target="../ink/ink65.xml"/><Relationship Id="rId4" Type="http://schemas.openxmlformats.org/officeDocument/2006/relationships/customXml" Target="../ink/ink37.xml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2.png"/><Relationship Id="rId18" Type="http://schemas.openxmlformats.org/officeDocument/2006/relationships/customXml" Target="../ink/ink75.xml"/><Relationship Id="rId26" Type="http://schemas.openxmlformats.org/officeDocument/2006/relationships/customXml" Target="../ink/ink79.xml"/><Relationship Id="rId39" Type="http://schemas.openxmlformats.org/officeDocument/2006/relationships/image" Target="../media/image85.png"/><Relationship Id="rId21" Type="http://schemas.openxmlformats.org/officeDocument/2006/relationships/image" Target="../media/image76.png"/><Relationship Id="rId34" Type="http://schemas.openxmlformats.org/officeDocument/2006/relationships/customXml" Target="../ink/ink83.xml"/><Relationship Id="rId42" Type="http://schemas.openxmlformats.org/officeDocument/2006/relationships/customXml" Target="../ink/ink87.xml"/><Relationship Id="rId47" Type="http://schemas.openxmlformats.org/officeDocument/2006/relationships/image" Target="../media/image89.png"/><Relationship Id="rId7" Type="http://schemas.openxmlformats.org/officeDocument/2006/relationships/image" Target="../media/image69.png"/><Relationship Id="rId2" Type="http://schemas.openxmlformats.org/officeDocument/2006/relationships/customXml" Target="../ink/ink67.xml"/><Relationship Id="rId16" Type="http://schemas.openxmlformats.org/officeDocument/2006/relationships/customXml" Target="../ink/ink74.xml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9.xml"/><Relationship Id="rId11" Type="http://schemas.openxmlformats.org/officeDocument/2006/relationships/image" Target="../media/image71.png"/><Relationship Id="rId24" Type="http://schemas.openxmlformats.org/officeDocument/2006/relationships/customXml" Target="../ink/ink78.xml"/><Relationship Id="rId32" Type="http://schemas.openxmlformats.org/officeDocument/2006/relationships/customXml" Target="../ink/ink82.xml"/><Relationship Id="rId37" Type="http://schemas.openxmlformats.org/officeDocument/2006/relationships/image" Target="../media/image84.png"/><Relationship Id="rId40" Type="http://schemas.openxmlformats.org/officeDocument/2006/relationships/customXml" Target="../ink/ink86.xml"/><Relationship Id="rId45" Type="http://schemas.openxmlformats.org/officeDocument/2006/relationships/image" Target="../media/image88.png"/><Relationship Id="rId5" Type="http://schemas.openxmlformats.org/officeDocument/2006/relationships/image" Target="../media/image68.png"/><Relationship Id="rId15" Type="http://schemas.openxmlformats.org/officeDocument/2006/relationships/image" Target="../media/image73.png"/><Relationship Id="rId23" Type="http://schemas.openxmlformats.org/officeDocument/2006/relationships/image" Target="../media/image77.png"/><Relationship Id="rId28" Type="http://schemas.openxmlformats.org/officeDocument/2006/relationships/customXml" Target="../ink/ink80.xml"/><Relationship Id="rId36" Type="http://schemas.openxmlformats.org/officeDocument/2006/relationships/customXml" Target="../ink/ink84.xml"/><Relationship Id="rId10" Type="http://schemas.openxmlformats.org/officeDocument/2006/relationships/customXml" Target="../ink/ink71.xml"/><Relationship Id="rId19" Type="http://schemas.openxmlformats.org/officeDocument/2006/relationships/image" Target="../media/image75.png"/><Relationship Id="rId31" Type="http://schemas.openxmlformats.org/officeDocument/2006/relationships/image" Target="../media/image81.png"/><Relationship Id="rId44" Type="http://schemas.openxmlformats.org/officeDocument/2006/relationships/customXml" Target="../ink/ink88.xml"/><Relationship Id="rId4" Type="http://schemas.openxmlformats.org/officeDocument/2006/relationships/customXml" Target="../ink/ink68.xml"/><Relationship Id="rId9" Type="http://schemas.openxmlformats.org/officeDocument/2006/relationships/image" Target="../media/image70.png"/><Relationship Id="rId14" Type="http://schemas.openxmlformats.org/officeDocument/2006/relationships/customXml" Target="../ink/ink73.xml"/><Relationship Id="rId22" Type="http://schemas.openxmlformats.org/officeDocument/2006/relationships/customXml" Target="../ink/ink77.xml"/><Relationship Id="rId27" Type="http://schemas.openxmlformats.org/officeDocument/2006/relationships/image" Target="../media/image79.png"/><Relationship Id="rId30" Type="http://schemas.openxmlformats.org/officeDocument/2006/relationships/customXml" Target="../ink/ink81.xml"/><Relationship Id="rId35" Type="http://schemas.openxmlformats.org/officeDocument/2006/relationships/image" Target="../media/image83.png"/><Relationship Id="rId43" Type="http://schemas.openxmlformats.org/officeDocument/2006/relationships/image" Target="../media/image87.png"/><Relationship Id="rId8" Type="http://schemas.openxmlformats.org/officeDocument/2006/relationships/customXml" Target="../ink/ink70.xml"/><Relationship Id="rId3" Type="http://schemas.openxmlformats.org/officeDocument/2006/relationships/image" Target="../media/image67.png"/><Relationship Id="rId12" Type="http://schemas.openxmlformats.org/officeDocument/2006/relationships/customXml" Target="../ink/ink72.xml"/><Relationship Id="rId17" Type="http://schemas.openxmlformats.org/officeDocument/2006/relationships/image" Target="../media/image74.png"/><Relationship Id="rId25" Type="http://schemas.openxmlformats.org/officeDocument/2006/relationships/image" Target="../media/image78.png"/><Relationship Id="rId33" Type="http://schemas.openxmlformats.org/officeDocument/2006/relationships/image" Target="../media/image82.png"/><Relationship Id="rId38" Type="http://schemas.openxmlformats.org/officeDocument/2006/relationships/customXml" Target="../ink/ink85.xml"/><Relationship Id="rId46" Type="http://schemas.openxmlformats.org/officeDocument/2006/relationships/customXml" Target="../ink/ink89.xml"/><Relationship Id="rId20" Type="http://schemas.openxmlformats.org/officeDocument/2006/relationships/customXml" Target="../ink/ink76.xml"/><Relationship Id="rId41" Type="http://schemas.openxmlformats.org/officeDocument/2006/relationships/image" Target="../media/image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EB68-D37C-95D5-2049-74F40993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8447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         Hello everyone</a:t>
            </a:r>
            <a:br>
              <a:rPr lang="en-US" sz="8000" dirty="0">
                <a:solidFill>
                  <a:srgbClr val="FF0000"/>
                </a:solidFill>
              </a:rPr>
            </a:br>
            <a:r>
              <a:rPr lang="en-US" sz="8000" dirty="0">
                <a:solidFill>
                  <a:srgbClr val="FF0000"/>
                </a:solidFill>
              </a:rPr>
              <a:t>    If you download this CV</a:t>
            </a:r>
            <a:br>
              <a:rPr lang="en-US" sz="8000" dirty="0">
                <a:solidFill>
                  <a:srgbClr val="FF0000"/>
                </a:solidFill>
              </a:rPr>
            </a:br>
            <a:r>
              <a:rPr lang="en-US" sz="8000" dirty="0">
                <a:solidFill>
                  <a:srgbClr val="FF0000"/>
                </a:solidFill>
              </a:rPr>
              <a:t>    this is head for my story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8950445-B7B5-099E-A7E3-DC0A605E0CEA}"/>
              </a:ext>
            </a:extLst>
          </p:cNvPr>
          <p:cNvSpPr txBox="1">
            <a:spLocks/>
          </p:cNvSpPr>
          <p:nvPr/>
        </p:nvSpPr>
        <p:spPr>
          <a:xfrm>
            <a:off x="756920" y="1818641"/>
            <a:ext cx="10515600" cy="2859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       </a:t>
            </a:r>
          </a:p>
        </p:txBody>
      </p:sp>
      <p:sp>
        <p:nvSpPr>
          <p:cNvPr id="5" name="Heart 4">
            <a:extLst>
              <a:ext uri="{FF2B5EF4-FFF2-40B4-BE49-F238E27FC236}">
                <a16:creationId xmlns:a16="http://schemas.microsoft.com/office/drawing/2014/main" id="{CDB86B68-43BB-824F-4FCC-7F9D85299166}"/>
              </a:ext>
            </a:extLst>
          </p:cNvPr>
          <p:cNvSpPr/>
          <p:nvPr/>
        </p:nvSpPr>
        <p:spPr>
          <a:xfrm>
            <a:off x="8422640" y="365125"/>
            <a:ext cx="1188720" cy="914400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Thank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E3EB31B-C0CE-55B3-35AF-24BA6C85D9DF}"/>
                  </a:ext>
                </a:extLst>
              </p14:cNvPr>
              <p14:cNvContentPartPr/>
              <p14:nvPr/>
            </p14:nvContentPartPr>
            <p14:xfrm>
              <a:off x="760800" y="3625480"/>
              <a:ext cx="896400" cy="878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E3EB31B-C0CE-55B3-35AF-24BA6C85D9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7800" y="3562840"/>
                <a:ext cx="1022040" cy="10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9BBCE56-7ECC-431F-C1B6-C5A704FDAD71}"/>
                  </a:ext>
                </a:extLst>
              </p14:cNvPr>
              <p14:cNvContentPartPr/>
              <p14:nvPr/>
            </p14:nvContentPartPr>
            <p14:xfrm>
              <a:off x="629040" y="3189160"/>
              <a:ext cx="1281960" cy="976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9BBCE56-7ECC-431F-C1B6-C5A704FDAD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040" y="3126160"/>
                <a:ext cx="1407600" cy="11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AC1E51E-C306-53A8-3ADC-96350372BAB9}"/>
                  </a:ext>
                </a:extLst>
              </p14:cNvPr>
              <p14:cNvContentPartPr/>
              <p14:nvPr/>
            </p14:nvContentPartPr>
            <p14:xfrm>
              <a:off x="6126600" y="4367800"/>
              <a:ext cx="6118920" cy="2480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AC1E51E-C306-53A8-3ADC-96350372BA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63600" y="4305160"/>
                <a:ext cx="6244560" cy="260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36D91D3-7C1E-1A41-8331-0893DA132C58}"/>
              </a:ext>
            </a:extLst>
          </p:cNvPr>
          <p:cNvGrpSpPr/>
          <p:nvPr/>
        </p:nvGrpSpPr>
        <p:grpSpPr>
          <a:xfrm>
            <a:off x="6013560" y="4493080"/>
            <a:ext cx="6189480" cy="2365200"/>
            <a:chOff x="6013560" y="4493080"/>
            <a:chExt cx="6189480" cy="2365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C1A313-338D-2278-E6B1-D6B4A97364E8}"/>
                    </a:ext>
                  </a:extLst>
                </p14:cNvPr>
                <p14:cNvContentPartPr/>
                <p14:nvPr/>
              </p14:nvContentPartPr>
              <p14:xfrm>
                <a:off x="6255480" y="4493080"/>
                <a:ext cx="5947560" cy="2365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C1A313-338D-2278-E6B1-D6B4A97364E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92480" y="4430080"/>
                  <a:ext cx="6073200" cy="249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BBA47A3-3074-A03F-BECC-D3E48D626750}"/>
                    </a:ext>
                  </a:extLst>
                </p14:cNvPr>
                <p14:cNvContentPartPr/>
                <p14:nvPr/>
              </p14:nvContentPartPr>
              <p14:xfrm>
                <a:off x="6013560" y="6695200"/>
                <a:ext cx="234720" cy="152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BBA47A3-3074-A03F-BECC-D3E48D6267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50920" y="6632200"/>
                  <a:ext cx="3603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DEF408-59A3-E67F-2128-7339F5531E95}"/>
                    </a:ext>
                  </a:extLst>
                </p14:cNvPr>
                <p14:cNvContentPartPr/>
                <p14:nvPr/>
              </p14:nvContentPartPr>
              <p14:xfrm>
                <a:off x="6654720" y="4959280"/>
                <a:ext cx="5430240" cy="1859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EDEF408-59A3-E67F-2128-7339F5531E9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91720" y="4896280"/>
                  <a:ext cx="5555880" cy="19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DE897B-4D14-D4EB-F485-5AD1C987497F}"/>
              </a:ext>
            </a:extLst>
          </p:cNvPr>
          <p:cNvGrpSpPr/>
          <p:nvPr/>
        </p:nvGrpSpPr>
        <p:grpSpPr>
          <a:xfrm>
            <a:off x="6735720" y="3092680"/>
            <a:ext cx="3102120" cy="1401480"/>
            <a:chOff x="6735720" y="3092680"/>
            <a:chExt cx="3102120" cy="1401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33E5DA6-AE19-864E-0751-C0214BC82E50}"/>
                    </a:ext>
                  </a:extLst>
                </p14:cNvPr>
                <p14:cNvContentPartPr/>
                <p14:nvPr/>
              </p14:nvContentPartPr>
              <p14:xfrm>
                <a:off x="6801240" y="4134520"/>
                <a:ext cx="1509840" cy="359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33E5DA6-AE19-864E-0751-C0214BC82E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38240" y="4071520"/>
                  <a:ext cx="163548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3A02259-3338-DA6F-9912-81EF798F4006}"/>
                    </a:ext>
                  </a:extLst>
                </p14:cNvPr>
                <p14:cNvContentPartPr/>
                <p14:nvPr/>
              </p14:nvContentPartPr>
              <p14:xfrm>
                <a:off x="6735720" y="3626200"/>
                <a:ext cx="1618200" cy="373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3A02259-3338-DA6F-9912-81EF798F400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73080" y="3563200"/>
                  <a:ext cx="17438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312CE44-92EC-DB50-9399-33E427BE3CA9}"/>
                    </a:ext>
                  </a:extLst>
                </p14:cNvPr>
                <p14:cNvContentPartPr/>
                <p14:nvPr/>
              </p14:nvContentPartPr>
              <p14:xfrm>
                <a:off x="8574960" y="3179800"/>
                <a:ext cx="1091520" cy="762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312CE44-92EC-DB50-9399-33E427BE3CA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12320" y="3116800"/>
                  <a:ext cx="1217160" cy="88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486478D-0A76-696A-B1AB-3B1E7B2AE198}"/>
                    </a:ext>
                  </a:extLst>
                </p14:cNvPr>
                <p14:cNvContentPartPr/>
                <p14:nvPr/>
              </p14:nvContentPartPr>
              <p14:xfrm>
                <a:off x="8707080" y="3849400"/>
                <a:ext cx="1130760" cy="336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486478D-0A76-696A-B1AB-3B1E7B2AE1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44080" y="3786760"/>
                  <a:ext cx="12564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42F4AE6-7565-F2B5-0497-E8E533931890}"/>
                    </a:ext>
                  </a:extLst>
                </p14:cNvPr>
                <p14:cNvContentPartPr/>
                <p14:nvPr/>
              </p14:nvContentPartPr>
              <p14:xfrm>
                <a:off x="7254480" y="3251080"/>
                <a:ext cx="1056240" cy="325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42F4AE6-7565-F2B5-0497-E8E53393189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91840" y="3188080"/>
                  <a:ext cx="118188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0D610D2-F7C8-68E8-C237-8DB2D89F907A}"/>
                    </a:ext>
                  </a:extLst>
                </p14:cNvPr>
                <p14:cNvContentPartPr/>
                <p14:nvPr/>
              </p14:nvContentPartPr>
              <p14:xfrm>
                <a:off x="8391720" y="3092680"/>
                <a:ext cx="246240" cy="280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0D610D2-F7C8-68E8-C237-8DB2D89F907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29080" y="3029680"/>
                  <a:ext cx="37188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933B55-4C2D-0411-B891-DCA6D249251C}"/>
              </a:ext>
            </a:extLst>
          </p:cNvPr>
          <p:cNvGrpSpPr/>
          <p:nvPr/>
        </p:nvGrpSpPr>
        <p:grpSpPr>
          <a:xfrm>
            <a:off x="176160" y="161920"/>
            <a:ext cx="2471760" cy="1738440"/>
            <a:chOff x="176160" y="161920"/>
            <a:chExt cx="2471760" cy="1738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5B9DBD4-8C74-8113-8A5F-2A030E241668}"/>
                    </a:ext>
                  </a:extLst>
                </p14:cNvPr>
                <p14:cNvContentPartPr/>
                <p14:nvPr/>
              </p14:nvContentPartPr>
              <p14:xfrm>
                <a:off x="527520" y="161920"/>
                <a:ext cx="1028520" cy="804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5B9DBD4-8C74-8113-8A5F-2A030E24166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4520" y="98920"/>
                  <a:ext cx="115416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6D5EDD-C415-3BC6-BEE5-E609299F8025}"/>
                    </a:ext>
                  </a:extLst>
                </p14:cNvPr>
                <p14:cNvContentPartPr/>
                <p14:nvPr/>
              </p14:nvContentPartPr>
              <p14:xfrm>
                <a:off x="649200" y="1127440"/>
                <a:ext cx="154440" cy="772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6D5EDD-C415-3BC6-BEE5-E609299F802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6200" y="1064800"/>
                  <a:ext cx="280080" cy="89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FFF1607-8CC4-57DE-39B9-F1C6B3EF2123}"/>
                    </a:ext>
                  </a:extLst>
                </p14:cNvPr>
                <p14:cNvContentPartPr/>
                <p14:nvPr/>
              </p14:nvContentPartPr>
              <p14:xfrm>
                <a:off x="1148160" y="1280080"/>
                <a:ext cx="207360" cy="543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FFF1607-8CC4-57DE-39B9-F1C6B3EF212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5160" y="1217440"/>
                  <a:ext cx="33300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ED95B56-9A8A-B954-26AA-8BD97899526E}"/>
                    </a:ext>
                  </a:extLst>
                </p14:cNvPr>
                <p14:cNvContentPartPr/>
                <p14:nvPr/>
              </p14:nvContentPartPr>
              <p14:xfrm>
                <a:off x="1483320" y="1126720"/>
                <a:ext cx="782280" cy="205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ED95B56-9A8A-B954-26AA-8BD97899526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20320" y="1063720"/>
                  <a:ext cx="9079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9685001-F740-3BA6-DB21-3C670B7B53F9}"/>
                    </a:ext>
                  </a:extLst>
                </p14:cNvPr>
                <p14:cNvContentPartPr/>
                <p14:nvPr/>
              </p14:nvContentPartPr>
              <p14:xfrm>
                <a:off x="1889400" y="751600"/>
                <a:ext cx="728640" cy="337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9685001-F740-3BA6-DB21-3C670B7B53F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26400" y="688600"/>
                  <a:ext cx="85428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74E4A30-4016-4E6A-4B3C-BCA9049C6C91}"/>
                    </a:ext>
                  </a:extLst>
                </p14:cNvPr>
                <p14:cNvContentPartPr/>
                <p14:nvPr/>
              </p14:nvContentPartPr>
              <p14:xfrm>
                <a:off x="1747200" y="196480"/>
                <a:ext cx="900720" cy="250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74E4A30-4016-4E6A-4B3C-BCA9049C6C9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84200" y="133840"/>
                  <a:ext cx="10263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31459B0-9102-4CA1-6207-E5AECE7BE1AA}"/>
                    </a:ext>
                  </a:extLst>
                </p14:cNvPr>
                <p14:cNvContentPartPr/>
                <p14:nvPr/>
              </p14:nvContentPartPr>
              <p14:xfrm>
                <a:off x="176160" y="974800"/>
                <a:ext cx="149040" cy="644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31459B0-9102-4CA1-6207-E5AECE7BE1A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3160" y="912160"/>
                  <a:ext cx="274680" cy="76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8795F0E-20C9-20CC-8A1E-C645BF1F8512}"/>
                  </a:ext>
                </a:extLst>
              </p14:cNvPr>
              <p14:cNvContentPartPr/>
              <p14:nvPr/>
            </p14:nvContentPartPr>
            <p14:xfrm>
              <a:off x="81120" y="629920"/>
              <a:ext cx="259560" cy="27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8795F0E-20C9-20CC-8A1E-C645BF1F851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480" y="566920"/>
                <a:ext cx="385200" cy="15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81E0517B-8250-7496-536F-FF424A51ABEE}"/>
              </a:ext>
            </a:extLst>
          </p:cNvPr>
          <p:cNvGrpSpPr/>
          <p:nvPr/>
        </p:nvGrpSpPr>
        <p:grpSpPr>
          <a:xfrm>
            <a:off x="91200" y="-2960"/>
            <a:ext cx="1893240" cy="317880"/>
            <a:chOff x="91200" y="-2960"/>
            <a:chExt cx="1893240" cy="317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861CC19-9349-1145-4223-6841C20758CB}"/>
                    </a:ext>
                  </a:extLst>
                </p14:cNvPr>
                <p14:cNvContentPartPr/>
                <p14:nvPr/>
              </p14:nvContentPartPr>
              <p14:xfrm>
                <a:off x="91200" y="172720"/>
                <a:ext cx="218880" cy="142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861CC19-9349-1145-4223-6841C20758C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200" y="109720"/>
                  <a:ext cx="3445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F6011F0-C9E4-8C2B-4F7D-AE3AA891A6CA}"/>
                    </a:ext>
                  </a:extLst>
                </p14:cNvPr>
                <p14:cNvContentPartPr/>
                <p14:nvPr/>
              </p14:nvContentPartPr>
              <p14:xfrm>
                <a:off x="467040" y="21520"/>
                <a:ext cx="20880" cy="181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F6011F0-C9E4-8C2B-4F7D-AE3AA891A6C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4400" y="-41120"/>
                  <a:ext cx="1465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0805CE0-C1BF-4D9F-2685-A597EA77D75B}"/>
                    </a:ext>
                  </a:extLst>
                </p14:cNvPr>
                <p14:cNvContentPartPr/>
                <p14:nvPr/>
              </p14:nvContentPartPr>
              <p14:xfrm>
                <a:off x="771960" y="13240"/>
                <a:ext cx="360" cy="28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0805CE0-C1BF-4D9F-2685-A597EA77D75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8960" y="-49760"/>
                  <a:ext cx="126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D1B060C-E355-123B-597F-BF8C4828DB3C}"/>
                    </a:ext>
                  </a:extLst>
                </p14:cNvPr>
                <p14:cNvContentPartPr/>
                <p14:nvPr/>
              </p14:nvContentPartPr>
              <p14:xfrm>
                <a:off x="1188480" y="-2960"/>
                <a:ext cx="82080" cy="64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D1B060C-E355-123B-597F-BF8C4828DB3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25480" y="-65960"/>
                  <a:ext cx="207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B18EF01-7B99-FF28-6CEE-D6BDD077C565}"/>
                    </a:ext>
                  </a:extLst>
                </p14:cNvPr>
                <p14:cNvContentPartPr/>
                <p14:nvPr/>
              </p14:nvContentPartPr>
              <p14:xfrm>
                <a:off x="1686720" y="65080"/>
                <a:ext cx="297720" cy="127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B18EF01-7B99-FF28-6CEE-D6BDD077C56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23720" y="2440"/>
                  <a:ext cx="42336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DC20694-C365-3082-6EC7-4D3A2C27732A}"/>
              </a:ext>
            </a:extLst>
          </p:cNvPr>
          <p:cNvGrpSpPr/>
          <p:nvPr/>
        </p:nvGrpSpPr>
        <p:grpSpPr>
          <a:xfrm>
            <a:off x="-51360" y="5191120"/>
            <a:ext cx="6891840" cy="1188360"/>
            <a:chOff x="-51360" y="5191120"/>
            <a:chExt cx="6891840" cy="1188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2187EF2-36F3-FAF7-2EE9-D1832D96C753}"/>
                    </a:ext>
                  </a:extLst>
                </p14:cNvPr>
                <p14:cNvContentPartPr/>
                <p14:nvPr/>
              </p14:nvContentPartPr>
              <p14:xfrm>
                <a:off x="-51360" y="5191120"/>
                <a:ext cx="6891840" cy="911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2187EF2-36F3-FAF7-2EE9-D1832D96C75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-114000" y="5128480"/>
                  <a:ext cx="7017480" cy="10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61DA26C-6175-DBFD-1B4F-43C9473B25AC}"/>
                    </a:ext>
                  </a:extLst>
                </p14:cNvPr>
                <p14:cNvContentPartPr/>
                <p14:nvPr/>
              </p14:nvContentPartPr>
              <p14:xfrm>
                <a:off x="771960" y="6085720"/>
                <a:ext cx="313560" cy="167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61DA26C-6175-DBFD-1B4F-43C9473B25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8960" y="6023080"/>
                  <a:ext cx="4392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2A8DDFA-02A2-8D8A-7EEF-0D7818D172B9}"/>
                    </a:ext>
                  </a:extLst>
                </p14:cNvPr>
                <p14:cNvContentPartPr/>
                <p14:nvPr/>
              </p14:nvContentPartPr>
              <p14:xfrm>
                <a:off x="1097400" y="5963680"/>
                <a:ext cx="94320" cy="127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2A8DDFA-02A2-8D8A-7EEF-0D7818D172B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34400" y="5900680"/>
                  <a:ext cx="219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DA3C29C-0820-4C33-5FF7-F512E9D73C84}"/>
                    </a:ext>
                  </a:extLst>
                </p14:cNvPr>
                <p14:cNvContentPartPr/>
                <p14:nvPr/>
              </p14:nvContentPartPr>
              <p14:xfrm>
                <a:off x="1401960" y="5923360"/>
                <a:ext cx="55800" cy="207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DA3C29C-0820-4C33-5FF7-F512E9D73C8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39320" y="5860360"/>
                  <a:ext cx="1814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F24D0A4-2F8A-FF8A-EB1C-BAB7C6CE8EBD}"/>
                    </a:ext>
                  </a:extLst>
                </p14:cNvPr>
                <p14:cNvContentPartPr/>
                <p14:nvPr/>
              </p14:nvContentPartPr>
              <p14:xfrm>
                <a:off x="2042040" y="5811760"/>
                <a:ext cx="229320" cy="159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F24D0A4-2F8A-FF8A-EB1C-BAB7C6CE8EB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79040" y="5748760"/>
                  <a:ext cx="3549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F56154F-18B6-F42B-A3DE-88CAD537B811}"/>
                    </a:ext>
                  </a:extLst>
                </p14:cNvPr>
                <p14:cNvContentPartPr/>
                <p14:nvPr/>
              </p14:nvContentPartPr>
              <p14:xfrm>
                <a:off x="2346600" y="5852080"/>
                <a:ext cx="78480" cy="114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F56154F-18B6-F42B-A3DE-88CAD537B81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83960" y="5789080"/>
                  <a:ext cx="2041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16171FC-01ED-9D0D-3652-90063364552D}"/>
                    </a:ext>
                  </a:extLst>
                </p14:cNvPr>
                <p14:cNvContentPartPr/>
                <p14:nvPr/>
              </p14:nvContentPartPr>
              <p14:xfrm>
                <a:off x="2653680" y="5781160"/>
                <a:ext cx="28800" cy="220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16171FC-01ED-9D0D-3652-90063364552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90680" y="5718160"/>
                  <a:ext cx="1544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4D1E172-AF5C-400C-87B7-D62B94A9188A}"/>
                    </a:ext>
                  </a:extLst>
                </p14:cNvPr>
                <p14:cNvContentPartPr/>
                <p14:nvPr/>
              </p14:nvContentPartPr>
              <p14:xfrm>
                <a:off x="3911880" y="6095440"/>
                <a:ext cx="106920" cy="267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4D1E172-AF5C-400C-87B7-D62B94A9188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48880" y="6032800"/>
                  <a:ext cx="2325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C7E5A17-4A9D-873B-DF10-8DD327F5F908}"/>
                    </a:ext>
                  </a:extLst>
                </p14:cNvPr>
                <p14:cNvContentPartPr/>
                <p14:nvPr/>
              </p14:nvContentPartPr>
              <p14:xfrm>
                <a:off x="4317960" y="6156640"/>
                <a:ext cx="21240" cy="222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C7E5A17-4A9D-873B-DF10-8DD327F5F9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54960" y="6093640"/>
                  <a:ext cx="1468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A880840-F27A-F1E6-D589-BE2BFEE87394}"/>
                    </a:ext>
                  </a:extLst>
                </p14:cNvPr>
                <p14:cNvContentPartPr/>
                <p14:nvPr/>
              </p14:nvContentPartPr>
              <p14:xfrm>
                <a:off x="4703880" y="6105880"/>
                <a:ext cx="11160" cy="234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A880840-F27A-F1E6-D589-BE2BFEE873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40880" y="6043240"/>
                  <a:ext cx="136800" cy="36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8636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94D3-F55F-C999-E934-75A3A1723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039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   What I will just say is most of my 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   information are in the my website so I will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   give you </a:t>
            </a:r>
            <a:r>
              <a:rPr lang="en-US" dirty="0">
                <a:highlight>
                  <a:srgbClr val="FF0000"/>
                </a:highlight>
                <a:latin typeface="Algerian" panose="04020705040A02060702" pitchFamily="82" charset="0"/>
              </a:rPr>
              <a:t>some advice </a:t>
            </a:r>
            <a:r>
              <a:rPr lang="en-US" dirty="0">
                <a:latin typeface="Algerian" panose="04020705040A02060702" pitchFamily="82" charset="0"/>
              </a:rPr>
              <a:t>to use how to use my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   website. I wish you enjoy my website. Thanks!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5D931328-CD0C-480B-4060-07A0706D2E22}"/>
              </a:ext>
            </a:extLst>
          </p:cNvPr>
          <p:cNvSpPr/>
          <p:nvPr/>
        </p:nvSpPr>
        <p:spPr>
          <a:xfrm>
            <a:off x="1473200" y="1838960"/>
            <a:ext cx="934720" cy="853440"/>
          </a:xfrm>
          <a:prstGeom prst="wedgeRoundRectCallout">
            <a:avLst>
              <a:gd name="adj1" fmla="val -1550"/>
              <a:gd name="adj2" fmla="val 7763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C66E9AA-0EB2-0FD1-F422-8CC9F1A36843}"/>
                  </a:ext>
                </a:extLst>
              </p14:cNvPr>
              <p14:cNvContentPartPr/>
              <p14:nvPr/>
            </p14:nvContentPartPr>
            <p14:xfrm>
              <a:off x="192360" y="334040"/>
              <a:ext cx="1078560" cy="1261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C66E9AA-0EB2-0FD1-F422-8CC9F1A368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720" y="271040"/>
                <a:ext cx="1204200" cy="138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A5581D5-8C23-ACB0-DADE-5B73D98C3857}"/>
              </a:ext>
            </a:extLst>
          </p:cNvPr>
          <p:cNvGrpSpPr/>
          <p:nvPr/>
        </p:nvGrpSpPr>
        <p:grpSpPr>
          <a:xfrm>
            <a:off x="10169040" y="5403920"/>
            <a:ext cx="794160" cy="976320"/>
            <a:chOff x="10169040" y="5403920"/>
            <a:chExt cx="794160" cy="9763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A339C90-44F1-C17C-4BB1-E7DC94BCB729}"/>
                    </a:ext>
                  </a:extLst>
                </p14:cNvPr>
                <p14:cNvContentPartPr/>
                <p14:nvPr/>
              </p14:nvContentPartPr>
              <p14:xfrm>
                <a:off x="10169040" y="5403920"/>
                <a:ext cx="794160" cy="976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A339C90-44F1-C17C-4BB1-E7DC94BCB7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106400" y="5340920"/>
                  <a:ext cx="919800" cy="11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BE32FCA-E2DC-F511-0BE5-3374B4F7807C}"/>
                    </a:ext>
                  </a:extLst>
                </p14:cNvPr>
                <p14:cNvContentPartPr/>
                <p14:nvPr/>
              </p14:nvContentPartPr>
              <p14:xfrm>
                <a:off x="10657920" y="5790920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BE32FCA-E2DC-F511-0BE5-3374B4F7807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94920" y="57282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0001C66-E856-101F-2CD5-6739CBDDAF96}"/>
                    </a:ext>
                  </a:extLst>
                </p14:cNvPr>
                <p14:cNvContentPartPr/>
                <p14:nvPr/>
              </p14:nvContentPartPr>
              <p14:xfrm>
                <a:off x="10613640" y="5801360"/>
                <a:ext cx="95040" cy="23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0001C66-E856-101F-2CD5-6739CBDDAF9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51000" y="5738360"/>
                  <a:ext cx="2206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2A75B82-A518-53E4-1E4D-C39CC57AF53D}"/>
                  </a:ext>
                </a:extLst>
              </p14:cNvPr>
              <p14:cNvContentPartPr/>
              <p14:nvPr/>
            </p14:nvContentPartPr>
            <p14:xfrm>
              <a:off x="1738920" y="1996520"/>
              <a:ext cx="426600" cy="5097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2A75B82-A518-53E4-1E4D-C39CC57AF53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76280" y="1933520"/>
                <a:ext cx="55224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1FF873F-A413-3AFD-B45A-FC8F24E695E2}"/>
                  </a:ext>
                </a:extLst>
              </p14:cNvPr>
              <p14:cNvContentPartPr/>
              <p14:nvPr/>
            </p14:nvContentPartPr>
            <p14:xfrm>
              <a:off x="40440" y="5454680"/>
              <a:ext cx="4408560" cy="1326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1FF873F-A413-3AFD-B45A-FC8F24E695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2560" y="5391680"/>
                <a:ext cx="4534200" cy="14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0CDBAEC-8727-874F-922B-B77B0D071F61}"/>
                  </a:ext>
                </a:extLst>
              </p14:cNvPr>
              <p14:cNvContentPartPr/>
              <p14:nvPr/>
            </p14:nvContentPartPr>
            <p14:xfrm>
              <a:off x="11043840" y="5272320"/>
              <a:ext cx="1049400" cy="167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0CDBAEC-8727-874F-922B-B77B0D071F6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980840" y="5209320"/>
                <a:ext cx="1175040" cy="29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C617F744-6EE2-9990-7FB2-5C3FB5BA4600}"/>
              </a:ext>
            </a:extLst>
          </p:cNvPr>
          <p:cNvGrpSpPr/>
          <p:nvPr/>
        </p:nvGrpSpPr>
        <p:grpSpPr>
          <a:xfrm>
            <a:off x="1463160" y="6116160"/>
            <a:ext cx="590040" cy="225000"/>
            <a:chOff x="1463160" y="6116160"/>
            <a:chExt cx="590040" cy="2250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393269-BABC-9587-766D-B342DDFF7576}"/>
                    </a:ext>
                  </a:extLst>
                </p14:cNvPr>
                <p14:cNvContentPartPr/>
                <p14:nvPr/>
              </p14:nvContentPartPr>
              <p14:xfrm>
                <a:off x="1463160" y="6197160"/>
                <a:ext cx="137880" cy="118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393269-BABC-9587-766D-B342DDFF75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00160" y="6134520"/>
                  <a:ext cx="2635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EF387CB-53B8-0753-70AE-FF01BDE1BEA1}"/>
                    </a:ext>
                  </a:extLst>
                </p14:cNvPr>
                <p14:cNvContentPartPr/>
                <p14:nvPr/>
              </p14:nvContentPartPr>
              <p14:xfrm>
                <a:off x="1767720" y="6177000"/>
                <a:ext cx="30960" cy="164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EF387CB-53B8-0753-70AE-FF01BDE1BEA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05080" y="6114360"/>
                  <a:ext cx="1566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06DF35-B5C6-2BA3-B96E-7D4EC436F409}"/>
                    </a:ext>
                  </a:extLst>
                </p14:cNvPr>
                <p14:cNvContentPartPr/>
                <p14:nvPr/>
              </p14:nvContentPartPr>
              <p14:xfrm>
                <a:off x="2042040" y="6116160"/>
                <a:ext cx="11160" cy="162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06DF35-B5C6-2BA3-B96E-7D4EC436F40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79040" y="6053160"/>
                  <a:ext cx="136800" cy="28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65B6F0E-D0A5-142F-FF5D-032DDC7CB2DA}"/>
              </a:ext>
            </a:extLst>
          </p:cNvPr>
          <p:cNvGrpSpPr/>
          <p:nvPr/>
        </p:nvGrpSpPr>
        <p:grpSpPr>
          <a:xfrm>
            <a:off x="10789680" y="6593520"/>
            <a:ext cx="518400" cy="141480"/>
            <a:chOff x="10789680" y="6593520"/>
            <a:chExt cx="518400" cy="1414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17CEF7A-9F01-15E3-35B9-29F2B9AA8065}"/>
                    </a:ext>
                  </a:extLst>
                </p14:cNvPr>
                <p14:cNvContentPartPr/>
                <p14:nvPr/>
              </p14:nvContentPartPr>
              <p14:xfrm>
                <a:off x="10789680" y="6644280"/>
                <a:ext cx="18720" cy="10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17CEF7A-9F01-15E3-35B9-29F2B9AA806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27040" y="6581280"/>
                  <a:ext cx="1443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B1F2E4C-DBBD-E4AC-B66A-EF5D2A4C37E0}"/>
                    </a:ext>
                  </a:extLst>
                </p14:cNvPr>
                <p14:cNvContentPartPr/>
                <p14:nvPr/>
              </p14:nvContentPartPr>
              <p14:xfrm>
                <a:off x="10993080" y="6593520"/>
                <a:ext cx="36360" cy="141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B1F2E4C-DBBD-E4AC-B66A-EF5D2A4C37E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930440" y="6530520"/>
                  <a:ext cx="1620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87CAD79-57AB-FEE8-2FEE-EE7461EB98B5}"/>
                    </a:ext>
                  </a:extLst>
                </p14:cNvPr>
                <p14:cNvContentPartPr/>
                <p14:nvPr/>
              </p14:nvContentPartPr>
              <p14:xfrm>
                <a:off x="11297640" y="6644280"/>
                <a:ext cx="10440" cy="48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87CAD79-57AB-FEE8-2FEE-EE7461EB98B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35000" y="6581280"/>
                  <a:ext cx="13608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FE5748-2A49-AFAD-32C8-AC15F753DD0A}"/>
              </a:ext>
            </a:extLst>
          </p:cNvPr>
          <p:cNvGrpSpPr/>
          <p:nvPr/>
        </p:nvGrpSpPr>
        <p:grpSpPr>
          <a:xfrm>
            <a:off x="3952200" y="5465480"/>
            <a:ext cx="6121800" cy="1319760"/>
            <a:chOff x="3952200" y="5465480"/>
            <a:chExt cx="6121800" cy="13197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69D9BD0-FE13-72D1-676A-0C4D61FD656C}"/>
                    </a:ext>
                  </a:extLst>
                </p14:cNvPr>
                <p14:cNvContentPartPr/>
                <p14:nvPr/>
              </p14:nvContentPartPr>
              <p14:xfrm>
                <a:off x="3952200" y="5465480"/>
                <a:ext cx="5067360" cy="1319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69D9BD0-FE13-72D1-676A-0C4D61FD656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89200" y="5402840"/>
                  <a:ext cx="5193000" cy="14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5C5C217-F379-5BCA-19F8-7CE33624AEF4}"/>
                    </a:ext>
                  </a:extLst>
                </p14:cNvPr>
                <p14:cNvContentPartPr/>
                <p14:nvPr/>
              </p14:nvContentPartPr>
              <p14:xfrm>
                <a:off x="8361480" y="5516040"/>
                <a:ext cx="1712520" cy="367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5C5C217-F379-5BCA-19F8-7CE33624AEF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98480" y="5453040"/>
                  <a:ext cx="183816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84927E2-03FA-51AC-5C22-9FD9B3B10133}"/>
                    </a:ext>
                  </a:extLst>
                </p14:cNvPr>
                <p14:cNvContentPartPr/>
                <p14:nvPr/>
              </p14:nvContentPartPr>
              <p14:xfrm>
                <a:off x="5202120" y="6054960"/>
                <a:ext cx="230760" cy="230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84927E2-03FA-51AC-5C22-9FD9B3B101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39120" y="5991960"/>
                  <a:ext cx="3564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F9E5450-9776-A913-C1B4-CC8E901D2BF0}"/>
                    </a:ext>
                  </a:extLst>
                </p14:cNvPr>
                <p14:cNvContentPartPr/>
                <p14:nvPr/>
              </p14:nvContentPartPr>
              <p14:xfrm>
                <a:off x="5628360" y="6024360"/>
                <a:ext cx="42120" cy="273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F9E5450-9776-A913-C1B4-CC8E901D2BF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65360" y="5961720"/>
                  <a:ext cx="1677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B0BF3E3-E735-9D3F-6934-E1A64E72E6A1}"/>
                    </a:ext>
                  </a:extLst>
                </p14:cNvPr>
                <p14:cNvContentPartPr/>
                <p14:nvPr/>
              </p14:nvContentPartPr>
              <p14:xfrm>
                <a:off x="6075840" y="5984040"/>
                <a:ext cx="360" cy="275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B0BF3E3-E735-9D3F-6934-E1A64E72E6A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12840" y="5921400"/>
                  <a:ext cx="1260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EC13F84-4A4F-CFF4-2D45-694D8763F725}"/>
                    </a:ext>
                  </a:extLst>
                </p14:cNvPr>
                <p14:cNvContentPartPr/>
                <p14:nvPr/>
              </p14:nvContentPartPr>
              <p14:xfrm>
                <a:off x="8818680" y="5973600"/>
                <a:ext cx="36720" cy="73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EC13F84-4A4F-CFF4-2D45-694D8763F72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55680" y="5910960"/>
                  <a:ext cx="162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E465B56-5793-3137-ECB4-501C77EB789B}"/>
                    </a:ext>
                  </a:extLst>
                </p14:cNvPr>
                <p14:cNvContentPartPr/>
                <p14:nvPr/>
              </p14:nvContentPartPr>
              <p14:xfrm>
                <a:off x="9042240" y="5943360"/>
                <a:ext cx="360" cy="121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E465B56-5793-3137-ECB4-501C77EB789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979240" y="5880360"/>
                  <a:ext cx="1260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A387ADA-0F1B-6035-73D3-52053B5333A4}"/>
                    </a:ext>
                  </a:extLst>
                </p14:cNvPr>
                <p14:cNvContentPartPr/>
                <p14:nvPr/>
              </p14:nvContentPartPr>
              <p14:xfrm>
                <a:off x="9275880" y="5923200"/>
                <a:ext cx="10080" cy="128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A387ADA-0F1B-6035-73D3-52053B5333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13240" y="5860200"/>
                  <a:ext cx="13572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A95521-9EB7-E1E7-0849-B2372BD53349}"/>
              </a:ext>
            </a:extLst>
          </p:cNvPr>
          <p:cNvGrpSpPr/>
          <p:nvPr/>
        </p:nvGrpSpPr>
        <p:grpSpPr>
          <a:xfrm>
            <a:off x="3027000" y="964920"/>
            <a:ext cx="144720" cy="314640"/>
            <a:chOff x="3027000" y="964920"/>
            <a:chExt cx="144720" cy="3146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E8026DC-1781-0943-B35B-05C9BD101797}"/>
                    </a:ext>
                  </a:extLst>
                </p14:cNvPr>
                <p14:cNvContentPartPr/>
                <p14:nvPr/>
              </p14:nvContentPartPr>
              <p14:xfrm>
                <a:off x="3027000" y="964920"/>
                <a:ext cx="144720" cy="314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E8026DC-1781-0943-B35B-05C9BD10179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91000" y="748920"/>
                  <a:ext cx="21636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E9AA3CC-A089-1ADF-FE16-6A846757A092}"/>
                    </a:ext>
                  </a:extLst>
                </p14:cNvPr>
                <p14:cNvContentPartPr/>
                <p14:nvPr/>
              </p14:nvContentPartPr>
              <p14:xfrm>
                <a:off x="3047160" y="1025760"/>
                <a:ext cx="103320" cy="223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E9AA3CC-A089-1ADF-FE16-6A846757A09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11160" y="810120"/>
                  <a:ext cx="174960" cy="65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2AD90CF-BBD5-B261-1A22-CA7EEA6480C9}"/>
                  </a:ext>
                </a:extLst>
              </p14:cNvPr>
              <p14:cNvContentPartPr/>
              <p14:nvPr/>
            </p14:nvContentPartPr>
            <p14:xfrm>
              <a:off x="3362880" y="1556760"/>
              <a:ext cx="164520" cy="2624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2AD90CF-BBD5-B261-1A22-CA7EEA6480C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26880" y="1341120"/>
                <a:ext cx="236160" cy="69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548D068C-B3C2-8080-E05A-DCA5B6E69290}"/>
              </a:ext>
            </a:extLst>
          </p:cNvPr>
          <p:cNvGrpSpPr/>
          <p:nvPr/>
        </p:nvGrpSpPr>
        <p:grpSpPr>
          <a:xfrm>
            <a:off x="3220680" y="2281800"/>
            <a:ext cx="149760" cy="198720"/>
            <a:chOff x="3220680" y="2281800"/>
            <a:chExt cx="149760" cy="1987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F87FFDD-9496-0646-811C-6D195A019898}"/>
                    </a:ext>
                  </a:extLst>
                </p14:cNvPr>
                <p14:cNvContentPartPr/>
                <p14:nvPr/>
              </p14:nvContentPartPr>
              <p14:xfrm>
                <a:off x="3220680" y="2281800"/>
                <a:ext cx="149760" cy="198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F87FFDD-9496-0646-811C-6D195A01989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84680" y="2065800"/>
                  <a:ext cx="22140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BA7F11F-D550-5346-9FC6-541513B1F55C}"/>
                    </a:ext>
                  </a:extLst>
                </p14:cNvPr>
                <p14:cNvContentPartPr/>
                <p14:nvPr/>
              </p14:nvContentPartPr>
              <p14:xfrm>
                <a:off x="3250920" y="2407800"/>
                <a:ext cx="432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BA7F11F-D550-5346-9FC6-541513B1F5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15280" y="2191800"/>
                  <a:ext cx="7596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8C38EE6-9716-23FC-5897-810E17E444D2}"/>
                    </a:ext>
                  </a:extLst>
                </p14:cNvPr>
                <p14:cNvContentPartPr/>
                <p14:nvPr/>
              </p14:nvContentPartPr>
              <p14:xfrm>
                <a:off x="3261360" y="2393400"/>
                <a:ext cx="360" cy="4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8C38EE6-9716-23FC-5897-810E17E444D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25720" y="2177760"/>
                  <a:ext cx="72000" cy="43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8647A39-F5DC-8A6D-8EE2-04A2CA7533EE}"/>
                  </a:ext>
                </a:extLst>
              </p14:cNvPr>
              <p14:cNvContentPartPr/>
              <p14:nvPr/>
            </p14:nvContentPartPr>
            <p14:xfrm>
              <a:off x="10974720" y="3098280"/>
              <a:ext cx="141120" cy="3888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8647A39-F5DC-8A6D-8EE2-04A2CA7533E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938720" y="2882640"/>
                <a:ext cx="212760" cy="82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BFEA274-2F59-7322-EC86-C80EF0F296B4}"/>
                  </a:ext>
                </a:extLst>
              </p14:cNvPr>
              <p14:cNvContentPartPr/>
              <p14:nvPr/>
            </p14:nvContentPartPr>
            <p14:xfrm>
              <a:off x="11033040" y="3263880"/>
              <a:ext cx="11160" cy="1382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BFEA274-2F59-7322-EC86-C80EF0F296B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997040" y="3048240"/>
                <a:ext cx="82800" cy="56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43798C8F-D4B7-05E8-1275-897A3E0D3A44}"/>
              </a:ext>
            </a:extLst>
          </p:cNvPr>
          <p:cNvGrpSpPr/>
          <p:nvPr/>
        </p:nvGrpSpPr>
        <p:grpSpPr>
          <a:xfrm>
            <a:off x="10971120" y="3769320"/>
            <a:ext cx="500760" cy="932400"/>
            <a:chOff x="10971120" y="3769320"/>
            <a:chExt cx="500760" cy="9324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DACD987-7C3F-D6F1-0E0F-25990E7256B2}"/>
                    </a:ext>
                  </a:extLst>
                </p14:cNvPr>
                <p14:cNvContentPartPr/>
                <p14:nvPr/>
              </p14:nvContentPartPr>
              <p14:xfrm>
                <a:off x="11317800" y="3769320"/>
                <a:ext cx="154080" cy="275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DACD987-7C3F-D6F1-0E0F-25990E7256B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282160" y="3553680"/>
                  <a:ext cx="22572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902F1F9-BDDE-2A82-23B0-811021BCCE1A}"/>
                    </a:ext>
                  </a:extLst>
                </p14:cNvPr>
                <p14:cNvContentPartPr/>
                <p14:nvPr/>
              </p14:nvContentPartPr>
              <p14:xfrm>
                <a:off x="10971120" y="4378800"/>
                <a:ext cx="155160" cy="322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902F1F9-BDDE-2A82-23B0-811021BCCE1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935480" y="4163160"/>
                  <a:ext cx="226800" cy="75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11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0856-A817-8005-CC97-87828CD0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400"/>
            <a:ext cx="10515600" cy="463804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    </a:t>
            </a:r>
            <a:br>
              <a:rPr lang="en-US" sz="3200" dirty="0">
                <a:latin typeface="Algerian" panose="04020705040A02060702" pitchFamily="82" charset="0"/>
              </a:rPr>
            </a:br>
            <a:br>
              <a:rPr lang="en-US" sz="3200" dirty="0">
                <a:latin typeface="Algerian" panose="04020705040A02060702" pitchFamily="82" charset="0"/>
              </a:rPr>
            </a:br>
            <a:br>
              <a:rPr lang="en-US" sz="3200" dirty="0">
                <a:latin typeface="Algerian" panose="04020705040A02060702" pitchFamily="82" charset="0"/>
              </a:rPr>
            </a:br>
            <a:r>
              <a:rPr lang="en-US" sz="3200" dirty="0">
                <a:latin typeface="Algerian" panose="04020705040A02060702" pitchFamily="82" charset="0"/>
              </a:rPr>
              <a:t>    I bit you have some questions for me!</a:t>
            </a:r>
            <a:br>
              <a:rPr lang="en-US" sz="3200" dirty="0">
                <a:latin typeface="Algerian" panose="04020705040A02060702" pitchFamily="82" charset="0"/>
              </a:rPr>
            </a:br>
            <a:r>
              <a:rPr lang="en-US" sz="3200" dirty="0">
                <a:latin typeface="Algerian" panose="04020705040A02060702" pitchFamily="82" charset="0"/>
              </a:rPr>
              <a:t>    I answer some common question in</a:t>
            </a:r>
            <a:br>
              <a:rPr lang="en-US" sz="3200" dirty="0">
                <a:latin typeface="Algerian" panose="04020705040A02060702" pitchFamily="82" charset="0"/>
              </a:rPr>
            </a:br>
            <a:r>
              <a:rPr lang="en-US" sz="3200" dirty="0">
                <a:latin typeface="Algerian" panose="04020705040A02060702" pitchFamily="82" charset="0"/>
              </a:rPr>
              <a:t>    comments.   Answer:</a:t>
            </a:r>
            <a:br>
              <a:rPr lang="en-US" sz="3200" dirty="0">
                <a:latin typeface="Algerian" panose="04020705040A02060702" pitchFamily="82" charset="0"/>
              </a:rPr>
            </a:br>
            <a:br>
              <a:rPr lang="en-US" sz="3200" dirty="0">
                <a:latin typeface="Algerian" panose="04020705040A02060702" pitchFamily="82" charset="0"/>
              </a:rPr>
            </a:br>
            <a:r>
              <a:rPr lang="en-US" sz="3200" dirty="0">
                <a:latin typeface="Algerian" panose="04020705040A02060702" pitchFamily="82" charset="0"/>
              </a:rPr>
              <a:t>    1.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  <a:latin typeface="Algerian" panose="04020705040A02060702" pitchFamily="82" charset="0"/>
              </a:rPr>
              <a:t>How to we sent message to you and do you </a:t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  <a:latin typeface="Algerian" panose="04020705040A02060702" pitchFamily="82" charset="0"/>
              </a:rPr>
            </a:br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       </a:t>
            </a:r>
            <a:r>
              <a:rPr lang="en-US" sz="3200" dirty="0">
                <a:latin typeface="Algerian" panose="04020705040A02060702" pitchFamily="82" charset="0"/>
              </a:rPr>
              <a:t>answer?</a:t>
            </a:r>
            <a:br>
              <a:rPr lang="en-US" sz="3200" dirty="0">
                <a:latin typeface="Algerian" panose="04020705040A02060702" pitchFamily="82" charset="0"/>
              </a:rPr>
            </a:br>
            <a:br>
              <a:rPr lang="en-US" sz="3200" dirty="0">
                <a:latin typeface="Algerian" panose="04020705040A02060702" pitchFamily="82" charset="0"/>
              </a:rPr>
            </a:br>
            <a:r>
              <a:rPr lang="en-US" sz="3200" dirty="0">
                <a:latin typeface="Algerian" panose="04020705040A02060702" pitchFamily="82" charset="0"/>
              </a:rPr>
              <a:t>       </a:t>
            </a:r>
            <a:r>
              <a:rPr lang="en-US" sz="3200" dirty="0">
                <a:highlight>
                  <a:srgbClr val="FFFF00"/>
                </a:highlight>
                <a:latin typeface="Algerian" panose="04020705040A02060702" pitchFamily="82" charset="0"/>
              </a:rPr>
              <a:t>The answer is I can see your questions in </a:t>
            </a:r>
            <a:br>
              <a:rPr lang="en-US" sz="3200" dirty="0">
                <a:highlight>
                  <a:srgbClr val="FFFF00"/>
                </a:highlight>
                <a:latin typeface="Algerian" panose="04020705040A02060702" pitchFamily="82" charset="0"/>
              </a:rPr>
            </a:br>
            <a:r>
              <a:rPr lang="en-US" sz="3200" dirty="0">
                <a:latin typeface="Algerian" panose="04020705040A02060702" pitchFamily="82" charset="0"/>
              </a:rPr>
              <a:t>       </a:t>
            </a:r>
            <a:r>
              <a:rPr lang="en-US" sz="3200" dirty="0">
                <a:highlight>
                  <a:srgbClr val="FFFF00"/>
                </a:highlight>
                <a:latin typeface="Algerian" panose="04020705040A02060702" pitchFamily="82" charset="0"/>
              </a:rPr>
              <a:t> my ‘Google sheets’ but I can’t answer. </a:t>
            </a:r>
            <a:br>
              <a:rPr lang="en-US" sz="3200" dirty="0">
                <a:latin typeface="Algerian" panose="04020705040A02060702" pitchFamily="82" charset="0"/>
              </a:rPr>
            </a:br>
            <a:br>
              <a:rPr lang="en-US" sz="3200" dirty="0">
                <a:latin typeface="Algerian" panose="04020705040A02060702" pitchFamily="82" charset="0"/>
              </a:rPr>
            </a:br>
            <a:r>
              <a:rPr lang="en-US" sz="3200" dirty="0">
                <a:latin typeface="Algerian" panose="04020705040A02060702" pitchFamily="82" charset="0"/>
              </a:rPr>
              <a:t>      </a:t>
            </a:r>
            <a:br>
              <a:rPr lang="en-US" sz="3200" dirty="0">
                <a:latin typeface="Algerian" panose="04020705040A02060702" pitchFamily="82" charset="0"/>
              </a:rPr>
            </a:br>
            <a:endParaRPr lang="en-US" sz="3200" dirty="0"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EBF60C-5C60-EF77-C1E3-D48DDE64DBB6}"/>
                  </a:ext>
                </a:extLst>
              </p14:cNvPr>
              <p14:cNvContentPartPr/>
              <p14:nvPr/>
            </p14:nvContentPartPr>
            <p14:xfrm>
              <a:off x="243120" y="669920"/>
              <a:ext cx="1058040" cy="96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EBF60C-5C60-EF77-C1E3-D48DDE64DB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480" y="606920"/>
                <a:ext cx="1183680" cy="108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5BADF0DA-D5F5-F6D3-F4B2-704C2E5454A2}"/>
              </a:ext>
            </a:extLst>
          </p:cNvPr>
          <p:cNvGrpSpPr/>
          <p:nvPr/>
        </p:nvGrpSpPr>
        <p:grpSpPr>
          <a:xfrm>
            <a:off x="9569640" y="364640"/>
            <a:ext cx="1628640" cy="1280160"/>
            <a:chOff x="9569640" y="364640"/>
            <a:chExt cx="1628640" cy="12801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E6D1849-FE2C-31A3-C62A-17965B51040B}"/>
                    </a:ext>
                  </a:extLst>
                </p14:cNvPr>
                <p14:cNvContentPartPr/>
                <p14:nvPr/>
              </p14:nvContentPartPr>
              <p14:xfrm>
                <a:off x="9569640" y="365360"/>
                <a:ext cx="1628640" cy="1256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E6D1849-FE2C-31A3-C62A-17965B51040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06640" y="302360"/>
                  <a:ext cx="1754280" cy="13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73A2817-17ED-FEAD-28E9-A297660C77CE}"/>
                    </a:ext>
                  </a:extLst>
                </p14:cNvPr>
                <p14:cNvContentPartPr/>
                <p14:nvPr/>
              </p14:nvContentPartPr>
              <p14:xfrm>
                <a:off x="10139520" y="1371200"/>
                <a:ext cx="622440" cy="225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73A2817-17ED-FEAD-28E9-A297660C77C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76520" y="1308560"/>
                  <a:ext cx="7480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0E12AC8-D0FE-9197-6F63-8D9201ED323E}"/>
                    </a:ext>
                  </a:extLst>
                </p14:cNvPr>
                <p14:cNvContentPartPr/>
                <p14:nvPr/>
              </p14:nvContentPartPr>
              <p14:xfrm>
                <a:off x="9631560" y="364640"/>
                <a:ext cx="1329480" cy="1280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0E12AC8-D0FE-9197-6F63-8D9201ED323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68560" y="301640"/>
                  <a:ext cx="1455120" cy="14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F0EBA06-B7BC-72BE-2473-DD281F88EEBF}"/>
                    </a:ext>
                  </a:extLst>
                </p14:cNvPr>
                <p14:cNvContentPartPr/>
                <p14:nvPr/>
              </p14:nvContentPartPr>
              <p14:xfrm>
                <a:off x="10577640" y="558680"/>
                <a:ext cx="465120" cy="662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F0EBA06-B7BC-72BE-2473-DD281F88EE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14640" y="495680"/>
                  <a:ext cx="590760" cy="78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C3DAE8-84ED-FCF2-0C65-9B8EC92B8203}"/>
              </a:ext>
            </a:extLst>
          </p:cNvPr>
          <p:cNvGrpSpPr/>
          <p:nvPr/>
        </p:nvGrpSpPr>
        <p:grpSpPr>
          <a:xfrm>
            <a:off x="30000" y="5160920"/>
            <a:ext cx="12122640" cy="1586160"/>
            <a:chOff x="30000" y="5160920"/>
            <a:chExt cx="12122640" cy="15861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84E2E7B-29D2-B06E-1018-D8FB7F4F34AA}"/>
                    </a:ext>
                  </a:extLst>
                </p14:cNvPr>
                <p14:cNvContentPartPr/>
                <p14:nvPr/>
              </p14:nvContentPartPr>
              <p14:xfrm>
                <a:off x="30000" y="5160920"/>
                <a:ext cx="1563840" cy="741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84E2E7B-29D2-B06E-1018-D8FB7F4F34A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-32640" y="5098280"/>
                  <a:ext cx="1689480" cy="86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55928E-C013-07FB-5DC1-CE9E4C5DAB4F}"/>
                    </a:ext>
                  </a:extLst>
                </p14:cNvPr>
                <p14:cNvContentPartPr/>
                <p14:nvPr/>
              </p14:nvContentPartPr>
              <p14:xfrm>
                <a:off x="1604640" y="5160920"/>
                <a:ext cx="10548000" cy="1586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55928E-C013-07FB-5DC1-CE9E4C5DAB4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42000" y="5097920"/>
                  <a:ext cx="10673640" cy="17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838E584-1FE7-4E05-64AD-B42E45C6F044}"/>
                    </a:ext>
                  </a:extLst>
                </p14:cNvPr>
                <p14:cNvContentPartPr/>
                <p14:nvPr/>
              </p14:nvContentPartPr>
              <p14:xfrm>
                <a:off x="5699640" y="5241920"/>
                <a:ext cx="6419880" cy="234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838E584-1FE7-4E05-64AD-B42E45C6F0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36640" y="5178920"/>
                  <a:ext cx="65455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D989BD6-3E3F-2F8A-BE54-01C14D2AE791}"/>
                    </a:ext>
                  </a:extLst>
                </p14:cNvPr>
                <p14:cNvContentPartPr/>
                <p14:nvPr/>
              </p14:nvContentPartPr>
              <p14:xfrm>
                <a:off x="1493040" y="6116360"/>
                <a:ext cx="240840" cy="190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D989BD6-3E3F-2F8A-BE54-01C14D2AE79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30400" y="6053720"/>
                  <a:ext cx="3664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1580A3F-92F7-BBCA-E7D1-82D4A1325EA5}"/>
                    </a:ext>
                  </a:extLst>
                </p14:cNvPr>
                <p14:cNvContentPartPr/>
                <p14:nvPr/>
              </p14:nvContentPartPr>
              <p14:xfrm>
                <a:off x="1930080" y="6095840"/>
                <a:ext cx="45360" cy="166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1580A3F-92F7-BBCA-E7D1-82D4A1325EA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67440" y="6032840"/>
                  <a:ext cx="1710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153F4DC-FF50-199C-D87B-C80E63F24089}"/>
                    </a:ext>
                  </a:extLst>
                </p14:cNvPr>
                <p14:cNvContentPartPr/>
                <p14:nvPr/>
              </p14:nvContentPartPr>
              <p14:xfrm>
                <a:off x="2357040" y="6085760"/>
                <a:ext cx="20520" cy="243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153F4DC-FF50-199C-D87B-C80E63F2408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94400" y="6023120"/>
                  <a:ext cx="146160" cy="36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13DD504-AAF9-EDB8-1FAA-35D39ADE35A3}"/>
              </a:ext>
            </a:extLst>
          </p:cNvPr>
          <p:cNvGrpSpPr/>
          <p:nvPr/>
        </p:nvGrpSpPr>
        <p:grpSpPr>
          <a:xfrm>
            <a:off x="4906920" y="6004040"/>
            <a:ext cx="355680" cy="274680"/>
            <a:chOff x="4906920" y="6004040"/>
            <a:chExt cx="355680" cy="2746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AFF957E-C361-B0FE-9EC1-7EBCC7E77C31}"/>
                    </a:ext>
                  </a:extLst>
                </p14:cNvPr>
                <p14:cNvContentPartPr/>
                <p14:nvPr/>
              </p14:nvContentPartPr>
              <p14:xfrm>
                <a:off x="4906920" y="6004040"/>
                <a:ext cx="147240" cy="259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AFF957E-C361-B0FE-9EC1-7EBCC7E77C3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44280" y="5941400"/>
                  <a:ext cx="2728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00C3C11-396D-A3C4-FE51-F5BBAD2F7249}"/>
                    </a:ext>
                  </a:extLst>
                </p14:cNvPr>
                <p14:cNvContentPartPr/>
                <p14:nvPr/>
              </p14:nvContentPartPr>
              <p14:xfrm>
                <a:off x="5242800" y="6085760"/>
                <a:ext cx="19800" cy="192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00C3C11-396D-A3C4-FE51-F5BBAD2F724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80160" y="6023120"/>
                  <a:ext cx="145440" cy="31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C0813FB-E0CE-EF82-B888-96B0D6C8F204}"/>
                  </a:ext>
                </a:extLst>
              </p14:cNvPr>
              <p14:cNvContentPartPr/>
              <p14:nvPr/>
            </p14:nvContentPartPr>
            <p14:xfrm>
              <a:off x="5526480" y="6014480"/>
              <a:ext cx="11160" cy="273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C0813FB-E0CE-EF82-B888-96B0D6C8F20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63480" y="5951480"/>
                <a:ext cx="136800" cy="39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AB04CA19-81DA-59D3-B8DD-78DA0825E97E}"/>
              </a:ext>
            </a:extLst>
          </p:cNvPr>
          <p:cNvGrpSpPr/>
          <p:nvPr/>
        </p:nvGrpSpPr>
        <p:grpSpPr>
          <a:xfrm>
            <a:off x="8879880" y="6268640"/>
            <a:ext cx="1066320" cy="372600"/>
            <a:chOff x="8879880" y="6268640"/>
            <a:chExt cx="1066320" cy="3726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113AFBD-3E68-3E9E-F9BD-69288257848C}"/>
                    </a:ext>
                  </a:extLst>
                </p14:cNvPr>
                <p14:cNvContentPartPr/>
                <p14:nvPr/>
              </p14:nvContentPartPr>
              <p14:xfrm>
                <a:off x="8879880" y="6268640"/>
                <a:ext cx="206280" cy="178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113AFBD-3E68-3E9E-F9BD-69288257848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16880" y="6205640"/>
                  <a:ext cx="3319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1CC7B99-9B6D-DE80-4213-4724B17DBA1E}"/>
                    </a:ext>
                  </a:extLst>
                </p14:cNvPr>
                <p14:cNvContentPartPr/>
                <p14:nvPr/>
              </p14:nvContentPartPr>
              <p14:xfrm>
                <a:off x="9509160" y="6309320"/>
                <a:ext cx="41760" cy="331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1CC7B99-9B6D-DE80-4213-4724B17DBA1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46520" y="6246680"/>
                  <a:ext cx="16740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5350DA2-55B3-AF3A-660D-DA9D283870EA}"/>
                    </a:ext>
                  </a:extLst>
                </p14:cNvPr>
                <p14:cNvContentPartPr/>
                <p14:nvPr/>
              </p14:nvContentPartPr>
              <p14:xfrm>
                <a:off x="9885360" y="6298880"/>
                <a:ext cx="60840" cy="326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5350DA2-55B3-AF3A-660D-DA9D283870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22720" y="6236240"/>
                  <a:ext cx="186480" cy="45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CDF893-3E8B-B473-09FC-0B85C3C45C63}"/>
              </a:ext>
            </a:extLst>
          </p:cNvPr>
          <p:cNvGrpSpPr/>
          <p:nvPr/>
        </p:nvGrpSpPr>
        <p:grpSpPr>
          <a:xfrm>
            <a:off x="11633160" y="5679320"/>
            <a:ext cx="548640" cy="395280"/>
            <a:chOff x="11633160" y="5679320"/>
            <a:chExt cx="548640" cy="3952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A73CE02-E459-8303-B902-FF0DDC408D7F}"/>
                    </a:ext>
                  </a:extLst>
                </p14:cNvPr>
                <p14:cNvContentPartPr/>
                <p14:nvPr/>
              </p14:nvContentPartPr>
              <p14:xfrm>
                <a:off x="11633160" y="5679320"/>
                <a:ext cx="80640" cy="184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A73CE02-E459-8303-B902-FF0DDC408D7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570160" y="5616320"/>
                  <a:ext cx="206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4E7EEE5-BA29-F773-5002-4B499D7F6B89}"/>
                    </a:ext>
                  </a:extLst>
                </p14:cNvPr>
                <p14:cNvContentPartPr/>
                <p14:nvPr/>
              </p14:nvContentPartPr>
              <p14:xfrm>
                <a:off x="11907120" y="5689760"/>
                <a:ext cx="360" cy="232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4E7EEE5-BA29-F773-5002-4B499D7F6B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844480" y="5626760"/>
                  <a:ext cx="1260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478A8E3-2A33-2E7A-A970-2B73C138C0D7}"/>
                    </a:ext>
                  </a:extLst>
                </p14:cNvPr>
                <p14:cNvContentPartPr/>
                <p14:nvPr/>
              </p14:nvContentPartPr>
              <p14:xfrm>
                <a:off x="12083880" y="5790920"/>
                <a:ext cx="97920" cy="283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478A8E3-2A33-2E7A-A970-2B73C138C0D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021240" y="5728280"/>
                  <a:ext cx="223560" cy="40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6DFB4E6-9BD1-D403-D77C-770FF8A1E87F}"/>
                  </a:ext>
                </a:extLst>
              </p14:cNvPr>
              <p14:cNvContentPartPr/>
              <p14:nvPr/>
            </p14:nvContentPartPr>
            <p14:xfrm>
              <a:off x="9986520" y="1960520"/>
              <a:ext cx="196560" cy="419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6DFB4E6-9BD1-D403-D77C-770FF8A1E87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923520" y="1897880"/>
                <a:ext cx="322200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313E869-094E-BC2C-0588-0BDE081422AB}"/>
                  </a:ext>
                </a:extLst>
              </p14:cNvPr>
              <p14:cNvContentPartPr/>
              <p14:nvPr/>
            </p14:nvContentPartPr>
            <p14:xfrm>
              <a:off x="10971840" y="3179840"/>
              <a:ext cx="226080" cy="3675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313E869-094E-BC2C-0588-0BDE081422A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909200" y="3117200"/>
                <a:ext cx="35172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EB81678-D9B7-EC32-3F85-F5EC2B6AAEB5}"/>
                  </a:ext>
                </a:extLst>
              </p14:cNvPr>
              <p14:cNvContentPartPr/>
              <p14:nvPr/>
            </p14:nvContentPartPr>
            <p14:xfrm>
              <a:off x="10426080" y="4409240"/>
              <a:ext cx="204120" cy="347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EB81678-D9B7-EC32-3F85-F5EC2B6AAEB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363080" y="4346240"/>
                <a:ext cx="329760" cy="47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214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141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Calibri</vt:lpstr>
      <vt:lpstr>Calibri Light</vt:lpstr>
      <vt:lpstr>Office Theme</vt:lpstr>
      <vt:lpstr>         Hello everyone     If you download this CV     this is head for my story</vt:lpstr>
      <vt:lpstr>   What I will just say is most of my     information are in the my website so I will    give you some advice to use how to use my    website. I wish you enjoy my website. Thanks!</vt:lpstr>
      <vt:lpstr>           I bit you have some questions for me!     I answer some common question in     comments.   Answer:      1.How to we sent message to you and do you         answer?         The answer is I can see your questions in          my ‘Google sheets’ but I can’t answer.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Batbold Sanghi</dc:creator>
  <cp:lastModifiedBy>Batbold Sanghi</cp:lastModifiedBy>
  <cp:revision>8</cp:revision>
  <dcterms:created xsi:type="dcterms:W3CDTF">2023-10-06T10:00:14Z</dcterms:created>
  <dcterms:modified xsi:type="dcterms:W3CDTF">2023-10-06T10:49:08Z</dcterms:modified>
</cp:coreProperties>
</file>