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3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5C20-CFA0-282E-ED74-19F0C20A1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64E4-1BC2-07EA-8367-1D585A05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B8AC-9436-0D2E-B9BF-250FD32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657D-3E32-AE14-5DBC-9205DD4A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DD64-EE15-275E-0F22-21AD862E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5124-BB1B-9D97-0DDC-A584BCAD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BFC4-7E4A-88E8-4727-A474A23D1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0377-AF05-F2E4-DE0D-845F002C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CAD9-E452-6FC3-4D3F-8439A4B1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C3CE-4624-DB7E-B7F9-33F7922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BED59-C486-3119-7C89-7F1FC7E6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62D9-F3A3-948D-AEF2-1BEBA404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172F-8D83-D532-B8D8-A09B056D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A876-46BB-E4C5-6C36-3C5F9F5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A464-DA5A-19CE-201B-99FC527A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2D8C-8DCF-8263-D775-4163AF59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4ECD-CD64-C2A7-139D-B11C57CE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B2A8-B9C1-6A16-B90E-3F142B0C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B19D-4719-A347-409A-C387448B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C53-DC49-E4C1-0F45-20B4047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0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7C49-7256-CDE1-5D60-C5DAF940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4424-E3F5-A9B9-82CF-0DA99135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4AA9-8613-EEF2-AF78-2DC3A170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7584-8AF5-BE2B-A67D-912D26D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30E5-3767-48ED-8AA6-016127AA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BDCB-C8A5-E19D-AFD9-2CA2EE6F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2670-E9AD-4D5E-EDAE-5B2B43C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FC0C-5372-70B5-5028-C9991A18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4534-CDD1-0AF8-0D87-E6395546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1E2FE-149B-3499-EA36-9864F5FC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0B80-2E90-B843-B178-23A96522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AF78-902B-4E45-1F07-31732BA0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C74E-8986-8707-2F3C-E8324070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2251-E19F-6395-5A3A-2447B93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AA1E-CD75-099C-8A00-E8A802BF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54A2-4370-265D-D0B3-EEB3FC0AE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1CD59-E659-66BD-D530-11C235F3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A13AE-FD12-0F06-9ED1-62D81825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AE118-B29A-EB5E-DA2C-6BD564F0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51C7-EBA5-0ABD-5422-DA579B7E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3C27A-F1D4-12E4-CA09-BAF5CA68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224F-428E-9802-1914-E42E714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0C5C3-F163-0745-B4CE-22D1A808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47B21-A5BB-CC73-FEAC-75B380D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A568D-0A45-0C57-DE58-FDFE9CB5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4146-D747-D0C8-FCFE-F0E141B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CC07-7A39-A78E-C90D-31F9EC46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4CF-E8FB-2D77-0FCD-733C1D9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369B4-2D82-07CE-9F9B-831A0131C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E4BC4-1591-F168-5E82-7DDCB8BF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66F0-C009-8D82-CA3D-CD25002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B639-6595-988C-C279-D4958E3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5291-7154-6624-EDD3-05C022F6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483AB-B933-DE4F-1D82-B2E846200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FCA9-258E-62B4-9F5A-3A662148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6A3F0-1F3B-4D59-7668-C088824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318C-B59E-E803-47BB-226E4EDB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81C4F-6B7A-8E0A-179D-BBA6C9ED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7D363-CD11-0A76-60E7-5AC52282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8286D-0C8B-B637-D79B-77F849DD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A03A-E0C1-9153-9CE5-20D706A32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229C-058B-4DBA-9E32-11F5755F09F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2BF2-FF63-C1BE-36BC-E129D4D99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0DB9-4F1B-DE3A-2F75-1376C4D9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AD1F-ADAE-471C-B075-DF432A3D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2807CB-3B12-FFFF-4B6C-EB260DF32CD5}"/>
              </a:ext>
            </a:extLst>
          </p:cNvPr>
          <p:cNvSpPr/>
          <p:nvPr/>
        </p:nvSpPr>
        <p:spPr>
          <a:xfrm>
            <a:off x="10597749" y="2404383"/>
            <a:ext cx="39241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urlz MT" panose="04040404050702020202" pitchFamily="82" charset="0"/>
              </a:rPr>
              <a:t> </a:t>
            </a:r>
            <a:endParaRPr lang="en-US" sz="72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urlz MT" panose="04040404050702020202" pitchFamily="8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43D54-E3A7-E812-BFD8-1F009D3B429A}"/>
              </a:ext>
            </a:extLst>
          </p:cNvPr>
          <p:cNvSpPr/>
          <p:nvPr/>
        </p:nvSpPr>
        <p:spPr>
          <a:xfrm>
            <a:off x="638209" y="1695195"/>
            <a:ext cx="57240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urlz MT" panose="04040404050702020202" pitchFamily="82" charset="0"/>
              </a:rPr>
              <a:t> </a:t>
            </a:r>
            <a:endParaRPr lang="en-US" sz="72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D6F285-2CF8-DE27-F90B-E7A28E3F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-1"/>
            <a:ext cx="5962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21FAD7-2B5D-6975-6585-4322A84C31D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C7DF7-E36C-54A2-B459-FC2BBCDE1442}"/>
              </a:ext>
            </a:extLst>
          </p:cNvPr>
          <p:cNvSpPr/>
          <p:nvPr/>
        </p:nvSpPr>
        <p:spPr>
          <a:xfrm>
            <a:off x="0" y="2149693"/>
            <a:ext cx="6096000" cy="272069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/>
              <a:t>Сайн уу? Би арван нэгэн настай! Өнөөдөр та бүхэнд ингээд өөрийнхөө </a:t>
            </a:r>
            <a:r>
              <a:rPr lang="en-US" dirty="0"/>
              <a:t>portfolio -</a:t>
            </a:r>
            <a:r>
              <a:rPr lang="mn-MN" dirty="0"/>
              <a:t>г танилцуулна аа?</a:t>
            </a:r>
          </a:p>
          <a:p>
            <a:pPr algn="ctr"/>
            <a:r>
              <a:rPr lang="mn-MN" dirty="0"/>
              <a:t>Яг </a:t>
            </a:r>
            <a:r>
              <a:rPr lang="en-US" dirty="0"/>
              <a:t>portfolio </a:t>
            </a:r>
            <a:r>
              <a:rPr lang="mn-MN" dirty="0"/>
              <a:t>гэж юу? юм бэ гэж асууж байвал энэ нь тухайн хүний танилцуулага юм аа? Тодорхой </a:t>
            </a:r>
          </a:p>
          <a:p>
            <a:pPr algn="ctr"/>
            <a:r>
              <a:rPr lang="mn-MN" dirty="0"/>
              <a:t>юмсыг вэбсайтаас минь үзээрэй!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Curlz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Batbold Sanghi</dc:creator>
  <cp:lastModifiedBy>Batbold Sanghi</cp:lastModifiedBy>
  <cp:revision>6</cp:revision>
  <dcterms:created xsi:type="dcterms:W3CDTF">2023-10-14T04:19:56Z</dcterms:created>
  <dcterms:modified xsi:type="dcterms:W3CDTF">2023-10-14T05:24:57Z</dcterms:modified>
</cp:coreProperties>
</file>