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01C"/>
    <a:srgbClr val="5C6971"/>
    <a:srgbClr val="DE1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/>
    <p:restoredTop sz="89163"/>
  </p:normalViewPr>
  <p:slideViewPr>
    <p:cSldViewPr snapToGrid="0" snapToObjects="1">
      <p:cViewPr varScale="1">
        <p:scale>
          <a:sx n="130" d="100"/>
          <a:sy n="130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9572C-FEDD-4E4A-B3F1-6DF356625056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19A-CD55-0F49-ABA0-39107DD047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1919A-CD55-0F49-ABA0-39107DD0472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57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34321"/>
            <a:ext cx="6858000" cy="198966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5C697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738"/>
            <a:ext cx="6858000" cy="408767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5C697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7C5D-DF8F-AF4F-81B9-6EED9415847F}" type="datetime1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296067"/>
            <a:ext cx="5033319" cy="10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961D-9BC7-2C43-BA22-3ABC246EB135}" type="datetime1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7B73-EBA6-E745-8A5E-7B237305C98C}" type="datetime1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853"/>
            <a:ext cx="7886700" cy="843054"/>
          </a:xfrm>
        </p:spPr>
        <p:txBody>
          <a:bodyPr/>
          <a:lstStyle>
            <a:lvl1pPr>
              <a:defRPr>
                <a:solidFill>
                  <a:srgbClr val="E0201C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rgbClr val="E0201C"/>
              </a:buClr>
              <a:buFont typeface="Wingdings" charset="2"/>
              <a:buChar char="§"/>
              <a:defRPr>
                <a:solidFill>
                  <a:srgbClr val="5C6971"/>
                </a:solidFill>
              </a:defRPr>
            </a:lvl1pPr>
            <a:lvl2pPr marL="514350" indent="-171450">
              <a:buClr>
                <a:srgbClr val="5C6971"/>
              </a:buClr>
              <a:buFont typeface="Wingdings" charset="2"/>
              <a:buChar char="§"/>
              <a:defRPr>
                <a:solidFill>
                  <a:srgbClr val="5C6971"/>
                </a:solidFill>
              </a:defRPr>
            </a:lvl2pPr>
            <a:lvl3pPr marL="857250" indent="-171450">
              <a:buClr>
                <a:srgbClr val="5C6971"/>
              </a:buClr>
              <a:buFont typeface="Wingdings" charset="2"/>
              <a:buChar char="§"/>
              <a:defRPr/>
            </a:lvl3pPr>
            <a:lvl4pPr marL="1200150" indent="-171450">
              <a:buClr>
                <a:srgbClr val="5C6971"/>
              </a:buClr>
              <a:buFont typeface="Wingdings" charset="2"/>
              <a:buChar char="§"/>
              <a:defRPr/>
            </a:lvl4pPr>
            <a:lvl5pPr marL="1543050" indent="-171450">
              <a:buClr>
                <a:srgbClr val="5C6971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5296959"/>
            <a:ext cx="5486400" cy="304271"/>
          </a:xfrm>
        </p:spPr>
        <p:txBody>
          <a:bodyPr/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C6971"/>
                </a:solidFill>
              </a:defRPr>
            </a:lvl1pPr>
          </a:lstStyle>
          <a:p>
            <a:fld id="{CFDF7393-88FB-5F49-BE96-ACDA21ADA25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7" y="70188"/>
            <a:ext cx="3028950" cy="495665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>
          <a:xfrm>
            <a:off x="3583459" y="434045"/>
            <a:ext cx="5090984" cy="0"/>
          </a:xfrm>
          <a:prstGeom prst="line">
            <a:avLst/>
          </a:prstGeom>
          <a:ln w="6350">
            <a:solidFill>
              <a:srgbClr val="5C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417527" y="5296959"/>
            <a:ext cx="8256916" cy="0"/>
          </a:xfrm>
          <a:prstGeom prst="line">
            <a:avLst/>
          </a:prstGeom>
          <a:ln w="6350">
            <a:solidFill>
              <a:srgbClr val="5C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0E63-77B1-1240-8929-A527E6B911DF}" type="datetime1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0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1020-579B-4B43-95DE-561575636941}" type="datetime1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8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219-03C8-ED4E-A8C4-96DD067F71E5}" type="datetime1">
              <a:rPr lang="de-DE" smtClean="0"/>
              <a:t>07.01.22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7ED-DBF6-EB4D-B662-0C72CBE728BF}" type="datetime1">
              <a:rPr lang="de-DE" smtClean="0"/>
              <a:t>07.01.22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4737-28FE-954F-810D-C447A43F99C3}" type="datetime1">
              <a:rPr lang="de-DE" smtClean="0"/>
              <a:t>07.01.22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0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FCAA-6741-BF4E-9F9C-DFAE9F8FC207}" type="datetime1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E327-1545-DF46-BE60-D76D5F93C476}" type="datetime1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5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062-5105-C14A-BCAF-59119915036A}" type="datetime1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7393-88FB-5F49-BE96-ACDA21ADA2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7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pbox.com/" TargetMode="External"/><Relationship Id="rId2" Type="http://schemas.openxmlformats.org/officeDocument/2006/relationships/hyperlink" Target="https://ionicframework.com/docs/vue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E0201C"/>
                </a:solidFill>
              </a:rPr>
              <a:t>Software Engineering</a:t>
            </a:r>
            <a:br>
              <a:rPr lang="de-DE" dirty="0">
                <a:solidFill>
                  <a:srgbClr val="E0201C"/>
                </a:solidFill>
              </a:rPr>
            </a:br>
            <a:r>
              <a:rPr lang="de-DE" dirty="0">
                <a:solidFill>
                  <a:srgbClr val="E0201C"/>
                </a:solidFill>
              </a:rPr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970738"/>
            <a:ext cx="6858000" cy="696678"/>
          </a:xfrm>
        </p:spPr>
        <p:txBody>
          <a:bodyPr>
            <a:normAutofit/>
          </a:bodyPr>
          <a:lstStyle/>
          <a:p>
            <a:r>
              <a:rPr lang="de-DE" dirty="0" err="1"/>
              <a:t>Tannder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1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de-DE" sz="2400" dirty="0"/>
              <a:t>„</a:t>
            </a:r>
            <a:r>
              <a:rPr lang="de-DE" sz="2400" dirty="0" err="1"/>
              <a:t>Tannder</a:t>
            </a:r>
            <a:r>
              <a:rPr lang="de-DE" sz="2400" dirty="0"/>
              <a:t>“ eine App mit der man Bäume vergleichen kann.</a:t>
            </a:r>
          </a:p>
          <a:p>
            <a:pPr fontAlgn="ctr"/>
            <a:r>
              <a:rPr lang="de-DE" sz="2400" dirty="0"/>
              <a:t>Beim öffnen der App werden einem zwei Bäume angezeigt und man kann bewerten welcher „besser“ ist.</a:t>
            </a:r>
          </a:p>
          <a:p>
            <a:pPr fontAlgn="ctr"/>
            <a:r>
              <a:rPr lang="de-DE" sz="2400" dirty="0"/>
              <a:t>Den Bäume werden dann per ELO System ein Rang zugeordnet </a:t>
            </a:r>
          </a:p>
          <a:p>
            <a:pPr fontAlgn="ctr"/>
            <a:r>
              <a:rPr lang="de-DE" sz="2400" dirty="0"/>
              <a:t>Jeder Nutzer kann neue Bäume fotografieren und hochladen, die per Watson überprüft werden</a:t>
            </a:r>
          </a:p>
          <a:p>
            <a:pPr fontAlgn="ctr"/>
            <a:r>
              <a:rPr lang="de-DE" sz="2400" dirty="0"/>
              <a:t>Die 10 Bäume mit der höchsten ELO können auf dem „</a:t>
            </a:r>
            <a:r>
              <a:rPr lang="de-DE" sz="2400" dirty="0" err="1"/>
              <a:t>Treederboard</a:t>
            </a:r>
            <a:r>
              <a:rPr lang="de-DE" sz="2400" dirty="0"/>
              <a:t>“ angezeigt werden</a:t>
            </a:r>
          </a:p>
          <a:p>
            <a:pPr fontAlgn="ctr"/>
            <a:r>
              <a:rPr lang="de-DE" sz="2400" dirty="0"/>
              <a:t>Alle Bäume können auf einer Weltkarte eingesehen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2400" dirty="0" err="1"/>
              <a:t>MongoDB</a:t>
            </a:r>
            <a:r>
              <a:rPr lang="de-DE" sz="2400" dirty="0"/>
              <a:t> Datenbank als Datenbank</a:t>
            </a:r>
          </a:p>
          <a:p>
            <a:pPr fontAlgn="ctr"/>
            <a:r>
              <a:rPr lang="de-DE" sz="2400" dirty="0" err="1"/>
              <a:t>Mapbox</a:t>
            </a:r>
            <a:r>
              <a:rPr lang="de-DE" sz="2400" dirty="0"/>
              <a:t> für die Karte</a:t>
            </a:r>
          </a:p>
          <a:p>
            <a:pPr fontAlgn="ctr"/>
            <a:r>
              <a:rPr lang="de-DE" sz="2400" dirty="0"/>
              <a:t>IBM Watson zur Baumerkennung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521354"/>
            <a:ext cx="3510731" cy="3626115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de-DE" sz="2400" dirty="0" err="1"/>
              <a:t>interface</a:t>
            </a:r>
            <a:r>
              <a:rPr lang="de-DE" sz="2400" dirty="0"/>
              <a:t> Baum { </a:t>
            </a:r>
          </a:p>
          <a:p>
            <a:pPr marL="0" indent="0" fontAlgn="ctr">
              <a:buNone/>
            </a:pPr>
            <a:r>
              <a:rPr lang="de-DE" sz="2400" dirty="0"/>
              <a:t>	</a:t>
            </a:r>
            <a:r>
              <a:rPr lang="de-DE" sz="2400" dirty="0" err="1"/>
              <a:t>UserName</a:t>
            </a:r>
            <a:r>
              <a:rPr lang="de-DE" sz="2400" dirty="0"/>
              <a:t>: </a:t>
            </a:r>
            <a:r>
              <a:rPr lang="de-DE" sz="2400" dirty="0" err="1"/>
              <a:t>string</a:t>
            </a:r>
            <a:r>
              <a:rPr lang="de-DE" sz="2400" dirty="0"/>
              <a:t>;</a:t>
            </a:r>
          </a:p>
          <a:p>
            <a:pPr marL="0" indent="0" fontAlgn="ctr">
              <a:buNone/>
            </a:pPr>
            <a:r>
              <a:rPr lang="de-DE" sz="2400" dirty="0"/>
              <a:t>	</a:t>
            </a:r>
            <a:r>
              <a:rPr lang="de-DE" sz="2400" dirty="0" err="1"/>
              <a:t>TreeName</a:t>
            </a:r>
            <a:r>
              <a:rPr lang="de-DE" sz="2400" dirty="0"/>
              <a:t>: </a:t>
            </a:r>
            <a:r>
              <a:rPr lang="de-DE" sz="2400" dirty="0" err="1"/>
              <a:t>string</a:t>
            </a:r>
            <a:r>
              <a:rPr lang="de-DE" sz="2400" dirty="0"/>
              <a:t>;</a:t>
            </a:r>
          </a:p>
          <a:p>
            <a:pPr marL="0" indent="0" fontAlgn="ctr">
              <a:buNone/>
            </a:pPr>
            <a:r>
              <a:rPr lang="de-DE" sz="2400" dirty="0"/>
              <a:t>	</a:t>
            </a:r>
            <a:r>
              <a:rPr lang="de-DE" sz="2400" dirty="0" err="1"/>
              <a:t>EloRating</a:t>
            </a:r>
            <a:r>
              <a:rPr lang="de-DE" sz="2400" dirty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;</a:t>
            </a:r>
          </a:p>
          <a:p>
            <a:pPr marL="0" indent="0" fontAlgn="ctr">
              <a:buNone/>
            </a:pPr>
            <a:r>
              <a:rPr lang="de-DE" sz="2400" dirty="0"/>
              <a:t>	</a:t>
            </a:r>
            <a:r>
              <a:rPr lang="de-DE" sz="2400" dirty="0" err="1"/>
              <a:t>GeoInfo</a:t>
            </a:r>
            <a:r>
              <a:rPr lang="de-DE" sz="2400" dirty="0"/>
              <a:t>: </a:t>
            </a:r>
            <a:r>
              <a:rPr lang="de-DE" sz="2400" dirty="0" err="1"/>
              <a:t>GeoInfo</a:t>
            </a:r>
            <a:r>
              <a:rPr lang="de-DE" sz="2400" dirty="0"/>
              <a:t>;</a:t>
            </a:r>
          </a:p>
          <a:p>
            <a:pPr marL="0" indent="0" fontAlgn="ctr">
              <a:buNone/>
            </a:pPr>
            <a:r>
              <a:rPr lang="de-DE" sz="2400" dirty="0"/>
              <a:t>	Image: </a:t>
            </a:r>
            <a:r>
              <a:rPr lang="de-DE" sz="2400" dirty="0" err="1"/>
              <a:t>string</a:t>
            </a:r>
            <a:r>
              <a:rPr lang="de-DE" sz="2400" dirty="0"/>
              <a:t>;</a:t>
            </a:r>
          </a:p>
          <a:p>
            <a:pPr marL="0" indent="0" fontAlgn="ctr">
              <a:buNone/>
            </a:pPr>
            <a:r>
              <a:rPr lang="de-DE" sz="2400" dirty="0"/>
              <a:t>}</a:t>
            </a:r>
          </a:p>
          <a:p>
            <a:pPr marL="0" indent="0" fontAlgn="ctr">
              <a:buNone/>
            </a:pP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5D00F1D-05A2-FA42-896D-B466E07F6D5E}"/>
              </a:ext>
            </a:extLst>
          </p:cNvPr>
          <p:cNvSpPr txBox="1">
            <a:spLocks/>
          </p:cNvSpPr>
          <p:nvPr/>
        </p:nvSpPr>
        <p:spPr>
          <a:xfrm>
            <a:off x="4389488" y="1496774"/>
            <a:ext cx="4135079" cy="1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0201C"/>
              </a:buClr>
              <a:buFont typeface="Wingdings" charset="2"/>
              <a:buChar char="§"/>
              <a:defRPr sz="2100"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800"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charset="2"/>
              <a:buNone/>
            </a:pPr>
            <a:r>
              <a:rPr lang="de-DE" sz="2400" dirty="0" err="1"/>
              <a:t>interface</a:t>
            </a:r>
            <a:r>
              <a:rPr lang="de-DE" sz="2400" dirty="0"/>
              <a:t> User { </a:t>
            </a:r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	Name: </a:t>
            </a:r>
            <a:r>
              <a:rPr lang="de-DE" sz="2400" dirty="0" err="1"/>
              <a:t>string</a:t>
            </a:r>
            <a:r>
              <a:rPr lang="de-DE" sz="2400" dirty="0"/>
              <a:t>;</a:t>
            </a:r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	</a:t>
            </a:r>
            <a:r>
              <a:rPr lang="de-DE" sz="2400" dirty="0" err="1"/>
              <a:t>DateAdded</a:t>
            </a:r>
            <a:r>
              <a:rPr lang="de-DE" sz="2400" dirty="0"/>
              <a:t>: </a:t>
            </a:r>
            <a:r>
              <a:rPr lang="de-DE" sz="2400" dirty="0" err="1"/>
              <a:t>DateTime</a:t>
            </a:r>
            <a:endParaRPr lang="de-DE" sz="2400" dirty="0"/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}</a:t>
            </a:r>
          </a:p>
          <a:p>
            <a:pPr marL="0" indent="0" fontAlgn="ctr">
              <a:buFont typeface="Wingdings" charset="2"/>
              <a:buNone/>
            </a:pPr>
            <a:endParaRPr lang="de-DE" sz="24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F0B2174-8EC9-A34A-A312-C3EF59D50041}"/>
              </a:ext>
            </a:extLst>
          </p:cNvPr>
          <p:cNvSpPr txBox="1">
            <a:spLocks/>
          </p:cNvSpPr>
          <p:nvPr/>
        </p:nvSpPr>
        <p:spPr>
          <a:xfrm>
            <a:off x="4389488" y="3256748"/>
            <a:ext cx="4135079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0201C"/>
              </a:buClr>
              <a:buFont typeface="Wingdings" charset="2"/>
              <a:buChar char="§"/>
              <a:defRPr sz="2100"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800"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697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charset="2"/>
              <a:buNone/>
            </a:pPr>
            <a:r>
              <a:rPr lang="de-DE" sz="2400" dirty="0" err="1"/>
              <a:t>interface</a:t>
            </a:r>
            <a:r>
              <a:rPr lang="de-DE" sz="2400" dirty="0"/>
              <a:t> </a:t>
            </a:r>
            <a:r>
              <a:rPr lang="de-DE" sz="2400" dirty="0" err="1"/>
              <a:t>GeoInfo</a:t>
            </a:r>
            <a:r>
              <a:rPr lang="de-DE" sz="2400" dirty="0"/>
              <a:t> { </a:t>
            </a:r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	</a:t>
            </a:r>
            <a:r>
              <a:rPr lang="de-DE" sz="2400" dirty="0" err="1"/>
              <a:t>Address</a:t>
            </a:r>
            <a:r>
              <a:rPr lang="de-DE" sz="2400" dirty="0"/>
              <a:t>: </a:t>
            </a:r>
            <a:r>
              <a:rPr lang="de-DE" sz="2400" dirty="0" err="1"/>
              <a:t>string</a:t>
            </a:r>
            <a:r>
              <a:rPr lang="de-DE" sz="2400" dirty="0"/>
              <a:t>;</a:t>
            </a:r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	</a:t>
            </a:r>
            <a:r>
              <a:rPr lang="de-DE" sz="2400" dirty="0" err="1"/>
              <a:t>Coordinates</a:t>
            </a:r>
            <a:r>
              <a:rPr lang="de-DE" sz="2400" dirty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;</a:t>
            </a:r>
          </a:p>
          <a:p>
            <a:pPr marL="0" indent="0" fontAlgn="ctr">
              <a:buFont typeface="Wingdings" charset="2"/>
              <a:buNone/>
            </a:pPr>
            <a:r>
              <a:rPr lang="de-DE" sz="2400" dirty="0"/>
              <a:t>}</a:t>
            </a:r>
          </a:p>
          <a:p>
            <a:pPr marL="0" indent="0" fontAlgn="ctr">
              <a:buFont typeface="Wingdings" charset="2"/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848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2400" dirty="0">
                <a:hlinkClick r:id="rId2"/>
              </a:rPr>
              <a:t>https://ionicframework.com/docs/vue/overview</a:t>
            </a:r>
            <a:endParaRPr lang="de-DE" sz="2400" dirty="0"/>
          </a:p>
          <a:p>
            <a:pPr fontAlgn="ctr"/>
            <a:r>
              <a:rPr lang="de-DE" sz="2400" dirty="0">
                <a:hlinkClick r:id="rId3"/>
              </a:rPr>
              <a:t>https://docs.mapbox.com/</a:t>
            </a:r>
            <a:endParaRPr lang="de-DE" sz="2400" dirty="0"/>
          </a:p>
          <a:p>
            <a:pPr fontAlgn="ctr"/>
            <a:r>
              <a:rPr lang="de-DE" sz="2400" dirty="0"/>
              <a:t>https://</a:t>
            </a:r>
            <a:r>
              <a:rPr lang="de-DE" sz="2400" dirty="0" err="1"/>
              <a:t>dataplatform.cloud.ibm.com</a:t>
            </a:r>
            <a:r>
              <a:rPr lang="de-DE" sz="2400" dirty="0"/>
              <a:t>/</a:t>
            </a:r>
            <a:r>
              <a:rPr lang="de-DE" sz="2400" dirty="0" err="1"/>
              <a:t>docs</a:t>
            </a:r>
            <a:r>
              <a:rPr lang="de-DE" sz="2400" dirty="0"/>
              <a:t>/</a:t>
            </a:r>
            <a:r>
              <a:rPr lang="de-DE" sz="2400" dirty="0" err="1"/>
              <a:t>content</a:t>
            </a:r>
            <a:r>
              <a:rPr lang="de-DE" sz="2400" dirty="0"/>
              <a:t>/</a:t>
            </a:r>
            <a:r>
              <a:rPr lang="de-DE" sz="2400" dirty="0" err="1"/>
              <a:t>wsj</a:t>
            </a:r>
            <a:r>
              <a:rPr lang="de-DE" sz="2400" dirty="0"/>
              <a:t>/</a:t>
            </a:r>
            <a:r>
              <a:rPr lang="de-DE" sz="2400" dirty="0" err="1"/>
              <a:t>landings</a:t>
            </a:r>
            <a:r>
              <a:rPr lang="de-DE" sz="2400" dirty="0"/>
              <a:t>/</a:t>
            </a:r>
            <a:r>
              <a:rPr lang="de-DE" sz="2400" dirty="0" err="1"/>
              <a:t>wsl.html</a:t>
            </a:r>
            <a:endParaRPr lang="de-DE" sz="2400" dirty="0"/>
          </a:p>
          <a:p>
            <a:pPr fontAlgn="ctr"/>
            <a:r>
              <a:rPr lang="de-DE" sz="2400" dirty="0"/>
              <a:t>https://</a:t>
            </a:r>
            <a:r>
              <a:rPr lang="de-DE" sz="2400" dirty="0" err="1"/>
              <a:t>docs.mongodb.com</a:t>
            </a:r>
            <a:r>
              <a:rPr lang="de-DE" sz="2400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209</Words>
  <Application>Microsoft Macintosh PowerPoint</Application>
  <PresentationFormat>On-screen Show (16:10)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Office-Design</vt:lpstr>
      <vt:lpstr>Software Engineering Übung</vt:lpstr>
      <vt:lpstr>Idee</vt:lpstr>
      <vt:lpstr>Verwendete Services</vt:lpstr>
      <vt:lpstr>Interface</vt:lpstr>
      <vt:lpstr>Dokumentation</vt:lpstr>
    </vt:vector>
  </TitlesOfParts>
  <Manager/>
  <Company>Duale Hochschule Baden-Württemberg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Einsatz mobiler Applikationen im Sales &amp; Consulting Umfel</dc:title>
  <dc:subject/>
  <dc:creator>Leon Schmid</dc:creator>
  <cp:keywords/>
  <dc:description/>
  <cp:lastModifiedBy>Microsoft Office User</cp:lastModifiedBy>
  <cp:revision>579</cp:revision>
  <dcterms:created xsi:type="dcterms:W3CDTF">2016-04-11T19:35:51Z</dcterms:created>
  <dcterms:modified xsi:type="dcterms:W3CDTF">2022-01-07T14:48:30Z</dcterms:modified>
  <cp:category/>
</cp:coreProperties>
</file>