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465"/>
    <a:srgbClr val="F1D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EB90-1B52-4526-8D25-E3DDAE57E89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D045-3044-4A56-AC46-61A19613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FFB3DB-C2DB-4757-AF2F-B084E689951F}"/>
              </a:ext>
            </a:extLst>
          </p:cNvPr>
          <p:cNvSpPr/>
          <p:nvPr/>
        </p:nvSpPr>
        <p:spPr>
          <a:xfrm>
            <a:off x="0" y="0"/>
            <a:ext cx="1620043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9"/>
          </a:p>
        </p:txBody>
      </p:sp>
      <p:pic>
        <p:nvPicPr>
          <p:cNvPr id="1026" name="Picture 2" descr="Online 3D Logo Maker - Create your own 3D Abstract Logo for free">
            <a:extLst>
              <a:ext uri="{FF2B5EF4-FFF2-40B4-BE49-F238E27FC236}">
                <a16:creationId xmlns:a16="http://schemas.microsoft.com/office/drawing/2014/main" id="{72FED1A9-04A2-45F8-865B-F34F13B1E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20" y="-20234"/>
            <a:ext cx="2762698" cy="17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4D6BFC-EF05-4447-BADD-9CC2334968AB}"/>
              </a:ext>
            </a:extLst>
          </p:cNvPr>
          <p:cNvSpPr/>
          <p:nvPr/>
        </p:nvSpPr>
        <p:spPr>
          <a:xfrm>
            <a:off x="5055635" y="505201"/>
            <a:ext cx="6020920" cy="678090"/>
          </a:xfrm>
          <a:prstGeom prst="rect">
            <a:avLst/>
          </a:prstGeom>
          <a:noFill/>
        </p:spPr>
        <p:txBody>
          <a:bodyPr wrap="none" lIns="61933" tIns="30966" rIns="61933" bIns="30966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rgbClr val="DFB465"/>
                </a:solidFill>
                <a:latin typeface="Bahnschrift" panose="020B0502040204020203" pitchFamily="34" charset="0"/>
              </a:rPr>
              <a:t>Average Score Calculator</a:t>
            </a:r>
          </a:p>
        </p:txBody>
      </p:sp>
      <p:pic>
        <p:nvPicPr>
          <p:cNvPr id="9" name="Picture 2" descr="Online 3D Logo Maker - Create your own 3D Abstract Logo for free">
            <a:extLst>
              <a:ext uri="{FF2B5EF4-FFF2-40B4-BE49-F238E27FC236}">
                <a16:creationId xmlns:a16="http://schemas.microsoft.com/office/drawing/2014/main" id="{B2A99D58-E1EE-4A52-A295-83B1A621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274" y="60653"/>
            <a:ext cx="2762698" cy="17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 Nedderhoff</dc:creator>
  <cp:lastModifiedBy>Ole Nedderhoff</cp:lastModifiedBy>
  <cp:revision>5</cp:revision>
  <dcterms:created xsi:type="dcterms:W3CDTF">2021-11-24T22:53:00Z</dcterms:created>
  <dcterms:modified xsi:type="dcterms:W3CDTF">2021-11-29T04:35:05Z</dcterms:modified>
</cp:coreProperties>
</file>