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0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71" r:id="rId13"/>
    <p:sldId id="281" r:id="rId14"/>
    <p:sldId id="272" r:id="rId15"/>
    <p:sldId id="274" r:id="rId16"/>
    <p:sldId id="276" r:id="rId17"/>
    <p:sldId id="273" r:id="rId18"/>
    <p:sldId id="277" r:id="rId19"/>
    <p:sldId id="279" r:id="rId20"/>
    <p:sldId id="280" r:id="rId21"/>
    <p:sldId id="282" r:id="rId22"/>
    <p:sldId id="278" r:id="rId23"/>
    <p:sldId id="283" r:id="rId24"/>
    <p:sldId id="284" r:id="rId25"/>
    <p:sldId id="285" r:id="rId26"/>
    <p:sldId id="286" r:id="rId27"/>
    <p:sldId id="288" r:id="rId28"/>
    <p:sldId id="287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8"/>
  </p:normalViewPr>
  <p:slideViewPr>
    <p:cSldViewPr snapToGrid="0">
      <p:cViewPr>
        <p:scale>
          <a:sx n="87" d="100"/>
          <a:sy n="87" d="100"/>
        </p:scale>
        <p:origin x="5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1:56.21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82 153 7207,'-2'-2'1960,"0"0"-1618,2 2-135,-9-11 84,6 6 12,-7-9-7,9 10 80,-3 0 10,4-1 34,-4-1 11,2 0 7,-4-1-41,2-1-33,-2 2-45,2-3-50,0 1-39,0 1-12,1 1-39,2 4-39,1 0 791,0 2-623,-2 0 22,1 0 73,-1 0-324,2 9-46,0 12 18,0 18-40,0 16 50,0 9-55,4 6 61,1 2-22,1 0 73,0-2 78,-2 2 22,-2-2-16,0 0-29,-2 0-38,0-5-1,0-5-39,0-5-16,0-14-29,0-8-11,0-12-33,0-6-1,0-5 40,-2-1-39,2-1 5,-4 2 45,4 1-6,-4 2 1,4-2 5,-4-1-45,3-5 23,0-1 17,1-4 22,0 0-6,0-6 39,0-10-33,0-15-62,0-19-5,0-10-6,0-16 5,0-3 1,3-9-275,0 0 275,3-5-6,-2 4 0,-2 2 0,2 7-6,-4 7-27,2 14 27,-2 10-33,0 14 33,0 11-39,0 8 12,0 7 27,0 3 264,0 2-258,0 1-6,0 1-145,0 2 84,2 0-74,0 0-55,0 2 168,0 12 28,-2 10 90,0 16-29,0 13 29,0 5-85,0 7 74,0 1-74,0 2 1,0 2 0,0-2 6,0 0-7,2-7 1,0-7-1,1-10 29,0-12-34,-2-9 56,1-9-45,-2-7-5,0-1 44,0-6 1,0 2-57,0-10 6,0-9 0,0-16-3392,-2-16 3392,-1-17-117,-1-10 123,0-10-6,0-1 0,2 5 0,0 9 6,0 12-1,2 16-5,-4 12-5,4 12-1,-2 6 3287,2 7-3292,0 3 143,0 3-956,0 2 690,0 8 100,0 7 34,0 13 56,-2 12 0,0 11-5,-4 10 21,0 11-27,-1 9-11,1 4-480,2 6 446,2-4 6,0 0-31,2-9 25,0-9 0,0-11 0,0-15 6,0-9-1,0-15 1,0-7 483,0-8-444,0-2 31,0-2-20,0-9 17,0-10-39,0-21-23,0-14-11,0-16 11,0-8-5,0-9-1,0-5-333,0-1 328,0 0 5,0 4 6,0 2-5,0 10 0,0 8-1,0 9 6,0 13-11,0 12 0,0 12 0,0 8-44,0 8 10,0 4 318,0 3-844,0 0 319,2 0 101,0 7 140,2 10 34,2 13 94,-1 14 12,1 11-16,-2 15-52,0 11-408,0 12 370,2 5-34,-2-48 0,0 0 0,5 47 6,2-7-6,0-6 0,1-14 5,0-7-5,-1-12 6,-1-10-1,-4-8-5,-2-9 415,-2-7-415,0-7 0,-2-6 5,2-2 35,-2-2-29,0-9 45,0-12-51,0-20 29,-2-14-34,0-15 0,-2-5 6,1-3-1,2-2-5,1 3 0,0 3 6,0 8-1,0 9 1,-2 10 0,0 13-1,-1 7 1,1 14-6,2 3-34,0 8-44,0 0-465,0 2 335,0 7 141,0 8 67,0 15 79,0 10-18,-1 7-50,-2 8 29,-1 2-29,0 7-6,2 4 29,0 2-34,2 2 6,0-4-6,0-4 0,0-9-6,0-11 6,0-6-67,0-12-168,0-6-275,0-9-352,0-5-701,0-4-1664,0-20 3227,0-38 0,0 24 0,0-18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7.04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30 0 10086,'-16'0'2263,"3"0"-1625,13 0 1468,0 0-1238,22 9 174,3-2-325,25 3-281,0-4-212,4-6-156,2 2-68,-1-2-241,-2 0-521,-6 0-711,-3-2-1758,-8-2 3231,-10-1 0,-12 1 0,-8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12.89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289 0 7431,'3'5'1843,"-2"-1"-1625,-1-4 4240,0 0-4351,-1 0 21,-3 0-21,-3 0-51,-1 4-23,-4 2-27,0 7-6,-6 2 11,-1 4 45,-1 0 23,-3 2 5,3 0-28,-3-1 33,3-2-16,3-3-17,1 0-11,8-6-40,0-3 35,6-4-40,0-2-185,2 0 6,-2 0-213,0 2-432,-2 2-576,-4 3-678,1 5-1764,-4-1 3842,2 2 0,3-7 0,2-2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17.02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 17 9397,'0'-9'3237,"0"1"-2570,0 8 2968,0 0-3523,-2 0-107,1 0 1,0 2 78,1 6-17,0 9 0,9 9-61,4 6 44,9 2-44,3 0-6,-1-2 5,-1-2-5,-1-5 6,-3-4-6,-1-4 0,-4-4-101,-1-3-212,-3-1-158,-4-3-425,0 0-269,-4-2-588,0 1-1216,-2 1 2969,0-1 0,0-1 0,0-2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17.66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 26 7811,'0'-14'3187,"0"3"-2386,0 11 1317,0 0-1687,-9 0-95,7 0-67,-7 0-51,9 0 690,0 0-763,0 2-61,0 0 0,0 8 28,0 3 23,0 10-46,0 7-38,7 6-51,0 7 5,9-1-5,-2 1 0,1-3 0,-1-4-61,-2-4-107,0-5-163,-1-4-358,-1-5-599,-6-2-2073,0-3 3361,-4-4 0,0-3 0,0-4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0.35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600 13 12869,'4'-7'2436,"0"1"-1645,-19 14-730,-3 1-4307,-18 12 4252,-3 4 893,-6 11-894,-2 7-5,-4 13 6,2 6-216,-2 14 210,4 9 0,23-39 0,2 1-277,0 5 1,2 0 276,1 2 0,0 0-3,2 3 0,1 1 1287,3 1 1,1 0-1305,3 1 1,2-1 2,2 1 0,2-1 17,2-3 0,1 0-28,-1-1 0,2-2-145,4 45-163,7-7-225,9-15-201,6-8-615,3-17-539,5-4-1714,0-12 3698,0-3 1,-16-17 0,-6-5-1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0.83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315 1 13693,'-24'80'386,"0"1"0,1-7 1,2-9-191,-2-8-79,-5 3-83,1-1-34,-3 2-6,1-3-240,5-3-359,-1-4-700,9-3-762,4-3-2184,6-6 4251,4-10 0,2-14 0,0-7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1.30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277 76 9766,'-13'-7'3591,"2"2"-2835,11 5 397,0 0-979,-74-4-34,46 3-67,-56 5-17,66 7-56,4 12 0,0 3-11,5 5-79,1 2-78,6 0-62,0 1-67,2-4-83,6-4-35,8-7 146,11-10 258,9-4 11,5-5 73,2-15-11,-4-6-1,-1-18-10,-8-4 5,-6 0 56,-10 1 44,-6 8-100,-4 4-22,-6 7 16,-8 6 6,-7 2-56,-6 6 0,-1 1-140,4 6-162,-2 0-247,3 12-173,-3 7-505,1 17-946,4 12-4977,5 6 7150,8 0 0,4-23 0,2-11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1.66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372 5 8018,'7'-3'3932,"-2"1"-2940,-5 2 1063,0 0-1635,-33 80-161,7-32-173,0 8 1,-3 2 76,-14 5-79,2 1-79,0-1 1,6 1 22,3-2-28,7 1-62,3-2-167,6 1-164,7-1-229,4-5-470,5-4-465,3-9-218,24-13-1418,4-11 3193,22-13 0,-26-4 0,-5-2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1.94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1 10276,'-13'0'3769,"2"0"-3102,11 0 1265,0 0-1400,18 5-246,1 6-152,17 7-94,-2 1-40,1-2-101,4-1-577,-2-2-734,3 0-1859,1-1-2766,0 0 6037,-4-5 0,-15-1 0,-10-6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2.89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204 115 9744,'-11'2'3557,"2"0"-2622,9-2 992,0 0-1474,-9 2-100,6-1-28,-6 1-45,9-2-50,0 0-68,7-2-5,12-4-34,15-3-33,23-8 5,17-2-45,20-3-274,-43 11 0,0 1 218,2 2 1,-1 1-46,42-1 12,-18 4-62,-21 4 96,-23 2-29,-16 11 34,-11 9 118,-19 22-46,-17 12-10,-30 18-355,21-32 1,-4 1 295,-7 4 0,-2 1-1,-3 2 1,-1 0-325,-1-1 1,1 0 323,4-3 1,2-1 5,4-3 1,2-2-9,-26 29 6,16-12-6,17-15 0,13-12-51,9-10 1,10-7 976,2-5-926,4-1 773,0-3-683,11 2 61,10 2 40,16 1-62,14 2-67,6-1-57,5-3-5,-1 3-5,-6-5-383,-6-1-440,-4-2-612,-6-2-621,6 0-2067,-1-2 4128,1-6 0,-19 4 0,-9-3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23.38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799 24 9996,'0'-12'3831,"0"2"-2935,0 10 1238,0 0-1535,9-2-22,-3 10-129,9 7-89,-6 15-62,3 16-78,-6 13-23,0 19-62,-4 21-845,-2-40 0,-2 2 747,-4 8 1,-3 1-4,-2 4 1,-3 1-434,-7 5 0,-3-1 405,-2 0 1,-3-1 13,-3 0 1,-1-1-17,-3-4 0,-2-2-3,1-3 0,-2-2 0,0-8 0,-1-2-76,2-4 1,0-2-96,2-8 0,-1-2-615,-29 30-479,6-15-449,10-13-1635,8-18-2600,13-10 6294,9-12 1,12-2-1,4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8.05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5 9901,'3'-3'3948,"-2"1"-2525,-1 2-896,2 29 5,2-3-17,1 31-22,1-4-157,-4 13-101,0 12-336,-2 9 157,0 12-37,0-49 1,0 1-20,0 0 0,0-1 0,0 46-56,0-7-134,0-11-191,0-10-308,0-15-532,0-17-818,0-17-1125,1-26 3164,5-59 0,-2 35 0,1-31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21.45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41 123 7324,'-2'-2'2638,"0"0"-963,2 2-1160,0-9-122,0 4-80,0-5 57,0 9 4435,0 1-4637,0 5-61,0 6 10,0 14-5,0 9-28,0 11 11,0 8-50,0 2 0,-2 3-11,0-3-28,-4-6 28,2-5-34,0-6 5,0-6-5,4-7 0,-2-6 6,2-8-1,0-5 29,0-4 403,0-2-196,0-4-73,0-8-84,0-10-51,0-13-33,0-12 11,0-12-5,0-8 28,0-5-34,0 2 0,0 6-6,0 7 6,0 11-6,0 8 1,0 10 5,0 7-6,2 10-5,-2 5-39,2 4-309,-2 2 214,0 8 77,0 7 68,0 15 6,0 10 28,0 13-29,0 7 1,-2 5-6,2 1 5,-2-2-5,2-7 0,0-6 0,0-9 0,0-10 0,0-9 6,0-10 0,0-7-1,0-4 214,0-2-152,0-4 6,0-6-6,2-11 0,4-15-28,0-11-5,4-14-23,-2-5 23,-1-5-34,-1 2 5,-4 7-5,2 5 0,-4 16 0,2 10-33,-2 18-57,0 5-392,0 8 337,0 15 106,0 8 39,-6 21 11,0 13-11,-7 9 0,1 10-11,2 5 11,2 0 0,2-1-6,3-3 0,2-5 6,1-8 0,0-8 0,0-9 0,0-13 0,0-7-5,0-14-6,0-5 11,0-6 252,0-2-157,0-11-11,0-9-39,0-20-40,0-15 1,0-15 44,0-13-39,0-8-266,0-5 266,0 3-11,0 4 0,0 16-5,0 14-40,0 21-5,0 17-102,0 11-55,0 8 104,0 10-38,0 10 136,0 19 5,0 16 5,0 11 1,0 8-1,0 0 1,0-2 0,0-6-6,0-9 5,0-8 1,0-7-1,1-7 7,2-3-7,1-6-5,-2-6 6,2-5-6,-4-4 5,2-5 47,0-2 138,-2-2-78,4-2 0,-2-14-45,2-12-22,0-21-45,0-18 11,0-12 28,0-12-302,-1-5 263,0 4 5,-2 9 1,1 16-6,-2 20 0,0 16-56,0 18-101,0 7-336,0 6 397,0 17 366,0 6-231,0 25 17,0 6 29,0 11-52,0 2 6,0 2-33,0-5 0,0-4-6,0-10 0,0-7-6,0-11-44,0-7 4,0-10-273,0-5-667,0-6-548,0-2-1446,1-11-2325,3-11 5305,5-14 0,-4 12 0,0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23.00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3019 7078,'-7'3'1977,"1"-1"-1344,6-2 1086,0 0-1321,-1 0-23,0 0 118,-1 0 17,1 0 67,0 0 957,-1 0-1001,0 0-18,2 0-106,-2 0-101,2 2-51,0-2 1273,0 2-1373,0 2 16,9-1 102,4 1-1,12-2-33,2-2-34,3 0-56,3 0-27,3 0 4,5 0 23,2-6 12,4-5 22,3-8 50,6-10-11,5-9 5,6-13-89,2-11-275,-33 27 0,0-2 169,0-1 0,-1-2-18,-1-3 1,-1-1 6,0 0 0,0-1-21,-1-3 1,-1-1 19,-1 0 1,-1 0 10,1-3 1,-1-2 0,0 2 0,-1-2 2,-1-2 0,-1-2 6,0 1 0,-1-1-25,-3-1 0,-1 0 5,-1 1 1,-1 1-21,-3 2 1,0 0 0,0 3 0,-2 0 0,0 3 0,-1-1-1,0 1 1,0 1-3,0-1 0,-1 0 0,0 1 0,0-1 0,13-47 0,-1 7 6,-3 5-1,-1 11 7,-7 8 27,-2 8-34,-4 10 1,-3 5 5,0 6-11,-2 6 377,0 1-383,2 5 6,-2 3 0,0 4 0,0 3 0,0 5 0,-2 1 0,2 4 0,-2 1 0,0 1 0,2 2-6,-2-2 1,2 2-1,0-6 6,0 4 34,2-6-29,0 1 1,0-1 39,1-1-45,-3 2 0,1 3 0,-2 0-6,2 4-5,-2-4 5,3 2-5,-2-2 6,4-1 5,-2 1-6,2 0 0,-2 0-27,0-1 27,0 1 1,2 0-1,1-2 0,3 1 6,0-5-5,4 3 5,0-5 5,3 1-5,-1-2 0,2 1 6,1-1-6,1 2 0,1-1 0,-3 3 0,0-1-11,-2 3 5,1-1-5,-3 3 5,2 1 1,-1 0-1,1 2 6,0 0-5,1-2 5,-1 3 0,0 0 0,0 1 0,1 0 5,-1 0-5,2 0 6,-3 0-1,3 0 1,-6 0 0,1-2-6,-2 1 5,-2-1-5,1 2 0,-4 0 0,2-2 6,-3 2-6,0-2 0,0 2 0,-3 0-6,0 0-3724,-2 0 1848,-17 10-5504,-1 1 7386,-18 9 0,17-9 0,3-4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29.12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539 60 9330,'2'-12'2660,"0"3"-1753,-2 9 583,0 0-952,0-17-124,0 12-55,0-11-85,-2 16-89,-4 0-11,-2 0-1,-8 0-44,-5 0 11,-7 3-101,-9 9-39,-8 10-11,-6 14 6,-4 9 5,-2 10 0,3 3 0,6 1-6,7-6 0,10-8-38,9-11 4,10-10-44,6-10-28,4-6-56,2-6-420,0-2 476,11 0-6,4 0 12,17-8 100,4-9-33,8-11-17,1-12-11,4-3 33,-5-4-11,-4 5 45,-11 2 0,-5 8 0,-10 8 0,-5 8-11,-6 9-95,-3 3-309,2 4-117,-2 4 443,6 16 50,-2 17 39,5 26 56,-1 20-23,-2 17-291,-4-45 0,0 2 261,-1 2 0,0 1-1,-1 0 1,0-1 22,0-1 1,0-2 18,0-4 1,-2-1 5,-7 43 46,-4-13 4,-10-7-21,-1-11 10,-1-9-33,1-12 6,1-12 11,5-13 534,0-9-394,0-7 4,3-10-83,-1-10-32,5-14-69,5-11 29,2-1-56,4-5 5,8 1-11,8 0 5,11 4 1,10 3 50,5 6 34,7 0-1,7-2 29,6-4-40,8-9-264,5-6 253,3-5-36,-39 30 0,0-1 31,32-31-6,-9 2-51,-12 3 29,-11 8-1,-12 5 7,-9 6 4,-8 6-10,-6 4-34,-2 5-6,-2 3 226,-4 5-237,-6 7 17,-5 4 67,-7 4-61,-1 2-6,-1 13 0,-1 7 0,-1 18 6,3 5-6,-1 4-6,9-5-44,3-2-23,8-8-17,2-2 1,4-9 83,15 0-44,9-6 44,22-4 6,10-5-45,9-4-67,7-2-95,1-8-146,-1-9-275,-3-13-374,-9-10-432,-6-11-319,-7-14-4384,-8-4 6137,-6-6 0,-18 35 0,-6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29.45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0 13446,'5'66'1619,"-2"-1"-1351,-3-8-60,0 11-73,0 12-57,0 13-372,0-43 1,0 1 293,1 1 0,-2 0-5,0 46-34,0-8-152,-1-13-75,2-12-344,0-16-269,0-11-135,0-15 84,0-10 135,0-7-1496,0-6 953,-5-27 1338,-4 0 0,2-4 0,0 10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29.66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50 174 14958,'-30'-84'1434,"10"17"-784,39 64-84,9 0-180,21-1-252,1 0-72,3-1-62,-3 3-6,-6 0-190,-4 2-705,-9 0-847,-10 19-5587,-10 8 7335,-7 20 0,-4-18 0,0-7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3.19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33 56 8483,'4'-8'3630,"0"3"-3070,-4 5 415,5-15-488,-3 9-45,5-11-38,-6 14-40,0 2 213,-1 1-471,0 13 113,0 9 89,0 22-129,0 17-50,0 14-68,-3 12-281,-4 6 259,-1 1-39,-2-1 0,2-6 0,1-7 0,3-7-162,1-8-62,2-8-168,-1-6-174,2-9-247,-1-6-374,0-10-376,-1-7-70,2-11-1257,0-4 2890,0-4 0,0 0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3.72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282 1 13345,'-44'7'807,"3"8"-667,10 11-28,0 8-23,1 4-33,-1 4-44,6 1-12,5 1 0,6-5-40,6-1 29,4-6-78,2-1-7,2-1 29,5-3-50,8-3 27,7-3 0,9-10 90,4-3 17,1-6-17,5-2 11,0-15-11,2-8 6,-3-19-6,-1-7 0,-4-2 11,-8 0 45,-7 2 0,-10 7 0,-4 0-56,-4 9-50,-9 4-57,-6 10 18,-8 8-90,-7 5 33,1 6 56,-6 13 18,2 6-119,1 13-296,5 2-113,5-2-89,7-5-431,5-2-392,6-5 1512,17 0 0,-10-10 0,12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4.24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119 110 10052,'0'12'2218,"0"-2"-1792,0-10 559,0 0-716,-14 0-45,5 2-45,-13 2-89,10 4-40,2 3 1,-2 4-51,1 2 0,1 4 0,2 4-45,2 1-28,4 1-72,0-1-35,2-5-178,7-2 50,9-10 146,14-3 162,12-6 0,11-4 5,9-12 51,3-10-56,1-17-11,-9-2-39,-10-3 50,-11 3 5,-15 5 68,-9 4-73,-8 10-39,-4 5 39,-11 10 106,-6 5-67,-14 4 17,-8 2-44,-2 12 32,-2 0-10,2 13-28,5-5-1,3 0-5,4-5 0,7 0-56,2-2-61,5-1-477,3 1-314,6 0-77,2 1-466,4 0 1451,24 2 0,-18-8 0,17-1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4.78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103 1 6971,'7'0'3232,"-2"0"-2218,-5 0 1602,0 0-1905,2 0-498,-9 1-29,2 6-60,-9 3-52,1 5 1,1 4-67,0 1 27,0 5-33,1 0 0,1 5 0,2 2-5,2 0-51,2 0-28,2 1-23,2-3-38,2 0-34,11-5-23,8-4 101,16-8 96,6-5-1,4-6 6,4-4 34,-4-11-29,-2-6 1,-8-12-1,-9 1 46,-7 0-46,-9 3 79,-6 3-22,-4 1-23,-2 2-39,-6 2-73,-6 0 34,-9 6-28,-8 4 33,-3 6-38,-3 3-91,0 11 1,1 5-180,5 14-162,4 0-347,7 1-382,10-5-844,2-3 2077,6-6 0,0-8 0,0-3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5.15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294 1 14639,'-2'70'360,"-1"0"1,-2-3-1,-2-4-231,-14 20-84,1-19 0,-1 1-20,6-16 0,-1-1-470,-4 15 0,0-2 434,-5 17-22,3-7 130,1-8-529,3-6-82,4-8-734,-2-3 1248,3 0 0,4-21 0,4-3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8.47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388 9 8814,'0'-5'2638,"0"2"-1893,0 3 1725,0 0-1703,-4 0-83,1 0-107,-3 0-185,2 0-112,-1 0-163,-5 0-5,-5 7-11,-9 4-50,-5 11-46,-11 5 6,-6 5-11,-3 6-33,2 1-124,6-1-330,11-4-443,9-7-476,11-2-1635,7-7-1183,8-2 4224,7-9 0,-4-1 0,3-6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6.36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50 983 12707,'-11'-72'435,"1"-1"0,1 6 0,2 8 7,5 6 40,2 2 44,-2 6-49,0 7-108,2 10-128,-4 6-73,4 5-89,-2-4-79,2-3 0,0-11 0,3-6 0,9-10 0,7-2-6,8 0-5,1 4-62,-1 7 0,3 8-28,-1 8-22,5 10-6,5 7-95,4 5-44,4 4-136,4 0-207,-2 10-290,0 1-326,-6 11-369,-3 5 1596,-5 10 0,-15-16 0,-5 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6.70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13 1 10181,'-7'0'3142,"1"0"-2487,6 0 1793,0 0-2095,9 0-202,5 0-95,10 0-50,5 0-6,1 0 0,3 0-219,1 0-201,1 1-235,2 4-303,-2-1-431,1 3-269,-5-5-151,3 2-1165,-9-2 2974,-2 4 0,-13-3 0,-4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7.53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 7514,'0'9'2432,"0"-1"-1906,0-8 476,0 0-744,5 43-56,-2-21 16,3 38 12,-4-31 28,-2 1-6,0 2-34,0-6 1,0-5 5,0-7 56,0-7 212,0-3-21,0-4-225,0 0-117,0-6-73,0-8 34,0-10-6,4-10-23,0-1 23,4 3-33,2 3-45,-1 9-6,1 4 0,-4 7-57,2 5 52,-2 2-35,4 0 7,2 2-124,3-2-73,3 2-78,1 0-67,1 0-151,0 0-213,1 0-68,-1 0 146,-1 0 6,-1 4 39,-2 0 235,0 7 269,-1 0 112,-1 1 347,-4 1 23,0-2 139,-5-1-89,-2-1-95,-3-1 84,0-1-45,0 1-179,0 0-62,0 3 6,-1 2-6,-3 0 62,-5 1-62,-1 1 23,-2 0-40,0 2 18,1-4 21,1 1-55,2-3-29,0 3-61,1 0-5,0 3-51,2 1 50,1 2-111,2-1-35,2-2 85,0-4-6,0-5-33,8-4 72,2-2 34,13-2 118,3-6-6,5-8-95,2-10 39,-1-6-45,-4-4 51,-4 6 22,-10 1-12,-6 6 35,-4 4-107,-4 4 0,0 3-6,-2 1-61,-6 3-62,-4 1-16,-9 4-35,-1 1 24,-3 0-63,1 5-218,1 8-213,1 8-72,5 5-213,5 0-488,6-7-347,4-2 1770,4-10 0,-2-2 0,2-5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38.20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7453,'2'15'2325,"0"-4"-1715,-2-11 936,0 0-930,7 51-117,-5-26-79,7 43-101,-7-40-151,1-1-67,-1-6-23,-1 0-5,0-8-62,1 2-11,-2-9 0,0 3-101,0-7 23,0 0 44,1-2 68,3 0-12,5 0 101,5-10-27,6-5-29,5-13-62,5-4-5,1 2 0,0 3-67,-4 9 0,-5 6 67,-8 8 0,0 2 73,-7 6 56,2 10-23,-4 6-56,-1 10-44,-1-1 5,-2-1 34,2-4-39,-2-6-6,3-7 0,-4-5-79,4-4-78,0-2 101,2 0 56,6 0 6,2-5 0,10-8-6,5-9-73,8-6-95,4-3-6,0 3 23,-2 2-23,-7 11 85,-7 7 89,-9 6 179,-8 4 11,-4 12-50,-4 8-16,0 12-57,0 6 11,0 1 29,0-3-18,0 0-50,0-8 1,0-1-40,0-7 0,0-3-90,0-5-392,0-5-710,0-3-741,0-4 404,0-2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40.11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0 305 12236,'76'-30'1865,"-13"5"-1333,-57 25-16,-2 0-45,-2 0 794,-2 0-979,0 6-1,0 9-55,0 10 5,0 15-89,0 9 55,0 11-55,0 6-51,-2 5-22,-6 6-17,-3-1-22,-7 3-29,2-7 1,-3 0-6,3-10 0,2-4-6,2-9 1,3-6-29,5-9-11,3-7 12,1-8 27,0-2-44,0-5 44,0 1-28,3 2-27,5-2 22,7 1 27,7-3 12,6-2 68,7-5-18,10-2-16,0-2-29,8-10 6,-5-5 29,-2-13-35,-7-2 6,-5-1 40,-7 1 5,-6 0 0,-6-1-11,-6-1-6,-3-6-28,-4 1 29,-2-5-34,-2 2-1,-8 1-5,-6 2-5,-9 9-1,-4 3 6,1 10-6,-1 4-34,2 7 7,3 2 27,4 2-5,3 0-45,7 0-28,4 0-17,4 0-218,2 0 213,6 0 72,11 0 34,16-4 78,19-12-10,11-16 16,7-17-28,-1-15-909,-5-6 858,-13 0 46,-14-2-51,-15 8-28,-12 3 22,-7 4-72,-17 2 33,-13 4 34,-24 2 11,-17 11-34,-13 8 665,-10 15-631,-3 7-34,4 20-5,11 9-168,13 14-90,17 8-257,17 1-258,12-1-292,12 3-279,4 0-802,6 16-5207,9 0 7392,5 8 0,-3-34 0,-2-9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40.78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111 5 9447,'0'-2'3008,"0"0"879,0 2-3685,0 4-23,0 10-39,-2 8-90,-6 14-44,-4 4-1,-7 5-5,0-2-184,3-2-186,4-8-268,2-6-337,4-8-487,1-8-655,4-5-2364,1-4 4481,0-2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41.01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9 15367,'2'-5'1137,"0"1"-1013,-2 4-337,0 0-319,0 6-684,0 7-923,-6 8-1923,0 5 4062,-3-2 0,3-11 0,4-6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41.49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461 5 8494,'3'-2'3227,"-2"0"-477,-1 2-2252,-7 90-22,-4-43-305,4 12 1,-3 1 29,-8-5-10,0-2-29,0 2-67,-3 2 12,1 1-68,-2 1 0,-1 2-33,-3-1-6,-1 1 5,-1-4 1,-5-2-6,2-2 0,-1-6 0,1-1 0,5-7-62,3-4 6,7-7-11,6-3 5,6-7-61,2-2 22,2-5 101,0 1 28,11 1 28,6 0-56,14 4 12,7-2-7,3 2 23,4-4-28,-2-1-117,-2-4-46,-6-1-167,-5-3-108,-5 0-222,-9-4-752,-2 2-638,-10-2-3035,0 0 5085,-4-2 0,0 2 0,0-2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8:42.01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9 9 9218,'-5'0'3254,"2"0"-2207,3 0 1154,0 0-1545,0-4 60,0 3-94,0-3-62,0 4 645,0 0-1037,7 0 11,6 0 23,9 0-34,5 2-28,3 4 11,3 3 22,0 4-16,3 0-56,-3 1-34,2-1-22,-4 0-40,-3-1 7,-2-5-7,-5 3-5,-3-5-179,-5 1-263,-5-2-437,-4 0-461,-2-1-474,-2 1-1143,0 0-2387,0 1 5344,0 1 0,0-4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9:16.86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408 0 8416,'4'0'4280,"0"0"-3457,-4 0 2655,0 0-3366,0 8-5,0 14 83,0 17-11,0 23-56,-2 8-39,0 9 0,0-1-16,0-2 10,2-2-16,0 0 50,0 2-28,0 9-351,0 8 298,0-42 0,0 2 25,0 3 0,0 0-23,0 2 1,0 1-17,0 0 0,0 1 13,0-1 1,0 0 0,0-1 0,0-1-28,0 0 0,0 0-1,0-4 1,0 0 16,0 0 1,0 0-8,0 46-12,0-1 34,0-7-29,0-3 40,0-3 28,0 2-17,0-2-22,0 5-1,0-2-22,0 4-11,0-2 12,0-1-7,0-3 1,0-3-1,0-2 1,0-3-6,0-2-70,0-2 76,0 2 33,-4-2-6,0 4 1,-4 3-28,-2 2 5,-1 3 22,-1 3-27,0 6-807,0 3 804,6-45 0,-1 0-1,0 1 1,0 0-110,1 0 1,0 1 108,-1-2 1,1-1 3,-4 44-6,4-11 0,0-13 0,2-9 5,0-8 325,0 1-324,-2 2 69,0 7-58,-4 9-17,-1 7 0,-3 10-1322,2 2 1322,-2 3 0,1-3-10,3-6 10,0-7 6,2-8-6,0-6 0,0-5 0,-1-2 5,1 2 1,0 1-6,-2 2 0,2-1 6,-4-1-1,3-1-5,-1-4 2178,2 2-2184,2-3 269,0 1-263,4-4-6,0-1 6,2-4-6,0 0 6,0-6 6,0 3-6,0-1 0,0 2 6,-2 7-1,0 3-5,-2 5 0,0-1 6,1-1-6,0-4-6,2-6 6,-1-9-11,2-8 5,0-13 1,0-7-12,0-6 17,0-3 0,0-1-1658,0-2 62,0-19 1596,0-39 0,0 26 0,0-20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9.08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5 7223,'13'-3'2174,"-2"1"-1424,-11 2 6380,0 0-6503,2 0-33,7 0-39,10 2-12,12-1-111,10 1-35,9-2-117,10 0-134,9 0 16,6 0 96,7 0-135,0 0-56,-2 5-22,-9 6-45,-11 5-51,-16 1-307,-12-5-443,-13-5-447,-9-3-1788,-8-4-6795,-17-10 9485,-9-7 1,5 4 0,1-2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9:21.06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705 153 7067,'-2'-3'2335,"0"1"443,2 2-2178,-3-5-141,2 3-89,-3-3-96,2 5-56,2 0-72,-4 0-28,2 11 50,-4 10 100,0 22 46,-4 14 44,1 13 1,-3 9-6,4 6-337,-4 4 180,1 2-5,1 4 22,0 0-132,6-43 0,0-1-6,1 1 1,0 1 13,0 3 1,0 2-23,1 0 1,0 0-283,0 3 1,1-1 267,0 2 1,1-1-7,-1-1 1,2-1 8,-1-1 0,0-1-9,0-3 1,0-1-23,0-1 0,0-2-48,0 46 34,-2-8 29,1-7-40,0-7 33,1-8 18,0-5-1,0-6 17,0-2-33,0-1 269,-4 0-303,1 2 530,-5-1-530,2 2 67,-2 0-61,0 2-1,2 1 1,0 1 0,2-2-1,0 2 6,1-3 23,0 1-34,0-6 11,1-1-5,-2-7-6,2-1 11,-2-4-5,0 2 5,-2 1-6,0 3 1,-1 2 0,-2 5-1,2 1 1,-3 2-1,0-3 1,2 4 0,-2 0-1,0 2-5,1 1 6,-1 1-6,4-4 0,0 0 0,2-4 5,2-4 58,-2-5-58,3-2 29,-2 0-34,1 0 6,-2 7 27,-1 3-16,1 8 22,0 5 12,2 1-46,-2-2 40,4-9-45,-4-11 6,4-8-6,-2-11 0,2-2 0,0-4 5,0 2-5,-2 2 6,2 4-1,-4 5 1,0 6 0,0 2 5,-4 7-11,3-3 0,-2 5 0,2-5 0,-1 3 5,2-1-5,0-1 0,0-1-5,0-2 5,0-4 0,0 0 5,-2 2-5,1 6 0,-2 7 6,0 10-6,-1 5 0,0 6 0,2 3 6,-2 3-1,2-2-5,-2-1 0,1-8 0,1-7 0,4-9 0,-2-5 0,4-8 6,-4 2-6,4-4 0,-4 2 0,2 2 5,-4 2-5,2 3 6,-4 4-6,1 3 0,-1 4 0,2 5 6,-2 3-6,2-2 11,0 1-11,-2-6 5,3-4-5,0-4 0,0-5 6,0 2-6,-2 7 0,-1 8 0,-2 10 0,2 3 0,-2-2 0,3-6-6,1-13 6,4-11-5,0-14 5,0-7 0,2-7 0,-2-1 5,2 0-5,0-2 0,0-1-5,0-4 5,0-1 0,0-2 5,0-2-285,0 1 247,0-8 33,0-8 101,0-16-12,6-20-3414,4-19 3375,3 3 1,2-6-48,-5 17 0,1-2-193,5-22 0,-1 1 193,-7 23 0,1 2 2,0-2 1,1 0-6,-1 1 0,1 0 0,2-1 0,0 0 2,-1 0 1,1 0-3,1-1 0,0 0 3,0 1 0,-1 1 0,0-1 0,0 0-1,-1 3 1,-1 0 2,1 2 1,0 1 0,4-46-166,2 4 166,-4 6-1,1 0 1,-2 5-6,1 1 6,-1 1-6,2 0 5,0 3-3,3-1-2,-3 6 11,0 5 3106,-3 3-3111,-1 5-1,-2 0-5,-2 2 553,0-4-553,-2 0 276,2-3-276,-2-3 7,2-3-7,-2 0 0,0 2 5,1 5 29,-3 8-29,0 4 12,-2 7-17,0 4 0,0 0 0,0 2 0,0-2 0,0-2 0,0-3-11,0-1 11,0-3 0,0 1 0,0 1 0,0 2 0,0 5 11,0 1-11,0 2 0,0-2 0,0 0 0,0-1 0,0-4 0,0-2 0,0-5 6,0-2-6,0 0 0,1 0 5,0 1-5,1-1 6,-2 0 0,0 2-1,0-1-5,0 1 0,0-4 0,0-2-5,0-4 5,0-3 5,0-1-5,0-1 11,0 2-5,0 3 0,0 2-1,0 4-5,0 2 6,0 3-6,0 1 0,0-1 0,0-1 0,0-6 0,0 0 5,0-8-5,0 0 34,0-2 0,2 3-23,-2 3 22,4 2-33,-4 0 0,4-4 0,-4-7 0,4-6-5,-2-10-258,4-4 263,-2-7-6,4 2 12,-3 3-1,-1 8 29,-2 14-28,-2 11-6,0 9 0,0 5-6,0-1 6,0-1 0,0 1 0,0-1 257,0 1-257,0 0 0,0-5 0,-4-2 0,1 0 0,-3 0 0,2 5 0,0 1 0,0 5 0,0 2 0,2 4-5,-2 6 5,4 3 0,-2 4 0,2-4 0,0-5 0,0-6 0,0-6 0,0-3 11,0 4 28,0 5 12,0 11-46,0 10-5,0 7-39,0 6-79,0 2 74,0 8 44,0 7 5,0 14 1,0 14-6,0 8 5,-2 12 1,0 7 0,-4 12-387,0 10 386,2-40 1,-1 1-3,0 4 0,-1 1 22,0 5 0,-1 1-344,-2 3 1,0 2 340,0-1 1,-1 0-18,1 2 1,0-1-6,-1-3 0,2 0 5,0-1 1,1-1-196,0-3 1,0-1 191,2-2 1,0 0 0,-1-3 0,0 0-3,1-2 0,-1 0 3,0-2 0,0 0-3,-4 48 0,-2 0 0,8-47 0,-1 0 0,0 2 0,-1 2 2,0 2 1,1 0 0,-1 4 0,0-1-1,0 3 1,0-1 0,0 1 0,0 0 0,0 0 0,1-1-3,1-2 0,0-1 0,1-3 0,0 0 0,2-3 0,0-2 5,-1 45-158,2-9 164,0-9-6,0-8 345,-2-4-317,0-2-27,-2 1 0,0 4-1,0 0 1,0 2-6,0 2 0,1-4 5,1 0 663,1-6-662,0-7-6,-1-2 427,1-7-427,0 1 6,-2-1-6,0 7 179,-3 9-174,0 8 29,-2 8-28,-2 3-6,1-2-12,-1-7 7,4-8-6,2-9 11,0-8-6,2-1 6,0-3 0,-2 1 0,2 2 0,-2 3 0,0 2 0,-2 4 0,1-1 0,-2-1 0,0-2 0,1-2 0,2-1 0,0-1 0,4 3 0,-4 0 0,2 7 6,-2 0-6,-2 5 0,1 1 0,0-1 0,0 2 0,1-7 0,2 0 0,0-8 5,2-2-5,-1-5 0,0 2-5,-3 3 5,2 8 0,-4 7 5,2 6-10,-2 2 5,2 0 0,2-8 0,-2-7 0,3-10 0,0-7 0,1-6-6,0-1 6,0 1 0,-2 0 6,1 4-6,0-2 0,-1-1 5,-1 0 1,1-5-6,-1 3 0,2-3-6,-2 4 12,0-4-12,1 1 6,0-3 0,2-2-5,0-5-1,0-6-72,0-3-51,0-7-73,0 1-179,0-6-185,0 2 224,0 0-55,0 2 78,0 4-191,0 5-212,0 4-545,0 1-1908,0-5-1860,0-5 5035,0-7 0,0-1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9:23.77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0 331 5812,'2'-71'-11,"1"1"0,-1 5 0,-1 10 11,-1 19 0,0 16 0,0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9:24.85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2613 161 6131,'0'-4'992,"0"0"-561,0 4 1473,0 0-1450,0-36 39,0 23 218,0-25 207,0 30 7,0 3-147,0-1-145,0 2-112,0 1-112,0 0-112,0 2 314,0-1-544,2 2 90,9 0 50,6 0-6,12-2-44,5-2 179,5-1 62,4-3-62,4 2-112,2 1-118,0 1-39,4 4 17,-2 2-50,2 12 22,2 8-11,0 14-40,2 7 29,-4 1 5,0 3-5,-4 3 67,-2 3 11,-2 10 0,-3 9-445,-5 17 338,-18-39 1,-3 2 22,-2 6 0,-1 3-6,-2 2 1,-2 1-320,-1 4 0,-2 0 300,-2 0 0,-2 0 13,1-1 1,-2 1 0,-1-1 0,0-1-12,0-1 1,0 0 25,0 0 0,0 0-9,0 0 0,0 0 23,-2 0 0,-1-1-12,-1 0 1,-1-1-12,-3 0 1,-2-1-20,-1-2 0,-1-1 5,-2 1 0,-2 0 12,0-2 0,-1-1-4,-3-1 1,-1 0 39,0-1 0,-2-2 5,-1-2 1,-2 0-172,-1-3 1,0-1 134,-2-1 0,0-1-5,0-2-1,-1-1 32,-31 36 44,-2-4-50,-2-4-40,-6-1-5,31-33 0,-1 0-258,-4 4 1,0 0 257,-6 4 0,0-1 3,-3 2 0,0 0-3,-2 1 0,1-1 2,1-3 1,0-3 14,4-4 0,2-2 2,4-4 1,2-3 332,-29 10-318,12-13 565,12-11-566,7-7 308,5-3-223,4-1 666,-3 4-632,0 3-29,-9 7 28,-6 4-61,-8 5-23,-10 3 11,-7 1-39,-13-1-882,-3 1 862,40-16 1,-2-1-17,1 0 0,0-1-131,-1-1 0,0-1 145,1-1 0,0-1-12,-47 4 1,8-5 5,5-1 23,9-4-29,7 0 62,4 0 40,8 2-57,2 0-16,8 4 801,4 1-835,9-1 303,5 0-264,9-1-4,6-3-24,5 0-5,5-2-6,3 0-2767,1 0-185,-28-21-6879,-6-5 9749,-32-28 0,31 26 0,2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9:26.70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628 0 6988,'12'0'1450,"-3"0"-1198,-9 0 197,0 0 89,2 0 279,-2 0 7204,2 0-7982,-10 0-33,-1 0 38,-9 0 7,-2 0 44,-3 0 23,-3 0 39,-1 0-22,1 0-12,-2 0 6,1 0-57,0 0-66,1 0 28,3 0-34,-1 4 0,2 4-6,-1 8 6,-1 3 0,1 4 6,1-2 44,-1 4 6,5-3 39,0-1 34,3 0-45,-1-4-6,2 2-16,-2-2-28,1 0-29,3-2-5,2 0-5,2-4-1,2-1-44,0-2-6,3 1 22,2-1 23,1 1-56,0 3-51,0 1-112,0 4 12,0 2-79,3 0-118,4 0-106,-1 0-403,2-4-347,-6-4-443,0-5-2890,-18-4 4604,-5-6 0,1 3 0,4-2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0.79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12169,'8'71'620,"1"-1"0,-2-6 0,-1-8 399,4-2-605,-5-15-16,6 19-291,-4-22-62,3 12 16,-2-8-61,-2-3 11,2-2 45,-2-7 146,1-5 22,-3-8-28,-1-3-45,-2-3-22,1-1-39,-2 3-51,2 0-34,-2 3-5,4 1 0,-2 0 6,2 0 0,0-4 61,0-1-11,-2-5 0,0 0 5,0-4-55,-2 1 280,2-2-180,2-8 40,2-7 10,6-13-66,5-12-34,5-10-22,3-10-34,3-6 0,1-2 0,-4 6-6,-1 9-95,-6 11-84,-3 16-285,-5 10-437,-4 10-292,-4 4-778,0 9-2324,-2 8 4301,0 11 0,0-9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1.74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1 369 7890,'0'-4'2526,"0"0"-1988,0 4 750,0 0-644,36-36-95,-16 18-157,28-28-140,-28 29-140,-4 3-28,-3 3-6,-5-1-44,-2 1-34,-2-4 0,0-2 0,-2 0 62,0-2-12,-2 4-39,0 4-5,0 5-1,-6 4-5,-2 2-56,-9 4-22,-3 12 67,-1 8 5,-3 16 6,5 3-11,-1 4 5,8-1 6,0 3-5,7-4-1,2 3-33,3-3-28,0-4-90,0-2-45,3-11-10,5-6 49,7-10-89,4-8 252,5-4 51,0-19-12,7-12-34,1-21-5,0-3 0,-2 0 6,-6 10 0,-3 7-6,-7 14-68,-2 8-133,-4 9-382,0 4 152,0 3 212,3 0-55,-1 13 128,2 3 45,0 18 6,-1-4 45,-1 2 44,-2-7 6,-2-7 0,-2-6 247,0-8 122,-4-2 315,2-2-46,0-13-206,2-9-96,1-21-45,1-10-6,-2-7-33,0-3-156,0 3-91,2 7-5,0 11-73,2 10-27,4 11-12,1 8-34,5 5-44,2 6 10,3 0-105,3 2-62,1 0-365,1 0-330,2 4-184,1 8-881,0 4 2107,-4 7 0,-12-11 0,-6-3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2.01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8702,'0'7'2935,"0"-1"-2392,0-6 163,0 0-577,6 113-51,-5-57-75,2 18 0,0 0-3,-3-12-286,0-6-504,0-12-268,0-12 61,0-15-303,1-15 1300,7-48 0,-4 28 0,3-29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2.18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 14353,'15'14'196,"-1"3"-599,-8 4-745,2 1-4554,5 16 5702,-1-15 0,0 4 0,-6-20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2.59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139 1171 12169,'2'31'1860,"0"-14"-1536,-2-38-150,0-15-6,0-23 134,0-19-33,-3-18-896,-2 39 0,-2-1 725,-3-5 0,-1-1-6,-2-2 1,-1 0-100,-2-2 0,1 0 52,3 5 0,1 1-29,2 5 1,2 3-17,-1-31-212,6 28 16,2 28 140,10 17 50,6 18 969,15 13-1311,8 13-206,8 13-196,4 6-113,6 0-173,0 2 56,2-2-661,-3 1 1641,-7-2 0,-21-21 0,-10-8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2.91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14 16482,'84'-2'969,"-7"-1"-891,-40-1-78,1 2-50,1 0-124,0 2-347,1 0-408,3 0-640,-4 0-1567,3 4-1491,-8 2 4627,-4 1 0,-15-1 0,-6-4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28.11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3532 7890,'0'-7'3405,"0"2"-2357,0 5 890,0 0-1658,12-19-96,-9 14-44,10-14-44,-13 19 27,2 0 73,0 0 68,2-2-18,-2 2-16,0-2-1,0 0-44,-1 2 246,0-2-257,1 2 16,-1 0 17,2 0 51,-2-2 44,2 2 29,-2-4-90,2 3-51,-2-2-4,2 2-30,0-3-32,1 4-57,2-4-6,0 4-10,4-4 44,-1 0 67,2-1 46,0-5 21,3 3 18,-2-5 10,3 1-27,-5-2-18,0 0-27,-2 1-22,0-1-35,0 0-21,-1 1 10,-1-3-16,-1 0 17,2-6-29,1-2-9,0-5-30,2-2 0,-1-1-16,1 1 39,-2-6 11,0 4 0,-2-6 11,2 2-5,-2-2-12,1-2 0,-1 0-27,-2-3-40,-2 3 23,1 0-1,-2 3-27,1 2 5,-2 1-5,0 2 5,0 0-6,0 3 7,0-3-7,-2 2 1,0-3 22,-4 1-28,-2-2 0,-1 0 0,-3 0 0,0 0 0,-1-2 0,-2 0 5,2 0 1,-3 0 0,3 4-6,-1 1-6,2 1 6,2 2-6,0-1 1,0 1-1,1-3 6,-1 1-5,0-2 5,2 4 0,-2 5 5,1 2-5,3 6 0,0 1-5,0 1-46,2-4 6,-4 0 6,0-8 6,-1-1 21,1-5-21,1 0 33,2 2 0,1 3-6,2 7 1,2 6-68,0 5 0,0 6-5,0 0 5,0 2 6,0-2 61,0 2-5,0-4 11,0 2 5,0-3-5,0-1 0,0 0 0,0-3-5,0 1-1,0-1 1,0 1 5,4-1 0,0-1 0,4-3 5,1-5-5,0-4 0,2-4-33,-1 3 27,0 2-33,-3 4-6,-1 4 39,-2 5-27,-2 2-34,1 3-29,-2-1 40,3 4 5,-4-6 51,4 3-5,-4-5 10,4 2-10,-2-3 5,2 1-6,0-1 6,0 1-6,0 1-5,-1 1 6,0 4 5,-2-2-6,2 2-5,0-2 11,1-1-6,-2 1 12,2 0-6,-4 0 0,4-1 11,-2-1-5,2 0-1,0-3 1,0-1-1,0 1 7,0-1 27,-2 1-34,2 3-5,-3 1-5,0 3 5,-1 2 0,0-1-6,0 0 6,0-3 0,0 2 6,0-2-6,2-2 0,0 1 5,1-3-5,0 3 6,-2-1-6,2 2 0,-2 2 0,1-2-6,-1 3 1,0-2-1,1 2 6,-2-3 0,0 2 0,1-2 0,0-1 6,3 1-1,-4 0-5,2 0 0,0-2 6,-2 1 0,2-5-6,0 3 5,-2-3 1,2 1-1,0-1-5,-2 1-5,4-3 5,0-1 0,1-2 0,0 0 5,-1 0-5,-1 4 0,-1 1 0,-1 5-11,0 2 6,1 3-35,-2 0 40,0-2 0,0 1 6,0-1 0,0 1 27,0-2-33,0 1-5,0 0-1,0 2 0,0-2-38,0 2 44,0-4 5,0 3-5,0-2-5,0 2 5,0-3 0,0 4-252,0-2 257,0 0 1,0-2-6,0-3 56,0-5-51,0 6-5,0-1 0,0 5 0,0 2 6,0-2 39,0 0 50,0-2 0,0-3 29,0-3-40,0-3-5,1 0-29,2-2 17,1 2-33,-2 3-1,0 1-33,0 5-5,-2 2 5,2 2-6,-2-2 1,2 2 5,-2-4 44,2 2 24,0-3 4,0-1-10,2 1-17,0-1 16,-2 2-55,2 0 28,-3 2-34,2-2 33,-1 0-27,4-1 44,1-5-16,1 1 27,2-4-55,-2-1 0,2 1 5,-2 0 28,1 2-33,-1 1-1,0 1 6,0-1-5,0-1 0,2 3 27,-1-5-27,3 2-1,-2-1 1,2-1 0,0-1 61,1-2-56,-1 1 28,0-1-5,0 3 11,1-4-40,-3 4 29,2-2-29,-2 1 46,4-3-46,3-4 1,1-3 0,2-3 27,-1 3 1,-1-1-1,-2 6-27,-1 0 56,-3 6-62,-4 0 33,-2 7-22,-2 0-11,0 2 0,0-1 0,0-1 0,1 0 0,0-1 0,0-1 34,1 1-34,-2 1 6,0 0 33,-2 2-39,2-1 0,-4 3 0,4-2-6,-4 4 6,4-4 0,-3 4 0,0-2 0,1 2 0,-1 0-4279,0 0 851,-6 3-2951,-9 8 6379,-9 4 0,7-3 0,1-3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3.14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10562,'9'0'3075,"-2"0"-2459,-7 0 184,0 0-542,13 106-45,-8-50-179,2 14 0,1 1-34,-4-11-124,-2-11-268,1-11-364,-2-17-594,3-9-526,-2-15-3802,0-22 5678,2-12 0,-4 8 0,2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3.30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7039,'0'0'0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4.18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1047 11508,'69'53'470,"-9"-11"-397,-32-40 180,-3-2 632,4-21-544,-12 1-50,4-16-16,-17 9 78,0 6-34,-4 4-151,0 6-95,0 3 16,-6 6 102,-4 0-113,-7 2-72,-3 0-6,-1 7 0,1 7-12,1 9 1,3 11 6,2 2-29,5 10 23,4-1-84,3 2-219,2-5-173,0-7-51,3-6 157,6-10 73,7-6 107,7-7 100,3-4 101,6-2-6,0-2-33,0-6 6,0-3-1,-4-8-33,1-4 67,-2-5 5,2-4 175,-4-2 88,-3 2 136,-8 6 77,-4 8-257,-6 9-218,-2 5 67,-2 4 39,0 0-28,-5 0-12,0 0 35,-7 0 61,3 0-39,-1 0-129,4 0-79,2 0-324,2 2-263,2 10 212,0 8-100,0 12-18,0 0 264,0-4 162,0-9 146,9-11 426,1-4 297,11-25-365,0-14-145,4-33-101,1-19-345,-13 36 0,1-2 252,-1-3 1,0-3-18,-1-3 1,-1-2 0,0-2 0,-2 0 0,-1-4 0,-2 0-1,1 2 1,-1 2 22,-2 4 1,0 2 24,2-35-5,-2 31-40,-2 33 175,0 18-74,-2 24-50,0 14 0,0 22 50,-2 19 34,-4 13 84,-2 12-115,2-40 0,-1 1-28,1 6 1,0 1-12,0 6 0,0 1-339,1 5 0,1 0 322,0 2 1,1 1-54,1 0 0,1-2-40,0-3 1,0-2-177,1-4 1,0-3-513,1-5 0,2-2 728,6 0 0,1-5 0,-2 4 0,10-9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5.07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290 43 8209,'0'-9'3708,"0"1"-2649,0 8 946,0 0-1563,-5-11-49,-4 8-74,-5-8-151,-5 11-73,1 2-45,-6 8-44,-3 5 44,-2 14-5,-3 4 11,3 5 11,1 0-67,5-4 0,7-2-39,6-9-50,6-4-29,2-4-44,2-4-102,9-1-184,8-2-291,13-3-488,9-1-521,21-4-1495,-2-4 3243,14-10 0,-36 7 0,-7-6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5.44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70 0 8035,'0'15'2437,"0"-4"-1233,0-11 1832,0 0-2493,-2 5-195,-2 3-169,-4 6-129,-3 5-38,-1 6-7,2 7 1,0 6-6,4 1-39,1 3-34,4-5-34,4-2-11,11-5 23,9-8-6,12-8 51,6-8 11,2-4-3359,-2-2 3398,-5-9 146,-7-7 67,-9-11-67,-7-7-57,-8-4 18,-3-3-107,-5 3 3212,-13 4-3727,-9 14-421,-12 8-956,-8 23-4626,6 15 6518,0 16 0,20-14 0,6-5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6.62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37 140 8685,'-9'-9'1737,"1"1"-1138,8 8 947,0 0-1227,-7 76-61,4-44-79,-5 58-117,6-67-62,2-6 0,0-7-40,0-5-49,0-3-34,0-2 296,2-4 197,9-12-90,7-13-135,10-17-105,5-8-29,-2-5-11,1 5 0,-7 8-56,-5 12-51,-4 13-122,-7 10 229,0 8 67,-2 8 45,-1 12 6,2 13-6,-4 11-6,0 5-33,0-3-34,-4-3-39,2-8 11,-2-8-11,0-6 0,0-9-61,0-3-74,2-4-145,2-2 174,4 0 106,6-15 67,5-8-50,7-19 16,-1-3 1,3 0-28,-7 7-6,-3 12 0,-7 10-140,-5 10 140,-4 4 72,-1 9 18,2 12-12,2 15-27,0 13-46,3 8 46,-4 3-46,0-3-5,-2-2-39,-2-6-230,0-7-503,0-6-461,0-7-531,2-9 1764,2-6 0,-1-8 0,0-2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6.87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111 17 8976,'2'-9'2650,"0"1"-1916,-2 8-62,0 96-129,0-38-2479,0 12 1,0 4 2271,-4 13-117,-6 9 223,4-46 1,-1 1-423,-2 0 0,0 1-20,0-1 0,1 1-180,-8 46-587,2-5-482,1-10-274,7-15-3593,2-17 5116,4-23 0,0-15 0,0-11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7.31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180 178 9290,'0'-12'3658,"0"3"-2829,0 9 515,0 0-1165,-31-13-168,18 10-11,-26-9-11,26 22-34,-1 8 45,4 9-34,3 7-33,4 2-39,3 1-57,2-4-27,9-5 44,6-7 1,10-10 111,1-5 34,1-6 90,-2-15-1,-3-10-21,-3-19-63,-9-8-5,-4-1 0,-6 1-50,-2 4-57,-6 8-105,-6 8-40,-9 15 84,-7 7 67,-3 8-50,0 21-68,-1 12-279,5 29-175,-1 10-32,9 9-242,5-3-582,8-4-470,4-12 1999,9-15 0,-5-22 0,5-11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7.75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 1 8539,'9'0'1950,"-2"0"-1362,-7 0 1098,0 0-1412,-9 101-44,5-60-104,-1 19 0,0-2 76,2-28-118,1-7-84,-1-4 0,0-6-140,2-6-185,-1-4-162,2-3 223,0-5-128,8-14 22,6-13-100,9-17 78,6-5 353,-3-1 39,-1 10 112,-7 9 207,-4 15 67,-7 11 320,-4 6-392,-3 10-196,0 12-29,0 16 46,0 18-68,0 11-34,-3 7-33,0 1-5,-1-2-102,2-7-195,2-7-371,0-12-234,0-10-370,0-17-1518,0-7 2795,2-9 0,-2 0 0,2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8.01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74 5 8584,'2'-3'3837,"0"2"-1977,-2 1-1384,2 105-4403,-2-41 4078,0 11 0,-1 4 85,-8 14 502,-3 1-735,4-44 0,0-1-3,-7 45-298,3-9-222,4-13-500,4-19-643,2-19-1317,2-17 2980,0-15 0,0-3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08.50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52 16756,'0'12'331,"1"5"-5868,2 6 5632,1 9 1375,0 6-1408,2 5 837,2 26-894,0-15-5,2 16 0,-1-24 3392,-1-5-3392,-2-3 0,2-10 6,-4-3-1,0-10 1,0-5 44,-4-4-16,2-3-28,-2-2-158,0-1 152,0-7 0,0-1 51,0-8-40,0-3-5,0-6 10,0-9-10,0-7 28,-2-5-29,-2-1-5,0 0 6,-4 7-6,4 6 5,-2 7 29,2 5-28,1 9-1,2 3-5,1 8 0,0 0-45,0 2 79,0 4 5,0 6 17,0 11-11,0 11-11,0 13-29,0 4 51,0 4-50,1 0-1,2-8 1,1-5 0,-2-10-1,2-9 29,-4-7-29,2-7 46,-2-3-1,0-4-11,0 0-83,0-2 44,0-10 50,0-10-16,0-16-34,-7-12 0,-1-14 0,-7-5-6,4 1 6,-1 7 6,4 16-1,3 11-5,2 15 0,3 11-56,0 4-45,0 4-5,0 0 117,0 8 40,0 3-12,0 12 11,0 9-33,3 4 39,2 11-11,3 0-45,-2 3 45,-2-1-45,0 2 39,-4-6-34,4-1-5,-4-6 0,2-8 6,0-5 0,-1-12 27,0-3 18,-1-7 10,0-1-111,0-2 50,0-8 89,0-7-83,0-13-6,0-12 6,-3-9-6,-2-10 0,-3-5 0,2 0-6,-2 7-22,4 8 22,-2 13 1,3 10 5,1 10-39,2 9-12,0 4-33,0 3-22,0 0 100,0 5 6,0 2 34,0 10-1,0 2-21,0 6 44,0 7-51,2 4 40,1 5-39,1 3 27,-2 1-22,0-1 29,0-1-35,-2-7 1,2-8-1,-2-8 1,0-9 28,0-5-34,0-4-96,0-2 96,0-5 40,0-10 27,0-13-62,0-16 1,-2-13-6,-2-10 0,-1-5-62,-2 4 57,2 6-46,-1 13 51,4 14-5,-2 14-1,4 10-61,-2 7-23,2 4 90,0 0 40,0 2-35,0 8 46,0 8-1,0 11-44,4 9 27,0 5 18,4 2-46,1-1 40,-3-3-39,0-3 27,-2-3-33,-2-3 6,0-4-6,0-5 0,-2-8 0,2-6 0,-2-5 0,0-4-224,0 0 185,0-2 39,0-10 33,0-13-27,0-18-6,0-19 0,0-8-56,0-7 0,-2 5 56,2 12-6,-4 14 6,4 18-11,-2 14-90,2 8 6,0 6 95,0 0 0,0 7 50,0 7 6,0 11 0,2 11-50,2 7 39,2 7-45,2 4 5,0-1 1,-1-1 33,0-3-39,-2-4 11,-1-5-5,0-6 39,-4-8-40,2-5 1,-2-11 39,0-4-40,0-4-77,0-2 72,0-5 72,0-8-60,0-12-12,0-13-6,0-15 0,-2-9-44,-2-8-6,0 1 6,-1 8 16,4 10 34,1 15-6,0 11-44,0 14 0,0 5-74,0 6 119,0 0 5,0 8 11,0 5 62,0 14-6,0 11-33,5 13-1,2 9-27,5 6-1,-2 0 1,0-7 0,-1-8-1,-5-13 6,2-12 29,-6-10-35,2-9 40,-2-3-39,0-4-6,0 0 0,0-12 0,0-8-6,0-21 0,-7-17-94,-1-14-46,-6-11 62,2 0 22,2 8 62,2 14 6,2 18-6,3 18-45,2 13-78,1 8 123,0 4 39,0 8 12,0 7-1,0 16 23,0 10 44,1 12 18,3 2-23,1 1-51,-1-2-55,0-8 33,-4-6-33,2-9-1,-2-7 1,0-6-6,0-5-6,2-5 1,-2-3-6,2-3-320,-2-2 331,0-12 6,0-4-6,0-17-6,0-4 1,0-7-1,-2 5 6,2 3 0,-2 13 0,2 8-6,0 9-100,0 4-96,0 2 202,0 11 56,0 7 28,0 20-50,7 7 0,0 12-29,9 3 1,-3-2-1,1-6-5,-4-9 6,0-11 28,-5-11-34,0-7 5,-4-9 6,1-2-11,-2-3-33,0 0 33,0-1 17,0-13-12,0-10 1,-4-20-6,-4-16-56,-5-10-6,-1-5 57,0 5 5,3 13-6,3 16 0,4 18-50,2 13 56,2 8 84,0 12-33,0 7-1,0 15-11,0 10 12,0 4 33,2 4 11,0-7-11,0-1 0,0-8-34,0-6-44,-1-7 0,0-5-1,-1-7 1,0-3 5,0-2-11,0-3-1058,0 1 391,0-8-374,0-3-1004,-3-21 2045,-14-23 0,9 21 0,-8-8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8.24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9 22 10758,'-5'0'2380,"2"0"-2161,3 0 1662,0 0-1096,43-4-276,-12-1-206,39-1-130,-25 1-173,0 4-173,-2 1-359,-4 0-432,-1 0-486,-3 3-841,5 10-1916,-6 3 4207,0 3 0,-16-8 0,-8-6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8.65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245 1 13704,'-38'61'496,"0"1"1,3-4-1,5-5-109,2 2-118,5 3-112,1-5-112,7-4-45,5-15-95,6-9-96,2-12-22,2-7 157,4-4 22,8-10 17,5-12-123,11-15-22,-1-16 123,3-3 39,-3-3 5,-2 6-5,-7 6 45,-2 12-45,-7 9-5,-4 14-119,-1 4-55,-3 6 157,0 0 22,-1 11 78,0 9-33,0 16 11,0 9 6,0 6-57,0 4-5,0 0-39,0 2-336,0-5-348,0-6-632,0-10-225,2-16-660,8-9 2240,5-20 0,-4 7 0,0-8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8.89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229 18 9436,'0'-10'2610,"0"3"-1736,0 7-135,0 0-4380,-29 113 4078,14-49-286,-5 15 0,-2 3 609,2 5-704,-5 6-51,1-1-5,1-1-39,3-12-325,5-10-734,5-15-812,6-20-1361,2-16 4089,2-12 0,0-6 1,0 0-1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9.13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13 0 8774,'-7'0'2723,"2"0"-1731,5 0 2105,0 0-2358,51 0-207,-21 0-280,44 0-173,-35 0-79,-3 0-336,-3 0-460,-5 6-218,-1 3-543,-5 6-521,6 2-4490,-3 0 6568,4-4 0,-14-5 0,-4-4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9.34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127 1 14135,'-10'92'242,"-1"1"1,1-7 0,-2-8-209,-6-6-34,-1 0-224,3-10-952,2-11-1843,5-17 3019,3-17 0,5-10 0,1-7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9.53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13 9402,'0'-7'2436,"0"2"-1505,0 5-215,0 0-951,0 56-796,0-29-1153,0 48 2184,0-45 0,0-11 0,0-6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19.99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 10453,'32'89'409,"0"1"0,-1-7 0,-14-17 79,-29-43 155,-1 5-178,-3 3 64,2 7-70,-1-1-108,3 1-116,2-2-61,2-2-21,1-1-120,3 1-33,3-2-11,1 2-79,0-6-106,0-3-196,3-8 34,7-8 190,7-6 151,4-3 17,-1-1 0,-2-7-78,-3-4-23,1-8 101,-2-4 45,1-7 61,0-6-55,-4-5-46,1-5-5,-4-3 0,0-5-336,0-3-33,1 3 341,-1 6 28,-4 14 0,0 15-79,-4 12 23,0 8 11,-7 15-33,-8 10-45,-8 17-174,-5 7-275,1 2-122,2 2-230,3 3-886,4-5 1810,3-3 0,7-23 0,4-10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0.86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53 200 9850,'3'0'1938,"-2"0"1199,-1 0-2622,0 52-89,0-27-84,-1 42-124,-7-38-106,-1-1-39,-5 4-73,5-7 0,1-3-79,4-10-61,2-6-72,0-4-63,2-2 275,2-5 151,9-16-106,8-13 22,14-23-16,4-8-12,6-7-5,-2 4-34,-2 8-6,-5 12 6,-7 16-50,-5 11 50,-7 11 44,-4 5 63,-2 4 16,-3 1-33,0 11-18,-4 7 1,0 16 0,-2 6 61,0 9-66,-4 2-40,-4 4-28,-5 2-84,-3-4-213,0 0-319,3-8-281,5-9-133,4-9-202,4-13-253,0-7 796,13-14 348,5-16 341,14-18 157,7-17-79,0-8-67,6 0 34,-2 5 56,1 6 61,-2 10 45,-4 9 157,-9 13 392,-7 6 292,-9 11-57,-8 2-307,-3 4-29,-2 0-335,0 9 144,-7 3-21,-4 11-85,-9 4-134,-3 2-134,2 2-90,3-3 0,6-5-101,4-4 6,4-6 11,2-5-17,2-1-84,0-3-117,5 0 117,4 0 140,5 1 45,1 1 0,-1 0 51,-5 7 5,-2 3 0,-4 10-23,-2 10 34,-1 10-11,-5 10-11,-7 7-34,-9 3 23,-8 2-28,-1-4-6,-3-3-202,0-8-218,1-8-449,1-11-973,1-17-3261,3-13 5103,4-21 0,11 8 0,4-6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1.87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371 1 16118,'-56'67'666,"6"-1"-582,24-22-44,-2 15-1,-3 15-570,-6 17 548,20-37 0,-1 2-250,-1 7 1,1 1 235,2 5 0,2 1-3,1 3 0,3 0-3,3 1 0,2 0-3,1-1 1,2-1-23,4-2 0,4 0-6,2-4 1,4-1-57,3-3 0,5-1-50,3-4 0,3-2-132,3-4 1,1-2-203,-1-5 1,2-4-1352,32 28-515,0-15-1749,-7-17 4089,-5-13 0,-26-12 0,-8-8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2.25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225 18 10830,'0'-10'3647,"0"3"-3166,0 7 410,0 0-510,0 100-123,-7-40-472,3 14 1,-1 2 269,-15 14-53,10-41 0,-1 1 0,-2 2 0,0 0-3,-1 1 0,1 0-51,0 1 1,-1-2-110,1-1 1,0-2-373,-10 42-342,7-10-677,2-15-1283,10-14-1081,0-15 3915,9-18 0,-3-10 0,3-9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0.64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0 453 7139,'5'8'3047,"-2"-3"-2352,-3-5 1153,0 0-1327,0 4-84,0-3-45,0 3-50,0-4 4531,0 0-4554,0 2-44,0 0-1,0 2-11,0 0 17,0-1 34,0-1 2548,0-2-2868,0-4 6,4 3 0,2-5 0,5 6 34,-1-4-23,0 4 23,-5-2-1,0 2-27,-5 0 44,2 0-50,0 0 0,-1 0-5,0 0-29,1 0 1,0 0 33,4 0 0,2 0 0,5 0 0,5 0 0,1 0 5,7 0-5,-3 0 6,5-2-6,-1 0 0,3-3 0,2-1 0,3 1 0,6-3 0,0 4 0,5-4 0,2 3 0,0-1 0,1 2 0,2 1 0,-2 1 0,2 2 0,-2 0 5,0 0 1,0 0 0,-2 0-1,0 2 1,-3 3-1,1 3 1,2 5 0,-2 0-1,2 2-5,-4-3 6,-1-1-6,-1 1 0,0-3 0,-2 3 5,1-1 1,-3 4 0,5 0 5,-2 2-6,4 2 1,-3 0-6,2 0 6,-4 0-6,-3-2-6,-3-2 6,-6-2-6,-3-3 1,-4-3 5,2 1-6,1-4 6,1 4-11,3-3 5,-1 1 1,1-2-40,-2-1 45,-3-1 0,0-2 0,1 0-6,1 0-27,2 0 27,1 0-5,2-4 5,-1-3 6,1-4 0,-3-3-5,-1 1-1,-5-2 6,-2 2-5,-3 1-1,-3 1 0,0-1 6,-4-1 6,2 0 0,0-4-6,-1 0 5,3-2 1,0-4-1,2-2 1,5-5 0,1-6-6,1-2 5,3-5-5,0 1 0,-1 3 0,1 4-5,-7 5-1,-3 8 6,-4 4 0,-4 7 0,0 1 0,-2 1 0,0 3 0,0-2-6,1 1 6,0-1 6,0-3-6,3 1-6,-2-3-5,0 0-22,0 2 27,-2 1-28,0 1-22,-1 1-28,-2 1-44,1 1-108,-1 4-55,0 0-673,-1 2 292,2 0-112,1 0-39,-1 0 134,1 0 56,0-2 78,3 0 63,-2-2-18,0-1 0,-2 3-122,-2-2-461,0 4-1680,0-4-447,-2 4 3220,-5-4 0,3 3 0,-3-1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2.63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245 1 14673,'-57'5'117,"1"0"1,-37 12-73,76 19-45,5 2-34,6-2-33,2 0 11,4-2-45,9-2-84,10 0-50,14-7 5,10-2 118,4-9 112,0-6 62,-2-6 207,-6-4 106,-5-14-162,-5-8-96,-5-19-117,-7-6-11,-7-2-112,-6 0-157,-6 9-28,-15 10-101,-7 15-700,-19 9-560,-2 23-224,-4 26-191,6 20 2084,4 15 0,20-32 0,6-14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2.90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180 1 12257,'-13'68'477,"1"1"0,-1-1 1,-5 29-1,1-10-314,-6 11-1916,3-3 1753,2-1 0,3-6 294,3-7-949,2-9-165,5-14-1034,2-16-2185,3-15 4039,0-14 0,0-7 0,0-6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3.11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0 11379,'-13'0'2549,"2"0"-1810,11 0 1905,0 0-2090,110 0-358,-55 0-196,17 0 0,1 0-750,-16 0-1149,7 0-7931,-7 2 9830,3-2 0,-29 2 0,-7-2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3.78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51 15989,'60'-10'657,"0"1"0,0 0 0,-3 1-444,30 0-134,3 3-29,-7 3-5,-9 6-40,-11 12-5,-14 11 6,-12 13-6,-17 10 0,-8 10-84,-19 12-129,-19 11-221,5-37 1,-4 1 337,-7 3 1,-3-1 64,-4 4 1,0-2 30,-2 1 0,0-2 22,1 0 0,0-2 20,5-5 0,0-1 54,-24 28 72,18-15-12,13-21-60,16-11 16,6-15 44,6-4 383,6-4 519,12 0-789,13 0-62,18 0-101,6 0-50,6 0-56,-3 0-56,-5 0-358,-6 0-410,-10 0-246,-5 0-319,-6-6-358,-3-6-1541,1-16-5509,-3-5 8797,1-5 0,-11 18 0,-2 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20:24.16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481 1 10410,'5'0'4268,"-2"0"-3220,-3 0 1002,0 0-5507,105 96 4074,-59-27-419,-4-20 0,7 7 0,-10-1 148,-14 4 0,-8 0-133,1 6 0,-2 2-37,-3 4 0,-3 2-56,-3 3 1,-2 1-20,-2 3 0,-2 0-26,-7 4 1,-3 0-416,-4 3 0,-5 0 370,-6 3 1,-6-1-31,-5 3 0,-5-1 11,12-29 1,-2-1-1,-1 0-11,-1 0 0,-1-2 0,-1 0-37,-18 25 1,-2-3-85,3-6 1,0-3-56,3-10 0,1-3-113,6-10 1,1-3-983,-23 18-1552,21-31 2823,19-44 0,15 5 0,6-21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2.68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217 22 9078,'0'-12'3741,"0"3"-2946,0 9 745,0 0-985,-6 17 11,1-8-107,-7 15-89,2-11-40,-4 2-67,-1 2-100,-3 0-63,0 4 7,-1 0-57,-1 1 23,4-1-23,-1-2-44,3-4 28,4-3-29,2-1 1,2-5-6,2 0 0,1-3 0,2 1 0,1-4-51,0 2-72,0 0-50,0 4 55,5 5 23,13 9-45,8 4 22,12 6 17,-1-2-22,0-1-6,-8-5 40,-5-3 83,-8-5 6,-4-5 62,-4 1 39,-3-3-1,-4 5-94,-1 1 28,0 8-29,0 0-5,0 3 6,0-1-1,-1-6 51,-2-2-11,-1-5 17,0-5 22,0-1 101,2-4-6,0 0-526,2 0 313,0-4 34,2-3-6,7-3-3386,8-7 3398,8 0 78,5-6-28,3-1-45,0-3 23,1-1-29,-3-2 1,-2 1 3442,-5-3-3414,-2 0 16,-5-2-16,-3-1-34,-4-2 0,-4-1-6,-1 0-5,-4 2-23,-1 2 29,0 8-1,0 4 6,0 10 11,0 2 62,0 8-34,0 0-39,0 2-45,-7 0 45,-2 0 17,-9 6 106,1 3 1,-1 8-24,4 4-27,-1 4-67,5 7-6,4 6 0,2 8 0,4 6-11,0 3-23,4-4 28,6-4-38,6-7-18,11-6-5,2-7-6,5-6 6,3-6 5,4-6-111,2-5-158,-2-2-128,-1-2 11,-7-4-67,-3-6-253,-5-10-363,-7-6-830,-2-7-766,-3-13 2727,1-23 0,-7 30 0,0-7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2.97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18 8265,'0'-10'3176,"0"3"-2431,0 7 1585,0 0-1384,11 11-245,1 11-164,10 16-77,0 17-203,1 5-94,1 12-96,-1-2-50,1 2-17,-3-4 0,-1-8-56,-2-6-275,-3-13-240,-3-7-168,-2-15-208,-5-9-408,-2-6-836,-3-6 2191,-9-26 0,7 19 0,-7-20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3.22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25 174 16846,'-13'7'1142,"2"-1"-817,11-6-56,7 0-112,9 0-62,13 0-61,10-6-34,4-1-68,2-9-156,-2-1-134,-2-5-202,-6-1-510,-5 4-420,-7-2-599,-7 4-795,-2 4-1367,-8 0 4251,4 7 0,-8 2 0,2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1:58.29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21 420 15676,'-4'0'705,"0"0"-464,0 0 22,0 0-44,1 0-23,1 0 224,2 0-236,0-2-27,0 2 118,0-2-270,0 0-5,0 2-39,0-4 39,6 0 6,10-5-1,11-2 1,14-3 61,8-1-11,9-4 6,8-2 27,11-3 18,7-1-465,10-4 470,-44 13 1,1 0-18,4-2 1,0-1-29,4-1 0,1 0 34,1 2 0,0 0 27,3-1 1,0 2-37,1 2 1,1 2-37,0 3 0,1 3 0,0 1 0,0 2-3,0 2 0,1 2 9,-2 3 0,0 3-4,0 4 1,0 2-339,0 3 1,-1 3 299,-1 3 0,0 2-4,0-2 1,-1 1 0,-2 1 0,0 0-1,-2-2 1,0 1 3,-2 0 0,0 2-4,0-2 1,-2 0 5,-1 2 1,-1 1 19,0 0 0,1 1 8,-2 0 1,0 1-1,0 2 1,0 1-18,2-1 1,-1 1 5,0 4 0,1 0 3,4 0 0,1 2 5,2 2 1,1 2 19,6 2 1,2 1 2,4 3 0,1 1-423,6 2 0,3 2 394,-27-17 0,0 1 0,3-1-430,5 4 1,1 0-1,2 0 426,4 1 1,1 1-1,3 0-467,8 4 1,2 1-1,2-1 458,-18-9 0,1 0 0,1-1 0,0 0-3,1 1 0,2-2 1,-1 1-1,1-1-3,-2 0 0,1-1 1,-1 0-1,-1-1-227,18 7 0,-1-2 1,-1-1 239,-3-1 1,-1 0-1,-2-1-13,-5-3 1,-2-1 0,0 1-1,0-1 0,0 0 1,0-1-5,-2 1 1,0-1 0,-1 0-4,2 0 0,0 1 0,-2-1 1,-2-2 1,0 1 0,-2-1 7,-3-1 0,-1 1 1,-2-2 21,21 8 0,-4-1-44,-8-3 1,-1 0-3,4-1 0,3 0-33,9 3 1,6-1 43,-17-6 0,4-1 0,3 0-219,5 2 1,3-1 0,1 0 218,0-2 0,1-1 0,-2-1 0,-6-1 0,-3-1 1,-2-1 248,17 2 0,-5-1-235,-16-3 1,-4 0-10,-5-2 1,-2 0 16,3 0 1,1 0 5,11 2 1,1-1 2,5 0 0,2-2-317,4 1 0,0-1 308,0-1 1,-1-1 8,1 0 0,0-1-9,-2 0 1,-1-1-17,-1 0 0,-1-1 166,-2-1 0,-2 0-181,-3-2 1,-2-1-3,-5 0 0,-2 0 971,-4-2 0,-2 0-971,-8 0 0,-2 0 636,38 0-636,-21 0 0,-22 0 1811,-19 0-1811,-12 0 784,-12 0-1036,0 0 205,-6 0-765,4 0-253,-4 0-7297,2 0 8362,-15 0 0,10 0 0,-9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3.79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34 8354,'6'5'3574,"0"-1"-2610,-6-4 957,0 0-1507,25 62-77,-13-29-85,22 52 173,-20-41-27,4 1-258,-1 2-95,1-5-40,-3-8-5,-3-6-56,-4-11-45,-2-7 1,-2-6 44,-2-2-34,2-2 90,-2-11 146,4-7-68,-1-18-39,2-10-39,0-10-45,-1-7 12,0 0 33,-4 2 0,0 12-6,0 7-50,-2 16 56,4 10 6,-2 10 139,0 4 74,2 2 89,-2 0-28,2 0 0,2 9-34,1 3-72,3 13-73,0 2-34,2 7-62,2 6 29,3 3-34,1 6 0,4-2 6,-1-1-6,0-7-6,-3-8-179,-6-9-240,2-8-303,-7-7-348,2-3-162,-4-4 34,1-15-342,-4-10 51,0-22-292,-2-19 73,0-5 1714,0-5 0,0 35 0,0 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4.05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 7699,'2'0'4610,"0"0"-1070,-2 0-2868,33 71 90,-16-30-477,6 9 1,0 3 44,-1 7-156,3 7-17,-1 8-90,1 5-812,-3 1 745,-1 0-34,-3-9 26,-2-8-378,-1-14-325,-3-11-152,-4-14-308,-2-12-358,-4-8 260,0-9-248,-2-30-4133,0-12 5650,0-33 0,0 37 0,0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4.54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82 72 8875,'-5'0'3927,"2"0"-2930,3 0 829,0 0-1479,-27 44 185,14-3-369,-15 26 10,22-14-33,6-14-28,0 1-61,6-2-1,2-2-50,7-2-11,3-6-23,4-5 34,5-6-50,4-8-101,3-3-28,1-6-23,0-12-28,-1-7 85,-5-20-85,-3-8 202,-9-10 28,-5-2 73,-8-7-62,-2 4 96,-4 1 128,-11 12 162,-5 9-38,-14 18 268,-1 10-56,-2 10-240,-1 17-152,5 10-111,0 18-35,7 7-33,5 2-5,4 1-46,8-7-33,1 1-460,6-5-710,0-3-746,15 0-2273,3-8 4273,13-4 0,-14-14 0,-4-5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48.86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45 271 13816,'0'-4'1691,"0"0"-1158,0 4 850,0 0-1036,0 2 0,0 2-67,0 4-78,0 3-40,0 4 18,4 2-23,0 2-11,4 4-29,2-1 6,-1 3-55,-1-4-7,0 2-5,-2-2-45,0-1-5,0-1 0,-2-4 5,-1-5-11,-2-3 0,-1-5 39,0-2 0,0-10 6,0-4-6,0-15-5,0-9-29,-1-11-5,-2-10 6,-3-5 0,0-2-1,0 6-5,0 9 45,4 15-39,0 13-1,2 13-5,0 6 0,0 4 56,0 0 34,0 4-45,0 8-6,0 12 6,2 14-12,3 13 18,6 10-46,3 9 6,1 3-5,1-1 0,-4-5-1,1-7 1,-3-5-1,-2-14-5,-2-8-5,-2-12-1,-2-10-44,-2-5-34,0-6-123,0 0 173,0-10 34,0-3 0,0-16 34,0-10-29,0-11 6,-2-12-5,-2-8-6,-2-1 6,-1 4-1,0 7 1,2 15 5,1 10-5,2 15-6,2 10-28,0 6-51,0 4 74,0 0 5,0 10 33,0 5 23,0 17 6,4 10-57,2 11 57,5 11-28,-1 4-29,2 4 29,-5-2-29,0-2 1,-3-5 39,-1-7-40,-2-7 7,-1-15-7,0-9 23,0-14-28,0-6-5,0-5-79,0 0 16,0-3 24,0-10 44,0-10 0,0-17 5,-1-15-5,-5-15 6,-3-13-277,-5-9 271,2 1 0,-3 4 5,3 12-14,2 18 71,2 17-23,4 17-39,2 13-50,2 6 50,0 4 276,0 0-271,0 7 22,0 5 23,0 13-44,0 6 55,2 14-55,2 8 78,0 9-78,4 3 44,-4 3-39,4-4-5,-3-4-6,1-12 5,-2-8-5,0-10 0,-2-9 6,0-8-6,-2-7 0,0-4-157,0-2 107,0-11 5,0-7 45,0-20-6,0-15 6,-2-15-33,-2-17-18,-4-4-926,-1-3 971,-1 11 6,4 15 6,2 20 33,0 19-28,4 14-11,-2 10 56,2 3 50,0 5 934,0 12-1040,0 13 5,0 16 1,0 12-6,2 10 6,2 4-1,2 2 1,2-2-1,0-6 1,-1-6 27,-1-10-27,-4-7 5,0-9 23,-2-11-29,0-8 35,0-7-29,0-6 22,0 0 102,0-2-135,0-9 0,0-3-6,0-13-33,-4-10 28,-2-13-45,-6-17-39,-1-13 22,-3-12-206,3-4 273,1 7 6,2 11 0,4 18 34,2 20-23,2 18-11,2 12-5,0 6 5,0 2 33,0 3 184,0 6-217,0 10 6,0 8 0,0 13-1,2 11 40,0 9-39,4 8 27,-2 0-27,0 2-6,0-5 5,-3-1-5,0-7 0,-1-8 0,0-9-5,0-12-1,0-9 1,0-11-1,0-4 0,0-4-100,0 0-23,0-4 40,0-8 83,0-9 1,0-17 5,-5-11-6,-4-18 0,-3-14 1,-4-13-226,8 43 0,1 0 226,-9-47-6,1 7 11,3 17 11,2 22-11,6 21-28,0 19 22,4 8-44,0 12-1,0 14 46,0 17 427,7 21-422,4 12 6,8 7 27,-1 5-693,2-3 660,-5-3 6,3-8-6,-5-8 0,-1-7 0,0-12 0,-6-8 5,4-9 1,-7-9 693,2-7-654,-4-4-6,0-4 23,-1 0-1,0-2-173,0-5 62,0-6 50,0-12 0,0-13 0,0-15 6,-1-13-6,-5-12 0,-3-3-6,-3 0-33,0 11 39,1 11 5,3 17-5,4 14 0,2 12-56,2 10-11,0 2 67,0 2 0,0 11 51,0 7-18,0 20 1,4 7-1,2 14-27,4 1 5,3 6 23,-1-7-34,-2-6 5,0-8-5,-1-11 34,-5-11-28,1-8-1,-4-9 6,1-4-55,-2-2-57,0-10 17,0-5 28,0-21 5,0-12-5,-4-20-28,-2-11-16,-3-5 16,-1 6 78,2 16-5,3 18-28,2 22 5,3 13 34,0 9 39,0 13-28,0 13 29,7 19-7,4 13 6,8 5 23,-1 1 22,-2-2-17,-3-5-28,-3-8-33,-2-5 0,0-8-1,-2-2-5,2-9-5,-4-3-40,2-8-11,-3-7-213,-2-4-1664,-1-3 365,0-16-1384,-1-26-4015,-11-20 6967,-5-19 0,3 37 0,1 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49.87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29 208 8903,'-11'-4'2902,"2"0"-1866,9 4 1546,0 0-1977,-4 0-56,3 0-101,-2 0-89,3 0 3085,0 0-3309,1 0 33,14-8-51,5-5-55,17-8-17,0-5-40,3 1 40,3 1-6,0 1 28,2 4 17,-2 4-5,-2 3-12,-5 5 0,-3 3-16,-3 2 27,1 2 34,-3 0 23,3 2 22,1 8-28,1 7-6,4 11-11,1 6-28,3 6-45,0 1-5,2 5-34,-2 0 0,-1-1 0,1 3 11,0-3-5,-1 2-1,1-1-5,2 1 11,2 1 141,2 1-68,3 2-34,2 0 6,4-2 56,2-3-28,3-3-84,-2-7 0,-4-6 0,-4-7-11,-8-8-28,-4-7 33,-7-4-28,-3-4 29,-5 0-6,-5 0-230,-5 0-179,-6 0-158,-2 0-301,-4 0-398,0 0-588,0 0-1233,-2-9 3098,2-13 0,-2 8 0,0-5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09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225 881 9626,'2'14'2823,"0"-3"-2335,-2-11 430,0 0-414,0 19 106,0-14-15,0 14-108,0-19 2717,0 0-2896,-4-6-207,-2-5 22,-6-8-6,-5-6-16,-1-7 34,-3-4-29,-1-6 45,2-5 0,-5-4-33,5-4-34,-3-4-34,7 1-5,3-1 17,6 10-23,4 5-34,2 8 29,1 6-34,0 1-34,0 1 34,5-5 6,7-2-6,13-1-50,8 0-107,9 6-50,4 5 0,4 6-40,0 8-139,-1 5-163,-6 4-241,-8 2-358,-9 0-353,-10 0-1261,-8 0 2762,-4 25 0,-4-19 0,0 18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45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0 331 19462,'8'1'1775,"8"-9"-1271,11-10-122,12-8-114,2-7 1,24-16-258,-17 7 17,14-8-28,-23 17-134,-4 7-360,-5 5-340,-5 8-409,-7 5-617,-2 6-1383,-4 0-2734,1 2 5977,-1 0 0,-5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74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 11592,'7'2'5332,"-2"0"-4374,-5-2 510,0 0-1294,40 81-29,-17-35-128,4 9 0,0 1-17,-3-6-45,-5-7-252,-5-11-264,-6-9-189,-4-11-247,-2-5-717,-2-6-1153,-18-29-63,-7-11 2930,-18-35 0,18 33 0,5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93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13 9615,'0'-7'5013,"0"1"-3803,0 6 1232,0 0-2174,30 25-172,-16-13-96,23 17-185,-23-15-588,2 0-588,3 4-902,9 7-2705,-1 2 4968,6 0 0,-15-11 0,-6-7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2.84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1 141 10864,'4'9'4481,"0"-1"-3417,-4-8 1418,0 0-1760,59 111-595,-33-63 147,11 21 1,-2-1 100,-15-21-117,-2-3-96,-3-1 25,-3-9-187,-4-5 0,-2-10-56,-2-6-45,0-5-33,-2-6 352,0 0-470,-2-2 45,0-5 201,0-14 6,0-15 0,0-21 6,0-13-6,2-11 0,-2 4-40,4 7-71,0 19-24,4 18-78,5 16 107,3 9 106,6 6 90,3 12 5,7 9 84,1 18-101,4 10-72,-2 8-6,-5 1-174,-1 1-150,-7-6-242,-1-8-174,-5-11-212,-2-13-106,-6-11-79,2-6 123,-5-10 459,0-18 68,-2-17-308,-2-27-113,-1-15 175,0-8 733,0-3 34,0 9 621,-3 17 331,2 19 0,-4 22-146,4 15 84,-1 8-145,2 4-208,0 7 139,0 7-206,0 15-44,2 7-51,2 13-162,2 2-63,3 0-44,-3 0-5,0-6 5,-2-3-23,0-2-55,0-4-62,0-2-6,2-6-44,-1-5-34,2-8-106,0-5-90,1-6-73,0-2 94,-2-9 187,2-12 66,-4-19 6,1-16 6,-4-15 10,-1-4-16,0-4 0,-3 9-5,0 13 5,-3 13 0,4 20 5,0 10 159,2 11 32,0 1-73,0 9-6,4 10-10,4 16 5,5 11-45,5 5-67,2 6 0,1 1 0,3-3-34,-2 0-162,5-8 17,-1-5-522,1-8-525,-1-8-493,-7-13-1250,-3-6-128,-9-29-678,-4-12 3775,-6-30 0,2 28 0,-3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01.08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64 8214,'9'9'2678,"-2"-1"-2062,-7-8 1401,0 0-1536,0 1-106,0 2-83,0-1-74,0 0-11,0 0 12,0-2 2531,0 2-2705,0 11 11,0 8-6,0 19 0,0 7-16,0 6-34,0 2 39,0-2-39,0-2 6,0-4-1,0-7 35,0-4-7,0-10 1,0-6 16,0-9 6,0-5-22,0-4-17,0-2-6,0-6-6,0-10-5,0-16 0,2-17 6,2-11-6,2-6 0,4-3 0,-3 2 6,1 2-6,-4 10 5,-2 8 1,0 13-6,-2 11 5,0 8-5,0 9 0,0 2-5,0 4-1,0 0 1,2 0-40,-2 0 11,2 0 29,-2 6-1,0 10 6,0 12 0,0 15 6,0 6 33,0 4-28,0 2-11,0 2 6,0-2-1,0 4 1,0-5-6,0 0 5,0-7-5,0-2 0,0-11 6,0-7-6,0-12 11,0-5-5,0-7-6,0-1-11,0-2 11,0-8 0,0-9 0,0-17 5,0-15-5,0-14 0,0-10 0,4-7 0,-2 1 0,4 3-11,-2 11 11,-1 13 0,-2 16 0,-1 11 0,0 12 0,0 7 0,0 4-34,0 2-5,0 4 28,0 8 5,0 11 6,0 14 6,-3 9 33,-2 8 6,-3 3-39,0 2-6,2-1 11,0-7-11,3-7 0,2-10-6,1-7-106,0-7-207,0-8-370,0-4-2414,0-5-3952,0-24 7055,0-4 0,0-2 0,0 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24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13 9733,'0'-7'4917,"0"2"-3863,0 5 1589,0 0-2162,0 3-49,4 4-40,4 9 56,7 8-22,5 14-57,4 11-133,3 18-85,3 14-347,-13-34 1,-1 1 217,1 5 0,1 0-22,1 2 0,0 1 0,1 0 0,-1 0 0,2-1 0,1-1-67,-2-4 0,1-1-258,20 40-134,-1-13-493,-6-14-409,0-15-291,-10-18-130,-3-14-1343,-11-19 22,-4-21 3103,-6-16 0,0 12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51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 11060,'2'7'5058,"0"-2"-3860,-2-5 1004,0 0-1995,40 70-123,-23-32-84,8 10 0,-1 2 0,-8 1-134,1 4-309,-1 0-325,0-2-581,1-8-388,-5-13-1483,-4-15-320,-4-25 3540,-4-24 0,0 10 0,0-6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70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19328,'23'49'582,"0"-4"-582,-12-22-442,1-2-444,-4-6-671,-2-4-1411,-2-7-2863,-2-2 5831,-2-12 0,0 8 0,0-7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4.92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9 314 11026,'-5'-5'3703,"2"1"-2987,3 4 1161,0 0-1479,21-51-102,-4 24-83,20-41-56,-9 36-79,5 3-38,4 1 44,3 4 0,5 4 11,-1 8 51,-2 3-23,-7 6-55,-6 1-35,-7 2 18,-8 0 27,-4 0 17,-4 2 12,-4 10-7,0 10-60,-2 16-35,0 14 29,0 12-23,0 13-5,0 5-1,0 4 1,-2-2-1,0-5-5,-2-11 6,2-11 0,0-16-6,2-14 33,0-11 23,0-9 6,0-3-12,0-4-50,0 0 56,2 0 51,9 0 27,6 0 0,16 0-27,4 0-12,9 0-62,4-6-27,3-5-6,0-6-39,-2-4-185,-4-1-196,-5 3-185,-9 2-359,-6 3-469,-11 1-338,-8-2-441,-4-11-2487,-13-3 4699,-8-9 0,4 17 0,-1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5.22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8 221 11116,'-4'9'5142,"0"-1"-4061,4-8 1781,0 0-2128,27 2-102,-4-2-37,27 2-192,-11-2-173,1-6-90,3-3-73,0-4-62,0-3-5,-1 1-5,-1-2-309,-4 0-325,0 0-223,-7 0-281,-1-2-577,-5 0-1108,-5-2-1014,-5 1-2000,-6 3 5842,-2 7 0,-4 3 0,0 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5.73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25 433 17154,'44'-59'1014,"-6"8"-779,-24 21-39,0 0 22,-3-4-38,-5-1-62,-3 0-68,-3 0-39,0 3-11,-3 2 6,-5 5 44,-3 7-22,-5 6-28,5 8-33,-1 2 33,2 2 0,2 11 0,-4 7-6,2 16 6,-3 6 0,1 9 34,0 6 50,3 5 73,3 3 39,5 1-17,1-5-84,3-2-56,7-10-33,11-7-6,6-12 0,11-9 0,3-11 0,8-4 5,4-4-5,2-7-28,2-7-229,-2-9-270,-3-7-319,-6-2-358,-9-3-516,-8-11-2100,-11-2 3820,-10-5 0,-4 23 0,-4 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08.50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52 16756,'0'12'331,"1"5"-5868,2 6 5632,1 9 1375,0 6-1408,2 5 837,2 26-894,0-15-5,2 16 0,-1-24 3392,-1-5-3392,-2-3 0,2-10 6,-4-3-1,0-10 1,0-5 44,-4-4-16,2-3-28,-2-2-158,0-1 152,0-7 0,0-1 51,0-8-40,0-3-5,0-6 10,0-9-10,0-7 28,-2-5-29,-2-1-5,0 0 6,-4 7-6,4 6 5,-2 7 29,2 5-28,1 9-1,2 3-5,1 8 0,0 0-45,0 2 79,0 4 5,0 6 17,0 11-11,0 11-11,0 13-29,0 4 51,0 4-50,1 0-1,2-8 1,1-5 0,-2-10-1,2-9 29,-4-7-29,2-7 46,-2-3-1,0-4-11,0 0-83,0-2 44,0-10 50,0-10-16,0-16-34,-7-12 0,-1-14 0,-7-5-6,4 1 6,-1 7 6,4 16-1,3 11-5,2 15 0,3 11-56,0 4-45,0 4-5,0 0 117,0 8 40,0 3-12,0 12 11,0 9-33,3 4 39,2 11-11,3 0-45,-2 3 45,-2-1-45,0 2 39,-4-6-34,4-1-5,-4-6 0,2-8 6,0-5 0,-1-12 27,0-3 18,-1-7 10,0-1-111,0-2 50,0-8 89,0-7-83,0-13-6,0-12 6,-3-9-6,-2-10 0,-3-5 0,2 0-6,-2 7-22,4 8 22,-2 13 1,3 10 5,1 10-39,2 9-12,0 4-33,0 3-22,0 0 100,0 5 6,0 2 34,0 10-1,0 2-21,0 6 44,0 7-51,2 4 40,1 5-39,1 3 27,-2 1-22,0-1 29,0-1-35,-2-7 1,2-8-1,-2-8 1,0-9 28,0-5-34,0-4-96,0-2 96,0-5 40,0-10 27,0-13-62,0-16 1,-2-13-6,-2-10 0,-1-5-62,-2 4 57,2 6-46,-1 13 51,4 14-5,-2 14-1,4 10-61,-2 7-23,2 4 90,0 0 40,0 2-35,0 8 46,0 8-1,0 11-44,4 9 27,0 5 18,4 2-46,1-1 40,-3-3-39,0-3 27,-2-3-33,-2-3 6,0-4-6,0-5 0,-2-8 0,2-6 0,-2-5 0,0-4-224,0 0 185,0-2 39,0-10 33,0-13-27,0-18-6,0-19 0,0-8-56,0-7 0,-2 5 56,2 12-6,-4 14 6,4 18-11,-2 14-90,2 8 6,0 6 95,0 0 0,0 7 50,0 7 6,0 11 0,2 11-50,2 7 39,2 7-45,2 4 5,0-1 1,-1-1 33,0-3-39,-2-4 11,-1-5-5,0-6 39,-4-8-40,2-5 1,-2-11 39,0-4-40,0-4-77,0-2 72,0-5 72,0-8-60,0-12-12,0-13-6,0-15 0,-2-9-44,-2-8-6,0 1 6,-1 8 16,4 10 34,1 15-6,0 11-44,0 14 0,0 5-74,0 6 119,0 0 5,0 8 11,0 5 62,0 14-6,0 11-33,5 13-1,2 9-27,5 6-1,-2 0 1,0-7 0,-1-8-1,-5-13 6,2-12 29,-6-10-35,2-9 40,-2-3-39,0-4-6,0 0 0,0-12 0,0-8-6,0-21 0,-7-17-94,-1-14-46,-6-11 62,2 0 22,2 8 62,2 14 6,2 18-6,3 18-45,2 13-78,1 8 123,0 4 39,0 8 12,0 7-1,0 16 23,0 10 44,1 12 18,3 2-23,1 1-51,-1-2-55,0-8 33,-4-6-33,2-9-1,-2-7 1,0-6-6,0-5-6,2-5 1,-2-3-6,2-3-320,-2-2 331,0-12 6,0-4-6,0-17-6,0-4 1,0-7-1,-2 5 6,2 3 0,-2 13 0,2 8-6,0 9-100,0 4-96,0 2 202,0 11 56,0 7 28,0 20-50,7 7 0,0 12-29,9 3 1,-3-2-1,1-6-5,-4-9 6,0-11 28,-5-11-34,0-7 5,-4-9 6,1-2-11,-2-3-33,0 0 33,0-1 17,0-13-12,0-10 1,-4-20-6,-4-16-56,-5-10-6,-1-5 57,0 5 5,3 13-6,3 16 0,4 18-50,2 13 56,2 8 84,0 12-33,0 7-1,0 15-11,0 10 12,0 4 33,2 4 11,0-7-11,0-1 0,0-8-34,0-6-44,-1-7 0,0-5-1,-1-7 1,0-3 5,0-2-11,0-3-1058,0 1 391,0-8-374,0-3-1004,-3-21 2045,-14-23 0,9 21 0,-8-8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0.64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0 453 7139,'5'8'3047,"-2"-3"-2352,-3-5 1153,0 0-1327,0 4-84,0-3-45,0 3-50,0-4 4531,0 0-4554,0 2-44,0 0-1,0 2-11,0 0 17,0-1 34,0-1 2548,0-2-2868,0-4 6,4 3 0,2-5 0,5 6 34,-1-4-23,0 4 23,-5-2-1,0 2-27,-5 0 44,2 0-50,0 0 0,-1 0-5,0 0-29,1 0 1,0 0 33,4 0 0,2 0 0,5 0 0,5 0 0,1 0 5,7 0-5,-3 0 6,5-2-6,-1 0 0,3-3 0,2-1 0,3 1 0,6-3 0,0 4 0,5-4 0,2 3 0,0-1 0,1 2 0,2 1 0,-2 1 0,2 2 0,-2 0 5,0 0 1,0 0 0,-2 0-1,0 2 1,-3 3-1,1 3 1,2 5 0,-2 0-1,2 2-5,-4-3 6,-1-1-6,-1 1 0,0-3 0,-2 3 5,1-1 1,-3 4 0,5 0 5,-2 2-6,4 2 1,-3 0-6,2 0 6,-4 0-6,-3-2-6,-3-2 6,-6-2-6,-3-3 1,-4-3 5,2 1-6,1-4 6,1 4-11,3-3 5,-1 1 1,1-2-40,-2-1 45,-3-1 0,0-2 0,1 0-6,1 0-27,2 0 27,1 0-5,2-4 5,-1-3 6,1-4 0,-3-3-5,-1 1-1,-5-2 6,-2 2-5,-3 1-1,-3 1 0,0-1 6,-4-1 6,2 0 0,0-4-6,-1 0 5,3-2 1,0-4-1,2-2 1,5-5 0,1-6-6,1-2 5,3-5-5,0 1 0,-1 3 0,1 4-5,-7 5-1,-3 8 6,-4 4 0,-4 7 0,0 1 0,-2 1 0,0 3 0,0-2-6,1 1 6,0-1 6,0-3-6,3 1-6,-2-3-5,0 0-22,0 2 27,-2 1-28,0 1-22,-1 1-28,-2 1-44,1 1-108,-1 4-55,0 0-673,-1 2 292,2 0-112,1 0-39,-1 0 134,1 0 56,0-2 78,3 0 63,-2-2-18,0-1 0,-2 3-122,-2-2-461,0 4-1680,0-4-447,-2 4 3220,-5-4 0,3 3 0,-3-1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2.68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217 22 9078,'0'-12'3741,"0"3"-2946,0 9 745,0 0-985,-6 17 11,1-8-107,-7 15-89,2-11-40,-4 2-67,-1 2-100,-3 0-63,0 4 7,-1 0-57,-1 1 23,4-1-23,-1-2-44,3-4 28,4-3-29,2-1 1,2-5-6,2 0 0,1-3 0,2 1 0,1-4-51,0 2-72,0 0-50,0 4 55,5 5 23,13 9-45,8 4 22,12 6 17,-1-2-22,0-1-6,-8-5 40,-5-3 83,-8-5 6,-4-5 62,-4 1 39,-3-3-1,-4 5-94,-1 1 28,0 8-29,0 0-5,0 3 6,0-1-1,-1-6 51,-2-2-11,-1-5 17,0-5 22,0-1 101,2-4-6,0 0-526,2 0 313,0-4 34,2-3-6,7-3-3386,8-7 3398,8 0 78,5-6-28,3-1-45,0-3 23,1-1-29,-3-2 1,-2 1 3442,-5-3-3414,-2 0 16,-5-2-16,-3-1-34,-4-2 0,-4-1-6,-1 0-5,-4 2-23,-1 2 29,0 8-1,0 4 6,0 10 11,0 2 62,0 8-34,0 0-39,0 2-45,-7 0 45,-2 0 17,-9 6 106,1 3 1,-1 8-24,4 4-27,-1 4-67,5 7-6,4 6 0,2 8 0,4 6-11,0 3-23,4-4 28,6-4-38,6-7-18,11-6-5,2-7-6,5-6 6,3-6 5,4-6-111,2-5-158,-2-2-128,-1-2 11,-7-4-67,-3-6-253,-5-10-363,-7-6-830,-2-7-766,-3-13 2727,1-23 0,-7 30 0,0-7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2.97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18 8265,'0'-10'3176,"0"3"-2431,0 7 1585,0 0-1384,11 11-245,1 11-164,10 16-77,0 17-203,1 5-94,1 12-96,-1-2-50,1 2-17,-3-4 0,-1-8-56,-2-6-275,-3-13-240,-3-7-168,-2-15-208,-5-9-408,-2-6-836,-3-6 2191,-9-26 0,7 19 0,-7-20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03.32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13 1174 15564,'-7'-5'2279,"2"1"-1781,5 4 455,0 0-634,0 4-11,7 6-78,6 10-62,11 8-17,5 3-50,5 3-12,3 2 40,4-2-23,4 2-5,2-4 0,2 0 5,0-4 34,0-1-44,-1-2-12,1-1 67,2 1-11,0-4-17,4 0-73,0 0 34,6-3 119,2 2 49,8 0-107,7 1-61,4-2-346,9 2 352,5-6-322,-43-6 0,2-1 290,4-1 1,2-2-17,4 0 0,2-1 22,4 1 1,1 0-20,4-1 0,1-1 2,1 1 1,1 0-452,1 1 0,1 1 423,1 0 1,1 0 19,0 2 0,1-1-20,2 2 1,1-1-497,2 2 0,0-1 524,3 0 1,1 0 5,1-1 1,2 1 10,1-2 0,1-2-28,1-1 1,0-1-6,-1-1 0,0 0-12,-1-2 1,-1 0 8,-3 0 0,-2 0-25,-3 0 0,-1 0 13,-3 0 1,-3 0-14,-3 0 0,-3 0-3,-3-1 0,-3 0-49,-5-2 0,-2 0 49,-5-1 0,-2 1 5,39-8 442,-12 5-442,-19-1 1,-12 5-6,-13-2 810,-9 4-810,-7-2 1179,-4 2-1173,-4 0 425,1 0-425,-1 0 55,0 0-55,4 0 0,3 0-1,1 0-5,6 0 6,3 0-1,6 0 1,5 0-6,4 0 11,2-2 45,5 0-11,0-4-6,4 1-5,2-5-1,1 3-27,1-3 0,2 1 44,0 1-44,6-1 27,4-1 12,7-1-11,6-2-249,3 3 221,1-1 44,2 3-39,-3-1-5,1 3-1,-2-2 29,-3 3-28,-1-1 5,-5 2-6,1-1-58,-5 3 87,1-2-29,-5 2 1,2-2-1,-3-2 29,3-1-28,-4-1 27,4-1-27,-3 1-6,1 1 5,-2 1 1,-1 2 0,-5-1-1,-4 1 1,-4 0-1,-4 2 1,-2-2 263,-1 3-264,-4-2 62,-2 2-62,-5-3 1,-4 4 0,-7-2-1,-3 2 6,-9 0-11,-2 0 0,-6 0 0,0 0 0,-2 0 0,2 0 6,0 0 0,3 0-6,-1-2 0,0 2 0,2-2 0,0 0 5,2 1-5,-1 0 0,1-1 0,-4 1 0,4-1 6,-2 0-6,3 0-6,1-2 6,-2 0 0,4-3 0,-3 3 6,26-15-1,-17 7 1,22-12-6,-21 7 6,3 0-1,1-6 1,2 3-6,-3-1 5,-1 1-5,-3 2 0,-3 1 0,-1-1 7,-2 2 26,2-6-33,1 2 6,1-5-1,0 3-5,-1-1 0,1 4 0,-3-2 0,2 2 0,-2-2 0,3 0-5,-1 0 5,-1-1 0,2-1 0,1 0 0,-1-4 5,4-3 1,-3 0-6,3-2 0,-3 6 0,-2 1 0,-4 6 0,-4 2 0,-1 5 0,-2-1 0,0 2 0,2-1 0,2-7 0,5 0 0,1-12 6,6-4-1,1-7-5,7-7 0,1-4 0,4-4 0,-2-4 0,-1-1 11,-1 0-11,-4 3 6,-3 8-6,-7 8 0,-5 14 0,-6 10 0,-2 9 0,-4 5 0,0 4-3254,-2 1 1579,0-4-1473,0-14-5414,-6-5 8562,-9-17 0,5 21 0,-4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3.22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25 174 16846,'-13'7'1142,"2"-1"-817,11-6-56,7 0-112,9 0-62,13 0-61,10-6-34,4-1-68,2-9-156,-2-1-134,-2-5-202,-6-1-510,-5 4-420,-7-2-599,-7 4-795,-2 4-1367,-8 0 4251,4 7 0,-8 2 0,2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3.79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34 8354,'6'5'3574,"0"-1"-2610,-6-4 957,0 0-1507,25 62-77,-13-29-85,22 52 173,-20-41-27,4 1-258,-1 2-95,1-5-40,-3-8-5,-3-6-56,-4-11-45,-2-7 1,-2-6 44,-2-2-34,2-2 90,-2-11 146,4-7-68,-1-18-39,2-10-39,0-10-45,-1-7 12,0 0 33,-4 2 0,0 12-6,0 7-50,-2 16 56,4 10 6,-2 10 139,0 4 74,2 2 89,-2 0-28,2 0 0,2 9-34,1 3-72,3 13-73,0 2-34,2 7-62,2 6 29,3 3-34,1 6 0,4-2 6,-1-1-6,0-7-6,-3-8-179,-6-9-240,2-8-303,-7-7-348,2-3-162,-4-4 34,1-15-342,-4-10 51,0-22-292,-2-19 73,0-5 1714,0-5 0,0 35 0,0 13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4.05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 7699,'2'0'4610,"0"0"-1070,-2 0-2868,33 71 90,-16-30-477,6 9 1,0 3 44,-1 7-156,3 7-17,-1 8-90,1 5-812,-3 1 745,-1 0-34,-3-9 26,-2-8-378,-1-14-325,-3-11-152,-4-14-308,-2-12-358,-4-8 260,0-9-248,-2-30-4133,0-12 5650,0-33 0,0 37 0,0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8:14.54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82 72 8875,'-5'0'3927,"2"0"-2930,3 0 829,0 0-1479,-27 44 185,14-3-369,-15 26 10,22-14-33,6-14-28,0 1-61,6-2-1,2-2-50,7-2-11,3-6-23,4-5 34,5-6-50,4-8-101,3-3-28,1-6-23,0-12-28,-1-7 85,-5-20-85,-3-8 202,-9-10 28,-5-2 73,-8-7-62,-2 4 96,-4 1 128,-11 12 162,-5 9-38,-14 18 268,-1 10-56,-2 10-240,-1 17-152,5 10-111,0 18-35,7 7-33,5 2-5,4 1-46,8-7-33,1 1-460,6-5-710,0-3-746,15 0-2273,3-8 4273,13-4 0,-14-14 0,-4-5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48.86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45 271 13816,'0'-4'1691,"0"0"-1158,0 4 850,0 0-1036,0 2 0,0 2-67,0 4-78,0 3-40,0 4 18,4 2-23,0 2-11,4 4-29,2-1 6,-1 3-55,-1-4-7,0 2-5,-2-2-45,0-1-5,0-1 0,-2-4 5,-1-5-11,-2-3 0,-1-5 39,0-2 0,0-10 6,0-4-6,0-15-5,0-9-29,-1-11-5,-2-10 6,-3-5 0,0-2-1,0 6-5,0 9 45,4 15-39,0 13-1,2 13-5,0 6 0,0 4 56,0 0 34,0 4-45,0 8-6,0 12 6,2 14-12,3 13 18,6 10-46,3 9 6,1 3-5,1-1 0,-4-5-1,1-7 1,-3-5-1,-2-14-5,-2-8-5,-2-12-1,-2-10-44,-2-5-34,0-6-123,0 0 173,0-10 34,0-3 0,0-16 34,0-10-29,0-11 6,-2-12-5,-2-8-6,-2-1 6,-1 4-1,0 7 1,2 15 5,1 10-5,2 15-6,2 10-28,0 6-51,0 4 74,0 0 5,0 10 33,0 5 23,0 17 6,4 10-57,2 11 57,5 11-28,-1 4-29,2 4 29,-5-2-29,0-2 1,-3-5 39,-1-7-40,-2-7 7,-1-15-7,0-9 23,0-14-28,0-6-5,0-5-79,0 0 16,0-3 24,0-10 44,0-10 0,0-17 5,-1-15-5,-5-15 6,-3-13-277,-5-9 271,2 1 0,-3 4 5,3 12-14,2 18 71,2 17-23,4 17-39,2 13-50,2 6 50,0 4 276,0 0-271,0 7 22,0 5 23,0 13-44,0 6 55,2 14-55,2 8 78,0 9-78,4 3 44,-4 3-39,4-4-5,-3-4-6,1-12 5,-2-8-5,0-10 0,-2-9 6,0-8-6,-2-7 0,0-4-157,0-2 107,0-11 5,0-7 45,0-20-6,0-15 6,-2-15-33,-2-17-18,-4-4-926,-1-3 971,-1 11 6,4 15 6,2 20 33,0 19-28,4 14-11,-2 10 56,2 3 50,0 5 934,0 12-1040,0 13 5,0 16 1,0 12-6,2 10 6,2 4-1,2 2 1,2-2-1,0-6 1,-1-6 27,-1-10-27,-4-7 5,0-9 23,-2-11-29,0-8 35,0-7-29,0-6 22,0 0 102,0-2-135,0-9 0,0-3-6,0-13-33,-4-10 28,-2-13-45,-6-17-39,-1-13 22,-3-12-206,3-4 273,1 7 6,2 11 0,4 18 34,2 20-23,2 18-11,2 12-5,0 6 5,0 2 33,0 3 184,0 6-217,0 10 6,0 8 0,0 13-1,2 11 40,0 9-39,4 8 27,-2 0-27,0 2-6,0-5 5,-3-1-5,0-7 0,-1-8 0,0-9-5,0-12-1,0-9 1,0-11-1,0-4 0,0-4-100,0 0-23,0-4 40,0-8 83,0-9 1,0-17 5,-5-11-6,-4-18 0,-3-14 1,-4-13-226,8 43 0,1 0 226,-9-47-6,1 7 11,3 17 11,2 22-11,6 21-28,0 19 22,4 8-44,0 12-1,0 14 46,0 17 427,7 21-422,4 12 6,8 7 27,-1 5-693,2-3 660,-5-3 6,3-8-6,-5-8 0,-1-7 0,0-12 0,-6-8 5,4-9 1,-7-9 693,2-7-654,-4-4-6,0-4 23,-1 0-1,0-2-173,0-5 62,0-6 50,0-12 0,0-13 0,0-15 6,-1-13-6,-5-12 0,-3-3-6,-3 0-33,0 11 39,1 11 5,3 17-5,4 14 0,2 12-56,2 10-11,0 2 67,0 2 0,0 11 51,0 7-18,0 20 1,4 7-1,2 14-27,4 1 5,3 6 23,-1-7-34,-2-6 5,0-8-5,-1-11 34,-5-11-28,1-8-1,-4-9 6,1-4-55,-2-2-57,0-10 17,0-5 28,0-21 5,0-12-5,-4-20-28,-2-11-16,-3-5 16,-1 6 78,2 16-5,3 18-28,2 22 5,3 13 34,0 9 39,0 13-28,0 13 29,7 19-7,4 13 6,8 5 23,-1 1 22,-2-2-17,-3-5-28,-3-8-33,-2-5 0,0-8-1,-2-2-5,2-9-5,-4-3-40,2-8-11,-3-7-213,-2-4-1664,-1-3 365,0-16-1384,-1-26-4015,-11-20 6967,-5-19 0,3 37 0,1 10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49.87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29 208 8903,'-11'-4'2902,"2"0"-1866,9 4 1546,0 0-1977,-4 0-56,3 0-101,-2 0-89,3 0 3085,0 0-3309,1 0 33,14-8-51,5-5-55,17-8-17,0-5-40,3 1 40,3 1-6,0 1 28,2 4 17,-2 4-5,-2 3-12,-5 5 0,-3 3-16,-3 2 27,1 2 34,-3 0 23,3 2 22,1 8-28,1 7-6,4 11-11,1 6-28,3 6-45,0 1-5,2 5-34,-2 0 0,-1-1 0,1 3 11,0-3-5,-1 2-1,1-1-5,2 1 11,2 1 141,2 1-68,3 2-34,2 0 6,4-2 56,2-3-28,3-3-84,-2-7 0,-4-6 0,-4-7-11,-8-8-28,-4-7 33,-7-4-28,-3-4 29,-5 0-6,-5 0-230,-5 0-179,-6 0-158,-2 0-301,-4 0-398,0 0-588,0 0-1233,-2-9 3098,2-13 0,-2 8 0,0-5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09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225 881 9626,'2'14'2823,"0"-3"-2335,-2-11 430,0 0-414,0 19 106,0-14-15,0 14-108,0-19 2717,0 0-2896,-4-6-207,-2-5 22,-6-8-6,-5-6-16,-1-7 34,-3-4-29,-1-6 45,2-5 0,-5-4-33,5-4-34,-3-4-34,7 1-5,3-1 17,6 10-23,4 5-34,2 8 29,1 6-34,0 1-34,0 1 34,5-5 6,7-2-6,13-1-50,8 0-107,9 6-50,4 5 0,4 6-40,0 8-139,-1 5-163,-6 4-241,-8 2-358,-9 0-353,-10 0-1261,-8 0 2762,-4 25 0,-4-19 0,0 18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45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0 331 19462,'8'1'1775,"8"-9"-1271,11-10-122,12-8-114,2-7 1,24-16-258,-17 7 17,14-8-28,-23 17-134,-4 7-360,-5 5-340,-5 8-409,-7 5-617,-2 6-1383,-4 0-2734,1 2 5977,-1 0 0,-5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74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 11592,'7'2'5332,"-2"0"-4374,-5-2 510,0 0-1294,40 81-29,-17-35-128,4 9 0,0 1-17,-3-6-45,-5-7-252,-5-11-264,-6-9-189,-4-11-247,-2-5-717,-2-6-1153,-18-29-63,-7-11 2930,-18-35 0,18 33 0,5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1.93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13 9615,'0'-7'5013,"0"1"-3803,0 6 1232,0 0-2174,30 25-172,-16-13-96,23 17-185,-23-15-588,2 0-588,3 4-902,9 7-2705,-1 2 4968,6 0 0,-15-11 0,-6-7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24.50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41 602 10550,'-6'-2'566,"0"0"-437,6 0-6,0 1 4537,0 0-4419,-2 1-45,0 0-67,-2 0-39,0 0-12,2 0-22,0 0 0,2 0 28,-2 0 0,2 0 241,-2 0-208,0 0-38,2 0-23,-2 0-11,2 1-12,0 2 1,0 1 11,-2 0 33,1 2 6,0 1 6,1 0 10,0-1-44,0-2-5,0 0-40,0 0 28,0 3 17,0 1 6,0 3-12,0 3 40,0-2-34,0 0-45,0-7 45,0 0-6,0-4 1508,0 1-1412,3-2-62,4 0-17,1 0 17,8 0-51,-5 0-22,7 0 40,-4 0-1,4 0 12,1 0 33,-1 0 39,2 0 34,-1 0-5,-1 2-12,2 0-39,-3 0-11,1 2-28,-2-2 16,1 1-5,3 0 1,0 0-18,5 1 0,3 2 1,1-1 10,5 1-11,0 0-11,0-1 6,-3 1 22,1 0 0,1-1 39,1 3-39,5 0 6,-2 1 10,3 3-32,1-3-24,0 4-10,5-1-28,0 1 27,3 4-27,3-2 27,2 2 1,4 0 0,4 0-29,1 2 29,4-2 50,2 0 33,6-1-38,3-4-23,4 2 5,1-5 7,-1 3-230,1-1 196,1 2-34,-2 1 11,1 1 23,0 4-29,-1 0 40,3 2 5,1 3-50,0-3 34,3 2-23,-1-3-5,0-4 27,-3-3-27,-1-2 5,-5-5-5,-1 0 33,-5-3-33,-5 0-1,-4-2 1,-6 1 5,-2-2-5,-4 0 33,0 0-34,1 0 7,2 0-7,4 0 29,2-4 11,3-3 172,1-5-167,0-5-5,0-3-11,1-1-1,-1 0 18,0-2 16,0-1-28,-1-3-5,0-2 16,0-3 12,3-4 11,0-2 27,6-7-4,1-3-46,3-6-44,-1-1-1,-4 4 29,-7 3-34,-10 9 0,-7 6 0,-10 7 0,-4 5 5,-10 2 1,0 4 0,-1-1-1,-1 1 34,4-6-27,5-1 22,2-7-1,4 1-33,-1-6 0,-1 6 0,-4-3 6,-1 7-6,-7-3 6,1 6-6,-4-1 0,-1 4 0,-3 3-6,-2 2 0,-3 4-27,-3 3-6,-2 4-63,-4-2-49,1 4-79,-2-2-503,1 2 330,-2-2 67,0 1-420,0 0 756,0-1 0,0 1-297,0-1 302,2 2 1,-2 0 106,2 0-73,0-1 23,2-4-6,2-1-6,4-5 12,0 0-57,3 1 1,-3-3 11,0 5-12,-4-3-5,0 3 0,-2 1-84,0 1-5,1 0-29,0-1-50,2-1 34,3-3-1,0 1-73,2-3-144,-1 4-141,-3 1-269,-4 6-391,0 0-730,-4 2-1472,2 7-1882,0 10 5237,0 10 0,0-9 0,0-3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2.84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1 141 10864,'4'9'4481,"0"-1"-3417,-4-8 1418,0 0-1760,59 111-595,-33-63 147,11 21 1,-2-1 100,-15-21-117,-2-3-96,-3-1 25,-3-9-187,-4-5 0,-2-10-56,-2-6-45,0-5-33,-2-6 352,0 0-470,-2-2 45,0-5 201,0-14 6,0-15 0,0-21 6,0-13-6,2-11 0,-2 4-40,4 7-71,0 19-24,4 18-78,5 16 107,3 9 106,6 6 90,3 12 5,7 9 84,1 18-101,4 10-72,-2 8-6,-5 1-174,-1 1-150,-7-6-242,-1-8-174,-5-11-212,-2-13-106,-6-11-79,2-6 123,-5-10 459,0-18 68,-2-17-308,-2-27-113,-1-15 175,0-8 733,0-3 34,0 9 621,-3 17 331,2 19 0,-4 22-146,4 15 84,-1 8-145,2 4-208,0 7 139,0 7-206,0 15-44,2 7-51,2 13-162,2 2-63,3 0-44,-3 0-5,0-6 5,-2-3-23,0-2-55,0-4-62,0-2-6,2-6-44,-1-5-34,2-8-106,0-5-90,1-6-73,0-2 94,-2-9 187,2-12 66,-4-19 6,1-16 6,-4-15 10,-1-4-16,0-4 0,-3 9-5,0 13 5,-3 13 0,4 20 5,0 10 159,2 11 32,0 1-73,0 9-6,4 10-10,4 16 5,5 11-45,5 5-67,2 6 0,1 1 0,3-3-34,-2 0-162,5-8 17,-1-5-522,1-8-525,-1-8-493,-7-13-1250,-3-6-128,-9-29-678,-4-12 3775,-6-30 0,2 28 0,-3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24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13 9733,'0'-7'4917,"0"2"-3863,0 5 1589,0 0-2162,0 3-49,4 4-40,4 9 56,7 8-22,5 14-57,4 11-133,3 18-85,3 14-347,-13-34 1,-1 1 217,1 5 0,1 0-22,1 2 0,0 1 0,1 0 0,-1 0 0,2-1 0,1-1-67,-2-4 0,1-1-258,20 40-134,-1-13-493,-6-14-409,0-15-291,-10-18-130,-3-14-1343,-11-19 22,-4-21 3103,-6-16 0,0 12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51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1 11060,'2'7'5058,"0"-2"-3860,-2-5 1004,0 0-1995,40 70-123,-23-32-84,8 10 0,-1 2 0,-8 1-134,1 4-309,-1 0-325,0-2-581,1-8-388,-5-13-1483,-4-15-320,-4-25 3540,-4-24 0,0 10 0,0-6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3.70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19328,'23'49'582,"0"-4"-582,-12-22-442,1-2-444,-4-6-671,-2-4-1411,-2-7-2863,-2-2 5831,-2-12 0,0 8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4.92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9 314 11026,'-5'-5'3703,"2"1"-2987,3 4 1161,0 0-1479,21-51-102,-4 24-83,20-41-56,-9 36-79,5 3-38,4 1 44,3 4 0,5 4 11,-1 8 51,-2 3-23,-7 6-55,-6 1-35,-7 2 18,-8 0 27,-4 0 17,-4 2 12,-4 10-7,0 10-60,-2 16-35,0 14 29,0 12-23,0 13-5,0 5-1,0 4 1,-2-2-1,0-5-5,-2-11 6,2-11 0,0-16-6,2-14 33,0-11 23,0-9 6,0-3-12,0-4-50,0 0 56,2 0 51,9 0 27,6 0 0,16 0-27,4 0-12,9 0-62,4-6-27,3-5-6,0-6-39,-2-4-185,-4-1-196,-5 3-185,-9 2-359,-6 3-469,-11 1-338,-8-2-441,-4-11-2487,-13-3 4699,-8-9 0,4 17 0,-1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5.22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8 221 11116,'-4'9'5142,"0"-1"-4061,4-8 1781,0 0-2128,27 2-102,-4-2-37,27 2-192,-11-2-173,1-6-90,3-3-73,0-4-62,0-3-5,-1 1-5,-1-2-309,-4 0-325,0 0-223,-7 0-281,-1-2-577,-5 0-1108,-5-2-1014,-5 1-2000,-6 3 5842,-2 7 0,-4 3 0,0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49:55.731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25 433 17154,'44'-59'1014,"-6"8"-779,-24 21-39,0 0 22,-3-4-38,-5-1-62,-3 0-68,-3 0-39,0 3-11,-3 2 6,-5 5 44,-3 7-22,-5 6-28,5 8-33,-1 2 33,2 2 0,2 11 0,-4 7-6,2 16 6,-3 6 0,1 9 34,0 6 50,3 5 73,3 3 39,5 1-17,1-5-84,3-2-56,7-10-33,11-7-6,6-12 0,11-9 0,3-11 0,8-4 5,4-4-5,2-7-28,2-7-229,-2-9-270,-3-7-319,-6-2-358,-9-3-516,-8-11-2100,-11-2 3820,-10-5 0,-4 23 0,-4 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31.20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3969 4718 16805,'-26'-90'227,"0"1"1,1 1 0,3 5-49,7 28 1,2 3-523,-6-11 0,-1-3 525,-3-5 0,-3-2-28,-4-4 0,-1-1-707,-4-2 1,-1 1 667,-2 1 0,-1 3 25,0 3 0,-3 2-19,0 4 0,-1 3-65,0 3 0,0 2-9,-2 2 1,-2 1-15,0 0 1,-1-1-6,-2 0 0,0 0-11,-3-4 0,0-1 5,-2-3 0,0-1-19,-2-2 0,0 0-312,-1-4 0,-1 0 311,1 2 1,0 0 22,1 2 1,2 0-7,3 7 1,1 1 124,4 8 1,1 3-95,5 6 0,0 4 34,-36-24-39,6 12 1129,-2 6-1174,0 2 6,-1-1-1,-1-1-5,5 1 0,5-1 6,4 2-6,6-1 0,-2 1 0,0-1 0,-4-3 0,-2-1-6,-2-4 6,-1 1 0,1-1 6,2 2 0,0 4 772,2 3-772,-4 2-6,-1 0 0,-5-4 0,0-5 460,-1-2-460,6 0 6,6 0 427,10 10-428,6 6 257,11 9-150,5 7 67,7 7-27,7 3 660,2 5-740,4 0-27,2 4-39,0-4-6,0 2 5,1-5-5,-2 3 6,0-2 5,-1 1-5,2 1-1,2 2 40,2 0-39,2 2-1,0-2 1,0 2-12,0-2 1,6 2 5,4-6 5,10-3 1,7-8-6,6-2 6,3-2-1,1 0 1,4-1-6,-2 5 5,1-1-5,3 4 0,-2 0 0,2 1 0,-4 0 0,-1 3 0,-7-1 0,-1 3 6,-9-1 0,-5 3 5,-6 0-6,-4 3 46,-4 1 10,0 0-5,-2 2-106,0-2 16,-2 2 34,-5 0 0,-8 0-3397,-7 6 3397,-7 3-6,-2 6-27,-1 4-7,-3 0-10,2 2 5,-1 4 17,1-1 3420,3 5-3392,-3-3 6,3 3-6,-1-3 0,0 1 0,3-1-6,1-3 1,5 0-29,2-1-28,7-1 29,3 4-6,6 3 5,2 7 28,2 8 1,0 5 5,6 8 5,4 3 96,8 2 11,5 3-78,0-4-29,1-3 1,-3-6 0,-1-7-6,-2-4 0,-2-8-56,-1-6-56,-1-8-208,-6-7-224,2-3-256,-5-5-298,0-1-527,-2 1-519,0 13-5601,-2 7 7745,1 15 0,-2-19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19.86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159 441 10119,'2'4'4279,"0"0"-3775,-2-4 2017,0 0-2560,2 0 39,4 0 11,6 0 22,5-6 1,3-6 11,2-8 0,-3-7 11,0-3 28,-9-2 44,-4-2-44,-4 0-22,-2-2-6,-2 2-6,-8 0 23,-5 6 67,-7 5 51,-5 10 10,-1 5-89,-3 6-44,-3 10-6,3 13-17,-2 15-40,10 17 1,3 9 5,8 4 39,6 4 18,2-4-1,4 1 22,2-7-38,6-5-46,4-6 29,7-9-34,1-4-6,4-8-61,1-5 0,9-8-11,2-7-1,10-4-50,1-6-129,8-15 23,-2-12 22,0-20-33,-4-12 55,-7-6 96,-10-1 0,-8 5 50,-9 9 45,-5 14 0,-6 13 0,-1 12-39,-2 9 39,2 4 11,0 2 39,1 0 23,3 8 45,6 7-29,5 14 18,5 12-40,5 6-61,-1 6-1,3-2-5,-1-2 0,-4-5-5,-1-6-29,-7-10-5,-3-5 0,-6-12-6,-4-5-6,-2-4 51,-2-2 124,0-11-24,-2-11 12,-9-24-50,-7-16 5,-10-19-259,-1-6 293,0-3-40,7 9-16,7 14-39,8 16-1,5 15-5,2 13 0,0 7 12,7 5 27,4-2-34,9 3 277,5-5-455,1 2-175,3-2-150,-2 3-185,-1 1-269,-2 2-270,1 5-301,-1 2 44,2 2 348,1 0 381,-2 4 374,-1 4 376,-5 6 101,-5 1 510,-2 1 262,-6-1-27,2 8 84,0 4-28,6 15-202,3 12-79,5 13-139,1 8-106,3 4-7,-1-5-173,-2-10-22,-4-13-73,-6-15 78,-3-15 146,-6-9 55,-2-8 68,-2-2 556,0-2-640,0-17-224,-7-8-62,-4-21-16,-6-11-12,-1-7-50,4-6 0,1 0-6,7 4-33,2 10-62,4 12 12,0 14 38,2 11-133,8 7-57,5 8-90,9-2-134,3 5-6,1-1 107,-1 1-61,-1-2 16,-1 1 151,-4 0 146,-2 2 84,-2 0 28,-3 0 79,-2 0 5,0 9 50,-5 5 62,3 13 39,-6 5 34,2 5 28,-4 3-23,2 0-33,-4 1-62,2-1-95,-2-2-33,0-2-51,4 0-11,0-3-51,8-2 17,3-2 40,5-6-102,3-3-27,1-8-6,4-6 17,1-4-12,4-5-10,-1-17 77,-1-9 1,-6-22 62,-5-4-57,-12-7 62,-2-1 0,-6 1 6,0 5-1,-7 8 85,-4 10 11,-10 12 33,-1 10-44,-5 9-18,1 4-38,1 4-28,1 6-6,5 12 0,5 13-6,2 15-28,8 7 1,0 5-214,4-1-301,0-4-175,2-8-397,7-9-280,4-15-331,10-8-235,-1-10 89,8-23 1029,-2-8 0,-9 2 0,-6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0.23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1 331 7431,'11'0'4458,"-2"0"-3550,-9 0 408,0 0-913,98 89-588,-63-52 308,22 15 1,-6-2 310,-35-27-109,-6-11 67,-6-6 6,-2-4 10,-2-2 18,0-9 97,-7-10-360,-7-19-29,-10-12-11,-8-13 17,3-1-89,-3-4 22,9 8-6,5 11 6,8 13 11,6 17-17,2 7-62,2 10 29,0 0 72,3 0-66,9 0-40,5-4-6,11-1-61,1 1-140,4-2 44,1-1-302,1 0-274,2-3 28,-4 1-762,-5-2-1530,-7 4-1354,-7 1 4357,-8 4 0,-2 2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4.82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94 7190,'0'-12'3428,"0"3"-2392,0 9 935,0 0-979,-5-32-68,2 24-246,-5-24-129,6 32-57,0 0 35,2 0-443,0 6-34,0 10 1,0 20-7,0 21 7,0 22-46,0 16-255,0-42 0,0 1 250,0 1 0,0 0 0,-1 1 0,0 0 0,1-3 0,0-1-141,-2 45-156,2-12-297,0-15-291,0-11-347,0-15-448,0-12-343,0-15-236,0-9 2259,3-16 0,-2 6 0,3-5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0.80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86 26 10388,'0'-14'5444,"0"3"-4570,0 11 1395,0 0-1933,0 6-90,0 2 40,-5 9-73,-4 5-1,-5 5-94,-3 1-62,3 5-22,2-2-29,4-2-5,3-3 0,4-5-50,1-4-29,0-3-5,0-1-44,9 0-113,6-2-39,11-3-90,5-4-84,5 0 90,0-2 173,4 5 124,-1 3 67,2 5 34,-2 6 39,-6 3 44,-5 1 57,-10-1 55,-5-3-9,-8-4-136,-3-3-28,-2-1-6,-9 2-50,-6 0 0,-10 3-67,-3 4-180,1 3-336,1 5-587,3 2-780,-3-4-2581,7-5 4531,-3-12 0,13-6 0,2-5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1.87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22 11670,'0'-12'4291,"0"3"-3720,0 9 465,0 0-823,48 58-6,-19-25-162,4 6 0,1 1 0,1-3-40,-4-7-5,-3-4-33,-3-7-57,-7-9-83,-2-4-91,-4-4 57,-1-2 157,-1 0 50,-2-7-51,0-4 18,2-7-102,-2 1-117,4 6-56,-1 3 118,5 6 190,0 0 6,6 2 27,-1 0 6,0 0-39,-3 4 6,-6-3 67,-2 3 28,-6-4 78,0 0 174,-2-2 72,4-8-117,1-8-185,3-7-95,0-3-28,2 4-89,-1 4-348,0 8-526,0 2-527,6 8-1843,2 0 3333,4 2 0,-10 0 0,-4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2.28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 9906,'11'0'3815,"-2"0"-3199,-9 0 717,0 0-672,6 3 145,0 13-33,10 14-129,1 23-212,3 19-74,1 19-481,-11-38 1,0 1 200,0 4 1,0 2-35,0 2 1,-1 0-39,1-1 0,0-1-4,-2-1 1,1-2-3,0-4 0,0-2 0,5 40-200,-2-11-125,0-14-314,-5-11-509,3-14-280,-6-16-488,2-13-1254,-2-10 3293,6-30 1,-7 19 0,4-19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2.75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0 18750,'0'52'300,"0"1"0,0 39-250,0-39-5710,3-6 5660,5-1 1409,7-5-1443,3-5 838,6-5-899,-1-7-51,5-7-90,-1-9 3404,3-4-3314,-2-12 29,0-12 27,-7-19 90,-5-14 45,-8-9 56,-4 0-62,-8 5 28,-10 8 34,-5 11-51,-11 14 1,2 12-46,0 8-5,6 19-145,3 10-236,7 18-386,6 6-314,4-2-588,2-7-1278,0-8-3817,8-13 6764,1-9 0,0-6 0,-2-4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3.23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20 9878,'2'-10'5164,"0"3"-4144,-2 7 1192,0 0-1522,11-2-102,1 13-112,14 10-140,4 24-112,5 20-141,10 14-261,-23-32 1,-1 1 177,3 1 0,-1 1-3,-1 0 0,-1 0-73,0-2 1,0-1-317,18 38-274,-4-11-399,-6-15-492,-9-18-303,-8-18-1388,-6-13 3248,-13-44 0,5 25 0,-7-27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24.83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11 636 17927,'-10'2'1753,"9"0"-1372,36-7-129,4-4-123,4-10-84,1-3-40,-1-5-5,0-1-179,-2-1-274,-2-5-29,-1 0-471,-3-10-122,-4-3 28,-7-10 273,-7-3 242,-9 1 68,-5 4 301,-3 10 163,0 13 107,0 11 189,0 13 242,0 4 56,0 4-90,0 4-179,0 6 185,0 13 100,6 11 0,2 13-54,9 6-125,3 8-78,3 3-146,1 6-22,1 0-113,1 0-60,2 2 27,5-4-28,4 2 23,2-6-34,-2-5-51,-3-8-16,-5-13-129,-5-11-157,-7-14-100,-3-7 206,-8-8 158,-2-19 83,-2-13 6,-2-23-11,0-9-130,0 0 23,-2 6 79,0 15-34,-1 20 73,2 13 45,1 10 56,0 6 0,9 8-28,2 12 135,13 8-108,1 6-10,2-1-45,-1-5-45,-5-5 5,0-6 1,-4-2 5,-1-6-11,0-1-39,-3-5 39,1-3 28,-2-2 11,2-4-39,3-13 45,3-12-45,4-19-106,1-12-34,0-6-12,-7-3 113,-4 2 34,-7 6 5,-4 8 61,-3 11-10,0 10 16,0 10-22,-5 9-6,0 5 95,-5 4 90,2 2-101,1 0-22,0 5-95,2 8-1,-2 9 40,2 7-6,1 9-27,2 5 55,2 10-11,2 2-51,6 1-5,4-6-28,9-11-56,1-10-61,5-14-29,1-7-22,1-6 28,3-13 67,-1-9-123,2-16 11,-4-9 28,-5-4 45,-6-3 50,-7-2 79,-5 1 11,-5 4 6,-1 9-1,0 8 63,0 13-29,0 9-6,0 6 63,0 4-96,0 0 0,0 4 0,4-2 0,0 6 0,5-1 5,1 3 1,0 3-1,6 8 1,2 5 11,7 9-12,0 4 7,1 1-12,-3-1 0,-3-7 5,-4-7 29,-3-6-29,-5-5 46,-4-1-46,-2 0 51,-2 3-44,0 2-1,-4 5 56,-4-2-5,-5 2-28,-1-3-34,0-1 34,5-4-29,1-5 34,6-2 6,0-5 6,2-1 279,0-2-229,0-4-51,0-5-50,4-8 11,8-6-11,8-7 45,11-4-39,6-6 44,2-6-16,0-7 50,-3-9-28,-7 0-11,-6-5-40,-9 5 46,-8 1-7,-2 10 35,-4 6 16,0 11-5,-6 11-29,-6 5-55,-7 7 83,-7 4 57,4 3 55,1 4-77,10 2-124,3 18 0,6 11 0,2 26 33,8 11 6,6 8 12,11 3-23,8-8-28,1-10-56,7-15-6,0-12 12,7-14-12,0-11-89,3-7-168,-4-9-263,-2-10-466,-8-13-644,-7-18-2133,-10-4 3825,-9-6 0,-6 26 0,-5 10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0:34.06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3505 8 15849,'0'-8'2296,"0"10"-1601,0 21-112,2 11-68,2 12-73,0 11-50,0 19-33,-2 17-574,-2-37 1,0 3 326,1 6 0,-2 3-475,-3 7 0,-3 3 427,0 5 0,-3 1-22,-3 5 0,-3 1-920,-1 2 0,0 2 928,-1-1 1,1 1 5,0-1 0,-1 0-410,0-3 1,0 0 406,1-2 1,1 0 10,-3-2 0,0-1-14,-1-1 1,-1 0-15,-2 1 1,-1 0-12,-4 2 0,-3 0-23,8-23 0,-2 2 0,-1 1-305,-5 8 1,-2 1-1,-1 3 303,4-12 0,-1 2 0,-2 2 0,1 0-230,-4 6 1,0 1 0,-1 1 0,0 0 227,0 0 1,0 0 0,0-1 0,1-1 1,2-6 0,0 0 0,1-2 0,2-3 1,-5 7 1,2-2 0,2-4 328,-10 15 0,2-4-327,4-10 0,1-2-1,-3 1 1,-1 1-1,-4 9 1,-2 0-3,-2 2 0,0 1 0,-2 3 0,0-1 0,1-4 0,0-1 0,3-4 0,0 0 0,0-4 0,1-3 429,3-3 1,0-3-430,1-5 0,1-2 904,3-6 0,2-2-899,-27 29-5,14-19 0,12-19 728,15-14-762,10-13 1064,5-5-1042,4-4 721,-1 0-709,0 0 296,2 0-212,-5 0-78,0 0 5,-7 0-5,0 0-1,-7 0 7,1 2-7,-1 0 29,3 2-34,4 2 0,2-1 5,4 1 1,-2-2-6,1-1 0,1 0 6,-3 2 33,2 1-39,-5 3 0,3-1 5,-2 1 1,0 1 5,-1 1-5,-4 3 5,-1 3-11,-7 6 6,-4 3-1,-9 8-5,-6 2 0,-6 6 6,-4 5-6,2 0 0,-2 3 5,8-5 1,2 0-6,9-11 45,5-5-12,7-8 1,4-6-28,3-2 44,1-7 12,2 0-23,1-1-34,1-1 1,2 0 5,0 0-5,0 1 44,0 1-50,0-2 0,-4 4 0,-1-3 6,-5 3-1,-2-1-5,-3 1 6,1 1-6,-1-3 6,7 2-1,2-3 29,4-1-34,3 0-6,3-4 6,1 2 0,2-2 6,-1 0 39,0 0-45,2 0-471,-2 0 466,11 0 5,8 2 0,18 2 5,12 5 34,12 3-33,8 4 5,3-1-5,-1-1-1,-3-3-5,-9-4 6,-6-2 0,-10-4-6,-9 1 5,-7-2-5,-9 0 6,-6 0 27,-4 0 12,-4 0-11,0 0 139,-2 0-290,-15 0-18,-8 0 12,-18 0 28,-10 0-6,-1 0 34,1 0 11,6 0 0,10 0 50,7 0 1,10 0-1,4 0-27,6 0-35,2 0-60,3 0 4,0 0-21,2 0 72,-1-12 5,1-7 57,0-21 5,-1-15 6,2-14-5,0-11 5,0-7 0,0-4-242,0-1 242,2 3 35,1 10 26,-1 13 12,1 20-6,-2 17-5,1 14-23,-1 9-5,0 4 78,1 2 168,0 0-201,-2 0 150,2 0-145,-2 2-73,0 4-5,0 1 28,0 5-34,0 1 0,0 0 0,0 2-6,0-4-162,0-1-174,0-5-190,0 0-224,0-4-2174,0 1-66,0 0-1591,0 0 4587,0 0 0,0 0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1.37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25 187 11306,'-2'0'2431,"0"0"-2089,0 0-40,1 0 466,0 0-634,-1 0 62,1 0 964,0 0-1166,1-2 1,0 2-1,0-4 6,0 2-6,0-1 6,-2-1 0,1 2 34,-1-2-28,2 2-1,0-2 6,0 1 1,0 1-12,0 0 789,0 2-542,0 8-79,0 7-96,0 9 1,0 9-39,0 0-23,0 2-5,0-4 27,0-6-27,0-6-6,0-7 39,0-3 6,0-5-40,0-2-55,0-2-6,0-6 6,0-10-29,0-12-72,0-17-28,0-4 67,0-2 67,0 4 34,0 11 5,0 9-27,0 10-1,0 8 0,0 6-5,0 3-129,0 0 174,0 11 111,0 9 23,0 16-16,0 12-12,2 6-101,2 5 28,1-1-33,3-5 5,-4-7-6,2-8 1,-2-6 0,0-9-6,0-4 0,-1-8 0,-2-3-6,-1-5-39,0-2-134,0-1 173,0-5 6,0-10-5,0-16 5,0-15 0,0-15-56,0-7-45,0-4 28,0 2-11,0 6 51,-1 13 33,0 9 0,-1 14 0,2 9 5,0 9 40,0 6 0,0 2 5,0 2 12,0 13 5,0 9 67,0 20-44,0 13-6,0 9-34,0 8 12,0 1 5,0-1-16,0-4 21,0-7-10,0-6-6,0-8-50,0-11-1,0-9 1,0-8-1,0-8 1,0-5-6,0-4-252,0-2 252,-1-15 0,-2-13 11,-1-25-11,-2-19-39,2-15-67,-4-9-266,3 0 299,0 7 28,1 18 45,-1 18 0,3 22 0,0 14 0,2 11 0,0 4 0,0 2 0,0 6 45,0 11 62,0 16 16,0 19 220,0 12-270,2 8-22,0 0-7,3 0 35,-1-6-1,-2-7 29,0-6-51,-2-10-6,0-9-16,0-9-23,0-10 28,0-7 0,0-4-5,0-4-191,0 0 157,0-8-6,0-9 6,0-13-5,-2-12-29,0-3-22,-1-4-11,1 7 28,2 5 5,0 6 34,0 10 0,0 4 0,0 6 0,0 5 0,0 4 0,0 0 45,0 2-11,0 4 22,0 10 16,0 10-4,0 14-18,0 7-16,0 4-29,0 0 1,0-7-1,0-4 1,2-12 0,-1-7-1,1-11 46,-2-4 5,0-4-185,0 0 129,0-11 0,0-11 0,0-18 0,0-14-34,0-5-22,0-5 23,-2 6 27,1 5-5,-2 13 11,2 8 0,-1 9 0,2 10 5,0 3-5,0 8 45,0 0 67,0 2-33,0 4-18,0 6 24,0 11-18,0 10-16,0 7-46,0 4 6,0 1-5,0-1 39,0-4-40,0-4-5,0-6 6,0-7 0,-1-8-6,0-5-6,-1-6-28,2 0-386,0-2 296,0-7 91,0-14 33,0-16-84,0-20-34,0-11 23,0-7 0,0-3 61,2 9 29,0 6-1,3 16 6,-3 11 0,0 13 34,-2 13-29,0 4 40,0 6-39,0 0 27,1 0-33,0 0-5,2 7 5,2 7 33,1 11-22,2 5 29,-2 8 21,2 4 46,-3 7-1,-1 6-22,-3 4-28,-1 3-22,0 0-23,0-5-6,0-4-5,0-12 6,0-8-6,0-12 0,0-6-34,0-9 1,0-2-1,0-4-190,0 0 185,0-11 39,0-13 0,0-20 0,0-16-34,0-12-106,0-1 17,0-1 50,0 12 68,2 7-6,1 15 11,-1 10 0,1 12 5,-2 9 96,1 5-34,-2 4 6,2 0-39,-2 0 5,2 4 28,0 8-17,-2 10 6,2 12 45,-2 6-11,0 7-23,0 0-17,0 0-38,0-5-1,0-6-11,0-6-11,0-9-141,0-6-368,0-7-651,0-4-778,0-2-2879,0-2 4828,0-6 0,0 5 0,0-5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3.87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8522,'2'5'3322,"0"-1"-2705,-2-4 783,0 0-924,4 28-12,-1-17-10,1 22-17,-3-25-17,-1 2 17,2 3-39,-1 2-34,1 4-67,-2 2-62,0 3-34,0 1-44,0-1-50,0 1-1,0-4-56,0 0-38,0-2-7,0-4-5,0-2 6,0-1-6,0-5 5,0 1-5,0-5 0,0-2-330,0-1 302,0-11 28,0-9 56,0-14-6,0-12-16,0-3-34,0-5 11,0 5 23,1 9-29,0 8 51,1 13-50,-2 7 0,0 8 27,0 2 214,0 2-124,1 0-10,0 0-41,1 5-66,-2 10 28,0 13-34,0 12 11,2 9-6,-2 4 29,2 4 0,-2-3 22,0-1-6,0-9-44,0-6 38,0-8-44,0-9 0,0-6 0,0-9-33,0-2 22,0-4-241,0 0 207,0-5 39,0-12 6,0-13 0,0-15-33,0-8 21,0-6-72,0-1-6,0 1 56,0 8 29,0 10-1,0 12 1,0 14 5,2 7 39,-2 6 242,2 2-220,0 17-22,-2 8 23,2 23-23,-2 12 28,2 6-27,-2 6 10,4-4-5,-4-4-40,2-9 68,-2-9-39,0-8-34,0-6 5,0-7-5,0-5 6,0-6 0,0-5-1,0-5 1,0-2-191,0-2 179,0-12 6,0-7 28,0-18-28,0-11-33,0-8 33,0-5-6,4-3 1,-2 1-1,4 3-44,-2 5 38,0 10 7,-1 10-1,-1 9 1,-1 7 5,0 9-6,1 3 6,-2 6 6,1 1 50,0 0 196,1 0-163,-2 7-27,0 12-57,0 19 35,0 16-1,0 13-34,0 6 7,0-1-7,0-2-5,0-12 6,0-8-6,0-14 5,0-8-5,0-11 6,0-9 0,0-4-6,0-4-247,0 0 135,0-10 73,0-11 39,0-19-6,0-18-44,0-14-12,0-5 6,0 1 6,0 8-6,0 16 22,0 15 29,0 16 5,0 10 0,0 8 78,0 3 275,0 0-258,0 3-28,0 13-16,0 14-6,0 19-12,0 11-27,0 8-1,0-2 29,1-2-34,0-11 0,1-9 0,0-12 6,-2-7-6,2-12 0,-2-3-6,0-8-56,0 0-262,0-2 116,0-7 169,0-12-11,2-15 11,2-17-12,0-13-33,2-8 0,-2-5-1,0 3 80,-1 8-1,0 11 6,-2 12 6,1 14 45,-2 12 72,0 9 28,0 6-16,0 2-62,0 13 33,0 9 23,0 19-28,0 10-29,0 4 12,0 3-44,0-5 10,0-7-50,0-8 0,0-8-50,0-11-74,0-8-284,0-8-439,0-3-693,0 0-527,0-15-2290,0-5 4357,-4-16 0,3 14 0,-3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5.48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17 767 9901,'-9'-4'3736,"1"0"-2997,8 4 4353,0 0-4812,0 2-79,0-2-50,0 2-78,0 0-6,0-2 1888,0 2-1871,2-2 12,2 0-7,3 0 23,1 0-39,0 2 22,0-1-44,2 1-7,-1-2-38,2 0 28,0 0-23,-1 0-6,2 0 29,-2 0-23,3 0 28,-1 0-27,2 1-7,0 0 40,4 1 22,1 0-16,1-2-12,-3 2-34,-1-2 1,-6 0 0,0 0 5,-3 0-6,1 0-5,-2 0 6,4 0 28,-2 2-29,4-2 1,-1 2 27,-1-2-27,0 0-6,0 0 6,-2 0-6,1 0 5,-2 0 1,0 0-1,-1 0 1,2 0 0,-2 0-1,0 0 29,0 0-29,-2 0 1,0 0-6,2 0 6,1 0-6,3 0 0,2 0 5,2 0 1,3 0-6,1 0 5,2 0 1,1 0 0,1 0-1,-3 0-5,-1 0 6,-4 0-1,2 0-5,-3 0 0,3 0 0,0-3 0,4-2 0,3-4 6,3-1 0,3-3-1,2 0 1,1-5-1,1 2 29,1-5 11,3 2 11,4-4-6,3 0-5,5-5 11,4 2 28,1-3-39,2 5-6,0-2-5,1 4-23,0-1 56,2 3-11,0 2-6,-2 1-38,0 2-7,-8 0 1,-2 2-1,-4 1 1,-4-1-6,-1 0 6,-1 1-6,-1 1 0,-1 0-45,-4 3-62,-3-1-111,-9 1-180,-3-1-268,-8 3-360,-4-2-261,-2-1-646,-2-7-1674,-9-19-3602,-8-7 7209,-12-15 0,11 26 0,1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5.47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261 166 13956,'-10'47'1176,"-2"-7"-907,-4-13-34,-3-1-39,-3 9-16,-3 4-24,-1 9-32,-1 5-52,1 7-60,5-1-7,1-1 1,5-9-6,3-7 0,6-12-45,2-5-17,4-9-22,0 1 28,0-2-16,15 2-18,5 0-33,22-6-90,5-3-62,10-6 17,4-8 124,1-14 56,1-15 78,-5-18 33,-5-12-766,-10-10 789,-13-7-16,-10-5-210,-12-4 226,-4 5 17,-20 2 106,-7 13 63,-17 10-13,-3 18-27,0 14-45,-2 16-51,2 8-22,-2 25 6,1 20 106,1 30-124,21-25 1,3 3-246,0 3 1,1 1 194,1 3 1,2 0-23,1-1 0,1 0-9,2-1 1,1-2-98,-2 43-219,6-12-302,5-14-264,10-15-308,11-13-739,33-16-1831,10-12 4056,20-8 0,-40-4 0,-9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7.72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8 183 8791,'-2'7'2039,"0"-1"-1619,2-6 1110,0 0-937,-2 0 57,2 0 5142,-2 0-5585,11 0-5,2 0-6,10 0 16,3-2-21,1-4 10,3-5-27,1-4 16,1-4 12,1 2-40,1-2-55,3 4 10,-2-2-10,5 4-6,-1-1 11,4 3-22,1 0-12,1 3-22,2 1 6,-2 3 11,-2 2 5,-2 2 0,-5-2 23,1 2 0,-4-2 11,-1 2-22,-2 0-6,-1 0-34,1 0 17,-3 0-22,3 0-11,-1 0-29,1 0 29,3 0-29,0 0 1,1 2 5,-1 2-11,1 5 11,-3-3-5,0 4 28,-3-5-29,-3 3 1,-1-3-1,-4 3 29,2-4-28,1 4 27,1 1-27,3 0 27,1 3-21,1-1-7,1 0 1,-1-1-1,-1 0 29,-3-2-34,-3 1 6,0-2 5,-3 2-6,1-1 29,0 2-28,1 1 5,1 2 22,2 0-27,1 1 28,0-1-23,1 4-6,-4-4 1,3 2 0,-5-5-6,0 3 5,-3-4-5,-1-1 6,-4 0-1,2-1-5,-4-1 6,2 2-6,-1-3 6,-1 3-1,2-3-5,-2 1 0,4-2 6,-3 2-6,3-1 5,-4 3 1,2-4 5,-4 3-5,2-3-1,-2 0 1,3 0 0,-1 1-6,0 1 5,0-2-5,0 4 0,0-3 6,-1-1-1,0 0-5,-2-3 12,1 2-7,-2 0 29,0 1-1,2-2-27,-2 2 0,4-2-1,-2 3 1,1-3-1,0 2 1,0-4 0,-1 4-1,0-2 1,0 1 27,0 0 7,2 2 4,2-1-10,1 2-28,1 1-1,0-3 1,0 2-1,1-1 7,-1-1-7,2 0 29,0 0-29,3 1 163,1-1-89,0 0-23,1 0-11,-3-1-6,-4 0 22,0 0-5,-3-1 12,1 0-1,-2 0-17,-2-2-5,2 2-6,-2-2-28,1 0 23,0 0 16,0 0-16,1 0-28,0 0 38,0 0-9,2 2-2,2-1 1,3 0-1,3-1 7,4 0 55,7 0 62,6 0-79,3 0-72,0 0 27,-2 0-27,-7 0 5,1 0-11,-4 0 6,5-1-1,-2-2 1,-3 1 5,-2-2-11,-7 2 0,-3-1-6,-4 0-72,-5 0-56,-2 1-90,-3-2-141,0 2-245,0-4-488,0-1-510,-3-5-1108,-5-1-1015,-11 3-6100,0 3 9245,-5 9 0,13-2 1,2 2-1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9.60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323 9 11452,'2'-5'3786,"0"2"-3225,-2 3 727,0 0-812,-36 22-28,19-11-62,-28 21 6,29-17-66,-2 2-69,1 0-49,-1 2-57,0 2-73,1 4-11,-1 5-55,1 4-7,1 6 40,0 4-39,1 5 5,1 4 162,4-4-66,2 0-57,2-9-5,4-6-45,0-8 0,2-9-11,0-5-28,0-6 27,0 2 7,9-1-1,8 2 1,12-1-1,9-3 6,5-1-6,2-4-27,4 0-12,-6-2-28,2-8-268,-8-6-186,-1-9-291,-7-3-257,-3-2-303,-7 4-622,-3 0-1349,-8 6 3349,-2-1 0,-4 12 0,-2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0.31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70 280 9615,'7'-3'5007,"-2"2"-3993,-5 1 767,0 0-1372,-7 5-101,3 0-95,-7 6-68,6-5-72,-1 2-73,4-3 0,0 3-73,2 0 23,0 3 0,0 4-23,8 2-34,4-2-61,9 2 28,4-8-5,-1-3 5,2-4-11,1-2 27,0-13 124,-1-9 0,-3-19 68,-5-8-35,-4-4 29,-7 0 5,-4 4 23,-3 6-12,-5 10 0,-7 5 34,-6 9 79,-7 6-51,1 7-28,-4 4-17,2 2-5,-3 4-6,1 6-34,3 8-16,1 7-23,7 5-6,1 4-5,6 4 0,2 4 0,2 3-39,3 0 6,2-3-63,1-2-94,0-4-107,7-2-84,4-6-89,7-3-51,4-10-134,1-1-264,3-9-263,3-1-605,5-8-1203,2-8 2990,-2-6 0,-14 4 0,-7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1.19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1 140 8125,'2'-16'4688,"0"3"-3372,-2 13 1804,0 0-2689,0 4-134,2 6-73,2 9-33,0 9-35,4 4-16,-2 2-39,1 2-44,0 2-23,-2 2-34,2 3 0,-2-5 0,3-2-34,-4-10-17,2-9-44,-4-9-107,2-6 6,-2-2 162,2-12 29,2-11 5,2-20-6,3-13-44,1-7-17,0 1-23,0 2 6,1 15-17,-1 10-44,0 18 145,2 7 33,1 8 163,5 4 146,2 15 27,5 12-37,1 22-181,-1 5-78,-4 3-40,-7-6-27,-4-8-6,-6-11-6,-2-9-44,0-12-17,-4-5-17,2-6-264,-2-2 297,0-15 46,0-10-163,0-25-6,2-10-50,0-12-6,4-1 96,1 7 61,1 11-50,0 17 45,0 16 78,0 13 95,4 7 73,4 9 291,7 10-185,5 13 142,5 11-176,-2 7-100,1 3-89,-5 3 16,-1-2-17,-5-5-50,-1-2 0,-7-11-95,-3-9-213,-6-8-180,-1-11-329,-2-2-628,1-4-1266,-2-11-1098,0-9 3809,-6-14 0,5 12 0,-4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1.99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0 200 10427,'0'-5'4666,"0"1"-3792,0 4 571,0 0-1093,0 8 96,2 5-112,4 12-95,3 9-38,3 9-114,-2 4-27,0 4-57,-2-3 46,1-1-51,-3-7-11,2-8 11,-4-8-45,2-12-39,-4-6-73,0-4-34,-2-2 191,2-17 56,-2-11-56,4-29-73,-2-14 17,2-12-62,2 2 12,2 7 39,1 14-73,1 18 39,0 16 101,-2 14 146,4 9 78,0 3 123,7 16-89,3 13-34,7 22-84,2 15-61,-1 3-29,-1 6-50,-3-4 0,-3-5 0,-5-11-50,-2-13-40,-5-14-78,-5-14-129,-1-8 33,-4-10 203,1-19-29,-2-19-50,0-31 22,0-17-138,0 40 0,0-1 116,0-46 33,1 11 34,2 22-50,1 21 123,0 21 107,2 13 105,2 7 7,2 15 10,6 9 357,1 18-350,3 11-130,1 7-55,-1 5-51,0 1 0,-1 2-140,-1-3-298,-2-3-587,1-5-772,-1-9-1558,0-11-802,1-12 4157,-3-13 0,-5-6 0,-4-4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2.25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11430,'5'14'3875,"-2"-2"-3101,-3-12 1107,0 0-1679,29 73-124,-18-36-78,7 11 0,-1 1-78,-10-5-404,3 3-402,-6 2-320,4 0-387,-4-4-1137,1-7 425,-4-18 2303,-1-7 0,0-13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2.46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16835,'17'58'935,"-3"-5"-935,-4-26-168,-2 1-470,-1-5-494,0 0-968,-2-9-2381,2-4 4481,-2-8 0,-1-2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6.29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18 7425,'2'-5'2633,"0"1"-1810,-2 4 1854,0 0-1848,0-4-84,0 4-157,0-4-162,0 4-124,0 0-5,2 0 22,-2 0 57,4 0 27,0 5 45,2 6 0,4 10-39,3 11-45,-1 8-39,2 9-34,-2 8-50,1 7-51,-1 6-22,0 6-50,2 6-45,1 2-413,1 0 340,0-5 0,1-7-97,-1-12 97,-2-10 0,0-12-6,-1-10 6,-5-5-5,2-10 296,-2 1-336,2-5 107,4 1-101,3 0 5,3-1-28,3 2-72,1-5-146,1-1-129,-5-3-201,0-2-152,-5 0-106,-5-2-174,-4-10-588,-4-14-2050,-4-9 3680,-7-7 0,4 19 0,-4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6.70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17 352 9979,'-9'0'4705,"2"0"-3506,7 0 1730,0 0-2173,7 0-95,9 0-146,12 0-112,12 0-39,5 0-78,6 0-96,4-7-78,0-5-44,2-7-34,-1-6-34,-5 1 0,-4-5-50,-9 3-237,-5-1-250,-9 3-253,-7 3-302,-7 0-622,-6 2-1255,-2-8-1629,-4 3 4598,-4-2 0,3 13 0,-3 6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19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0 403 8450,'0'-7'3736,"0"1"-2728,0 6 1614,0 0-1861,17-2 12,-6 2-107,18 3-145,-6 12-150,5 9-7,3 14-17,3 6-90,-2 8-55,-2 3-118,-4-2 0,-5-6-78,-3-7-1,-6-14-5,-5-8-5,-4-11-63,-3-3-44,0-4-5,0-4 117,0-18 33,0-21-33,0-31 0,0-22-242,0 42 0,0-1 236,0 1 1,0 1-29,0-42-22,0 22-67,0 23 11,8 25 112,1 13 101,12 18 17,2 22 411,10 20-457,1 28 6,-14-30 1,-1 1-231,3 3 0,-1 1 191,0 3 1,-1 0-24,1-5 1,-1 0-11,13 42-6,-5-19 0,-8-17-67,-7-19-73,-3-17-112,-6-11 28,-2-12 218,2-22 1,-2-21-1,2-32-50,2-17-10,-4 43 0,0 0 49,2 0 1,0 1 16,2-39-67,3 19 11,-1 25 56,0 24 5,2 14 169,0 10 379,6 19-413,3 11 11,3 26 62,6 7-118,-1 10-89,6-5 44,-1-2-28,-1-10-22,2-8 0,-7-9-39,-3-10-39,-3-9 5,-4-10-33,0-5 22,3-6 5,3-12 79,3-15-5,3-22-102,-1-25 18,-4-16 30,-14 40 0,-2-2-545,-2 0 1,-2 0 597,1-48 6,-4 13 0,0 15 129,-4 19-34,-4 17 17,-3 17-22,-3 11-90,2 6 0,1 10 1190,3 16-1190,2 18 0,4 21 6,0 12 27,2 4-27,0 1-6,0-7 6,0-4-6,0-9 5,0-5-5,8-5-5,2-5-1,11-3-5,5-4-23,3-4-33,2-10 11,-1-6-11,-3-11 0,-1-3 61,-3-21-28,1-14-66,-2-26 27,1-18 67,-3-6-44,-3-2 50,-5 11 0,-4 12 0,-4 20-45,0 15 45,-2 15 6,2 6 78,4 19-28,4 15 11,5 24 11,5 14 101,1 6-128,1-3-40,-3-9 23,-3-16-34,-6-14-51,-6-15-61,0-9-33,-6-6 145,2-12 0,-2-17 0,0-22 0,0-26-6,0-16-210,0 41 1,0 0 198,0 0 1,0 0 5,6-42-40,-1 20-38,6 21 89,0 26 106,1 14 12,4 20-29,1 18 62,5 20 1,0 21-80,3 13-66,-1 2-6,-1 2-73,-1-7-179,-3-9 5,-3-12-1058,-2-15-678,-3-14-1450,-2-14-3141,-2-14 6574,-1-20 0,-4 10 0,0-9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6.52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461 179 8489,'0'-14'3075,"0"2"-2201,0 12 1428,0 0-1776,-52-51-195,26 39-96,-46-39-39,40 58-56,-4 7-22,1 11-6,0 5-22,3 2-40,2 2 0,3-4-50,2 1 0,5-1-11,4-1-45,5 1 0,4 2-33,4 0-51,2 2-51,2-3-78,13-3-84,5-5 0,14-9-11,3-7 135,5-5 77,2-15-27,2-15-118,-4-21 45,-2-17 163,-9-6 89,-5-3 39,-9 7 207,-6 11 135,-6 12-73,-2 16-89,-2 10-130,0 11 62,0 4-145,0 4 117,0 11 185,0 16 6,0 25-67,-2 18-124,-2 15-50,-2 2-73,-1-1-62,1-10-145,4-15-208,0-12-201,2-15-90,0-15-117,9-9 140,5-8-191,14-17-50,3-13 269,7-24 436,1-12 174,2-4 45,0 2 0,-4 9-11,-4 14 11,-7 18 235,-6 13 202,-3 16 50,-5 16-11,-4 13-56,-2 14-145,-2 0-45,-2-3-45,0-10 5,0-6 101,-2-13 219,2-5 123,-2-8-62,0 0-201,0-2-169,0-11-111,0-9-45,0-20-40,0-15 35,0-12-40,0-7 0,0 4-6,0 10-123,2 16-50,2 20 179,6 12 39,4 12 34,9 16-62,3 6-11,7 13-50,3 0-62,3-6-40,4-4-105,2-12-275,4-5-700,6-6-4406,-3-2 5638,-3-4 0,-24 3 0,-8-3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57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26 14566,'13'-15'2213,"-1"4"-1429,-6 17-107,2 12-178,4 18-188,1 13 0,1 5-174,-2-6 1,-1 3-466,7 24 1,0 4 394,-4-11 0,0 0-62,2 7 1,1 1-6,1 2 0,0 1 0,3-3 0,-1-1-135,0-4 1,0-2-132,-1-9 0,0-3-535,10 34-414,-5-22-427,-9-24-1253,-7-22-1446,-5-11 4341,-3-14 0,0 1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82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19 382 18728,'-14'37'1479,"9"-6"-1121,38-31-39,2 0-95,5-2-95,1-10-95,6-6-34,0-12-12,6-2-307,2-5-190,6 0-527,4-5-915,3 2-295,10-12-2100,-5 3 4346,3-3 0,-37 24 0,-12 10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9.34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118 0 11474,'0'5'5663,"0"-1"-4403,0-4 628,0 0-1569,-12 64-95,1-28-117,-9 54-29,6-45-72,4-3-1,2-4-5,4-4-11,2-6-45,2-3-6,0-4-78,5-2-111,7 0-57,9-2 0,8-2 61,5 0 23,2-3 107,2 1 72,-3-2 45,-2 1 84,-9-1 67,-4 2 112,-7 3 40,-7 7-46,-2 9 18,-4 12-80,0 8-15,-4 5-63,-6 2-38,-7-5-79,-6-5-12,-1-10-139,-2-8-174,-3-8-251,-2-11-393,1-6-762,-3-4-919,1-11-1326,1-10 3976,0-10 0,16 8 0,4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1.37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25 187 11306,'-2'0'2431,"0"0"-2089,0 0-40,1 0 466,0 0-634,-1 0 62,1 0 964,0 0-1166,1-2 1,0 2-1,0-4 6,0 2-6,0-1 6,-2-1 0,1 2 34,-1-2-28,2 2-1,0-2 6,0 1 1,0 1-12,0 0 789,0 2-542,0 8-79,0 7-96,0 9 1,0 9-39,0 0-23,0 2-5,0-4 27,0-6-27,0-6-6,0-7 39,0-3 6,0-5-40,0-2-55,0-2-6,0-6 6,0-10-29,0-12-72,0-17-28,0-4 67,0-2 67,0 4 34,0 11 5,0 9-27,0 10-1,0 8 0,0 6-5,0 3-129,0 0 174,0 11 111,0 9 23,0 16-16,0 12-12,2 6-101,2 5 28,1-1-33,3-5 5,-4-7-6,2-8 1,-2-6 0,0-9-6,0-4 0,-1-8 0,-2-3-6,-1-5-39,0-2-134,0-1 173,0-5 6,0-10-5,0-16 5,0-15 0,0-15-56,0-7-45,0-4 28,0 2-11,0 6 51,-1 13 33,0 9 0,-1 14 0,2 9 5,0 9 40,0 6 0,0 2 5,0 2 12,0 13 5,0 9 67,0 20-44,0 13-6,0 9-34,0 8 12,0 1 5,0-1-16,0-4 21,0-7-10,0-6-6,0-8-50,0-11-1,0-9 1,0-8-1,0-8 1,0-5-6,0-4-252,0-2 252,-1-15 0,-2-13 11,-1-25-11,-2-19-39,2-15-67,-4-9-266,3 0 299,0 7 28,1 18 45,-1 18 0,3 22 0,0 14 0,2 11 0,0 4 0,0 2 0,0 6 45,0 11 62,0 16 16,0 19 220,0 12-270,2 8-22,0 0-7,3 0 35,-1-6-1,-2-7 29,0-6-51,-2-10-6,0-9-16,0-9-23,0-10 28,0-7 0,0-4-5,0-4-191,0 0 157,0-8-6,0-9 6,0-13-5,-2-12-29,0-3-22,-1-4-11,1 7 28,2 5 5,0 6 34,0 10 0,0 4 0,0 6 0,0 5 0,0 4 0,0 0 45,0 2-11,0 4 22,0 10 16,0 10-4,0 14-18,0 7-16,0 4-29,0 0 1,0-7-1,0-4 1,2-12 0,-1-7-1,1-11 46,-2-4 5,0-4-185,0 0 129,0-11 0,0-11 0,0-18 0,0-14-34,0-5-22,0-5 23,-2 6 27,1 5-5,-2 13 11,2 8 0,-1 9 0,2 10 5,0 3-5,0 8 45,0 0 67,0 2-33,0 4-18,0 6 24,0 11-18,0 10-16,0 7-46,0 4 6,0 1-5,0-1 39,0-4-40,0-4-5,0-6 6,0-7 0,-1-8-6,0-5-6,-1-6-28,2 0-386,0-2 296,0-7 91,0-14 33,0-16-84,0-20-34,0-11 23,0-7 0,0-3 61,2 9 29,0 6-1,3 16 6,-3 11 0,0 13 34,-2 13-29,0 4 40,0 6-39,0 0 27,1 0-33,0 0-5,2 7 5,2 7 33,1 11-22,2 5 29,-2 8 21,2 4 46,-3 7-1,-1 6-22,-3 4-28,-1 3-22,0 0-23,0-5-6,0-4-5,0-12 6,0-8-6,0-12 0,0-6-34,0-9 1,0-2-1,0-4-190,0 0 185,0-11 39,0-13 0,0-20 0,0-16-34,0-12-106,0-1 17,0-1 50,0 12 68,2 7-6,1 15 11,-1 10 0,1 12 5,-2 9 96,1 5-34,-2 4 6,2 0-39,-2 0 5,2 4 28,0 8-17,-2 10 6,2 12 45,-2 6-11,0 7-23,0 0-17,0 0-38,0-5-1,0-6-11,0-6-11,0-9-141,0-6-368,0-7-651,0-4-778,0-2-2879,0-2 4828,0-6 0,0 5 0,0-5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3.87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8522,'2'5'3322,"0"-1"-2705,-2-4 783,0 0-924,4 28-12,-1-17-10,1 22-17,-3-25-17,-1 2 17,2 3-39,-1 2-34,1 4-67,-2 2-62,0 3-34,0 1-44,0-1-50,0 1-1,0-4-56,0 0-38,0-2-7,0-4-5,0-2 6,0-1-6,0-5 5,0 1-5,0-5 0,0-2-330,0-1 302,0-11 28,0-9 56,0-14-6,0-12-16,0-3-34,0-5 11,0 5 23,1 9-29,0 8 51,1 13-50,-2 7 0,0 8 27,0 2 214,0 2-124,1 0-10,0 0-41,1 5-66,-2 10 28,0 13-34,0 12 11,2 9-6,-2 4 29,2 4 0,-2-3 22,0-1-6,0-9-44,0-6 38,0-8-44,0-9 0,0-6 0,0-9-33,0-2 22,0-4-241,0 0 207,0-5 39,0-12 6,0-13 0,0-15-33,0-8 21,0-6-72,0-1-6,0 1 56,0 8 29,0 10-1,0 12 1,0 14 5,2 7 39,-2 6 242,2 2-220,0 17-22,-2 8 23,2 23-23,-2 12 28,2 6-27,-2 6 10,4-4-5,-4-4-40,2-9 68,-2-9-39,0-8-34,0-6 5,0-7-5,0-5 6,0-6 0,0-5-1,0-5 1,0-2-191,0-2 179,0-12 6,0-7 28,0-18-28,0-11-33,0-8 33,0-5-6,4-3 1,-2 1-1,4 3-44,-2 5 38,0 10 7,-1 10-1,-1 9 1,-1 7 5,0 9-6,1 3 6,-2 6 6,1 1 50,0 0 196,1 0-163,-2 7-27,0 12-57,0 19 35,0 16-1,0 13-34,0 6 7,0-1-7,0-2-5,0-12 6,0-8-6,0-14 5,0-8-5,0-11 6,0-9 0,0-4-6,0-4-247,0 0 135,0-10 73,0-11 39,0-19-6,0-18-44,0-14-12,0-5 6,0 1 6,0 8-6,0 16 22,0 15 29,0 16 5,0 10 0,0 8 78,0 3 275,0 0-258,0 3-28,0 13-16,0 14-6,0 19-12,0 11-27,0 8-1,0-2 29,1-2-34,0-11 0,1-9 0,0-12 6,-2-7-6,2-12 0,-2-3-6,0-8-56,0 0-262,0-2 116,0-7 169,0-12-11,2-15 11,2-17-12,0-13-33,2-8 0,-2-5-1,0 3 80,-1 8-1,0 11 6,-2 12 6,1 14 45,-2 12 72,0 9 28,0 6-16,0 2-62,0 13 33,0 9 23,0 19-28,0 10-29,0 4 12,0 3-44,0-5 10,0-7-50,0-8 0,0-8-50,0-11-74,0-8-284,0-8-439,0-3-693,0 0-527,0-15-2290,0-5 4357,-4-16 0,3 14 0,-3 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5.48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17 767 9901,'-9'-4'3736,"1"0"-2997,8 4 4353,0 0-4812,0 2-79,0-2-50,0 2-78,0 0-6,0-2 1888,0 2-1871,2-2 12,2 0-7,3 0 23,1 0-39,0 2 22,0-1-44,2 1-7,-1-2-38,2 0 28,0 0-23,-1 0-6,2 0 29,-2 0-23,3 0 28,-1 0-27,2 1-7,0 0 40,4 1 22,1 0-16,1-2-12,-3 2-34,-1-2 1,-6 0 0,0 0 5,-3 0-6,1 0-5,-2 0 6,4 0 28,-2 2-29,4-2 1,-1 2 27,-1-2-27,0 0-6,0 0 6,-2 0-6,1 0 5,-2 0 1,0 0-1,-1 0 1,2 0 0,-2 0-1,0 0 29,0 0-29,-2 0 1,0 0-6,2 0 6,1 0-6,3 0 0,2 0 5,2 0 1,3 0-6,1 0 5,2 0 1,1 0 0,1 0-1,-3 0-5,-1 0 6,-4 0-1,2 0-5,-3 0 0,3 0 0,0-3 0,4-2 0,3-4 6,3-1 0,3-3-1,2 0 1,1-5-1,1 2 29,1-5 11,3 2 11,4-4-6,3 0-5,5-5 11,4 2 28,1-3-39,2 5-6,0-2-5,1 4-23,0-1 56,2 3-11,0 2-6,-2 1-38,0 2-7,-8 0 1,-2 2-1,-4 1 1,-4-1-6,-1 0 6,-1 1-6,-1 1 0,-1 0-45,-4 3-62,-3-1-111,-9 1-180,-3-1-268,-8 3-360,-4-2-261,-2-1-646,-2-7-1674,-9-19-3602,-8-7 7209,-12-15 0,11 26 0,1 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7.724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8 183 8791,'-2'7'2039,"0"-1"-1619,2-6 1110,0 0-937,-2 0 57,2 0 5142,-2 0-5585,11 0-5,2 0-6,10 0 16,3-2-21,1-4 10,3-5-27,1-4 16,1-4 12,1 2-40,1-2-55,3 4 10,-2-2-10,5 4-6,-1-1 11,4 3-22,1 0-12,1 3-22,2 1 6,-2 3 11,-2 2 5,-2 2 0,-5-2 23,1 2 0,-4-2 11,-1 2-22,-2 0-6,-1 0-34,1 0 17,-3 0-22,3 0-11,-1 0-29,1 0 29,3 0-29,0 0 1,1 2 5,-1 2-11,1 5 11,-3-3-5,0 4 28,-3-5-29,-3 3 1,-1-3-1,-4 3 29,2-4-28,1 4 27,1 1-27,3 0 27,1 3-21,1-1-7,1 0 1,-1-1-1,-1 0 29,-3-2-34,-3 1 6,0-2 5,-3 2-6,1-1 29,0 2-28,1 1 5,1 2 22,2 0-27,1 1 28,0-1-23,1 4-6,-4-4 1,3 2 0,-5-5-6,0 3 5,-3-4-5,-1-1 6,-4 0-1,2-1-5,-4-1 6,2 2-6,-1-3 6,-1 3-1,2-3-5,-2 1 0,4-2 6,-3 2-6,3-1 5,-4 3 1,2-4 5,-4 3-5,2-3-1,-2 0 1,3 0 0,-1 1-6,0 1 5,0-2-5,0 4 0,0-3 6,-1-1-1,0 0-5,-2-3 12,1 2-7,-2 0 29,0 1-1,2-2-27,-2 2 0,4-2-1,-2 3 1,1-3-1,0 2 1,0-4 0,-1 4-1,0-2 1,0 1 27,0 0 7,2 2 4,2-1-10,1 2-28,1 1-1,0-3 1,0 2-1,1-1 7,-1-1-7,2 0 29,0 0-29,3 1 163,1-1-89,0 0-23,1 0-11,-3-1-6,-4 0 22,0 0-5,-3-1 12,1 0-1,-2 0-17,-2-2-5,2 2-6,-2-2-28,1 0 23,0 0 16,0 0-16,1 0-28,0 0 38,0 0-9,2 2-2,2-1 1,3 0-1,3-1 7,4 0 55,7 0 62,6 0-79,3 0-72,0 0 27,-2 0-27,-7 0 5,1 0-11,-4 0 6,5-1-1,-2-2 1,-3 1 5,-2-2-11,-7 2 0,-3-1-6,-4 0-72,-5 0-56,-2 1-90,-3-2-141,0 2-245,0-4-488,0-1-510,-3-5-1108,-5-1-1015,-11 3-6100,0 3 9245,-5 9 0,13-2 1,2 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09.60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323 9 11452,'2'-5'3786,"0"2"-3225,-2 3 727,0 0-812,-36 22-28,19-11-62,-28 21 6,29-17-66,-2 2-69,1 0-49,-1 2-57,0 2-73,1 4-11,-1 5-55,1 4-7,1 6 40,0 4-39,1 5 5,1 4 162,4-4-66,2 0-57,2-9-5,4-6-45,0-8 0,2-9-11,0-5-28,0-6 27,0 2 7,9-1-1,8 2 1,12-1-1,9-3 6,5-1-6,2-4-27,4 0-12,-6-2-28,2-8-268,-8-6-186,-1-9-291,-7-3-257,-3-2-303,-7 4-622,-3 0-1349,-8 6 3349,-2-1 0,-4 12 0,-2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0.31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70 280 9615,'7'-3'5007,"-2"2"-3993,-5 1 767,0 0-1372,-7 5-101,3 0-95,-7 6-68,6-5-72,-1 2-73,4-3 0,0 3-73,2 0 23,0 3 0,0 4-23,8 2-34,4-2-61,9 2 28,4-8-5,-1-3 5,2-4-11,1-2 27,0-13 124,-1-9 0,-3-19 68,-5-8-35,-4-4 29,-7 0 5,-4 4 23,-3 6-12,-5 10 0,-7 5 34,-6 9 79,-7 6-51,1 7-28,-4 4-17,2 2-5,-3 4-6,1 6-34,3 8-16,1 7-23,7 5-6,1 4-5,6 4 0,2 4 0,2 3-39,3 0 6,2-3-63,1-2-94,0-4-107,7-2-84,4-6-89,7-3-51,4-10-134,1-1-264,3-9-263,3-1-605,5-8-1203,2-8 2990,-2-6 0,-14 4 0,-7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1.19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1 140 8125,'2'-16'4688,"0"3"-3372,-2 13 1804,0 0-2689,0 4-134,2 6-73,2 9-33,0 9-35,4 4-16,-2 2-39,1 2-44,0 2-23,-2 2-34,2 3 0,-2-5 0,3-2-34,-4-10-17,2-9-44,-4-9-107,2-6 6,-2-2 162,2-12 29,2-11 5,2-20-6,3-13-44,1-7-17,0 1-23,0 2 6,1 15-17,-1 10-44,0 18 145,2 7 33,1 8 163,5 4 146,2 15 27,5 12-37,1 22-181,-1 5-78,-4 3-40,-7-6-27,-4-8-6,-6-11-6,-2-9-44,0-12-17,-4-5-17,2-6-264,-2-2 297,0-15 46,0-10-163,0-25-6,2-10-50,0-12-6,4-1 96,1 7 61,1 11-50,0 17 45,0 16 78,0 13 95,4 7 73,4 9 291,7 10-185,5 13 142,5 11-176,-2 7-100,1 3-89,-5 3 16,-1-2-17,-5-5-50,-1-2 0,-7-11-95,-3-9-213,-6-8-180,-1-11-329,-2-2-628,1-4-1266,-2-11-1098,0-9 3809,-6-14 0,5 12 0,-4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32:16.830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58 5 9514,'2'-3'3876,"0"2"-907,-2 1-2471,0 73-4240,0-11 3910,-2 2 0,-1 5-50,0-14 0,-1 0-218,-1 4 0,-1 1 103,1 2 0,0-1-132,1 0 1,0-1 128,0-2 0,0-2-123,1-4 0,0-1-437,-1 36-364,2-20-404,2-20 2078,0-22-3736,0-13 3390,5-49 0,-3 27 0,3-30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1.995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0 200 10427,'0'-5'4666,"0"1"-3792,0 4 571,0 0-1093,0 8 96,2 5-112,4 12-95,3 9-38,3 9-114,-2 4-27,0 4-57,-2-3 46,1-1-51,-3-7-11,2-8 11,-4-8-45,2-12-39,-4-6-73,0-4-34,-2-2 191,2-17 56,-2-11-56,4-29-73,-2-14 17,2-12-62,2 2 12,2 7 39,1 14-73,1 18 39,0 16 101,-2 14 146,4 9 78,0 3 123,7 16-89,3 13-34,7 22-84,2 15-61,-1 3-29,-1 6-50,-3-4 0,-3-5 0,-5-11-50,-2-13-40,-5-14-78,-5-14-129,-1-8 33,-4-10 203,1-19-29,-2-19-50,0-31 22,0-17-138,0 40 0,0-1 116,0-46 33,1 11 34,2 22-50,1 21 123,0 21 107,2 13 105,2 7 7,2 15 10,6 9 357,1 18-350,3 11-130,1 7-55,-1 5-51,0 1 0,-1 2-140,-1-3-298,-2-3-587,1-5-772,-1-9-1558,0-11-802,1-12 4157,-3-13 0,-5-6 0,-4-4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2.25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11430,'5'14'3875,"-2"-2"-3101,-3-12 1107,0 0-1679,29 73-124,-18-36-78,7 11 0,-1 1-78,-10-5-404,3 3-402,-6 2-320,4 0-387,-4-4-1137,1-7 425,-4-18 2303,-1-7 0,0-13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2.466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0 16835,'17'58'935,"-3"-5"-935,-4-26-168,-2 1-470,-1-5-494,0 0-968,-2-9-2381,2-4 4481,-2-8 0,-1-2 0,-2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6.29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 18 7425,'2'-5'2633,"0"1"-1810,-2 4 1854,0 0-1848,0-4-84,0 4-157,0-4-162,0 4-124,0 0-5,2 0 22,-2 0 57,4 0 27,0 5 45,2 6 0,4 10-39,3 11-45,-1 8-39,2 9-34,-2 8-50,1 7-51,-1 6-22,0 6-50,2 6-45,1 2-413,1 0 340,0-5 0,1-7-97,-1-12 97,-2-10 0,0-12-6,-1-10 6,-5-5-5,2-10 296,-2 1-336,2-5 107,4 1-101,3 0 5,3-1-28,3 2-72,1-5-146,1-1-129,-5-3-201,0-2-152,-5 0-106,-5-2-174,-4-10-588,-4-14-2050,-4-9 3680,-7-7 0,4 19 0,-4 6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6.703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17 352 9979,'-9'0'4705,"2"0"-3506,7 0 1730,0 0-2173,7 0-95,9 0-146,12 0-112,12 0-39,5 0-78,6 0-96,4-7-78,0-5-44,2-7-34,-1-6-34,-5 1 0,-4-5-50,-9 3-237,-5-1-250,-9 3-253,-7 3-302,-7 0-622,-6 2-1255,-2-8-1629,-4 3 4598,-4-2 0,3 13 0,-3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19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0 403 8450,'0'-7'3736,"0"1"-2728,0 6 1614,0 0-1861,17-2 12,-6 2-107,18 3-145,-6 12-150,5 9-7,3 14-17,3 6-90,-2 8-55,-2 3-118,-4-2 0,-5-6-78,-3-7-1,-6-14-5,-5-8-5,-4-11-63,-3-3-44,0-4-5,0-4 117,0-18 33,0-21-33,0-31 0,0-22-242,0 42 0,0-1 236,0 1 1,0 1-29,0-42-22,0 22-67,0 23 11,8 25 112,1 13 101,12 18 17,2 22 411,10 20-457,1 28 6,-14-30 1,-1 1-231,3 3 0,-1 1 191,0 3 1,-1 0-24,1-5 1,-1 0-11,13 42-6,-5-19 0,-8-17-67,-7-19-73,-3-17-112,-6-11 28,-2-12 218,2-22 1,-2-21-1,2-32-50,2-17-10,-4 43 0,0 0 49,2 0 1,0 1 16,2-39-67,3 19 11,-1 25 56,0 24 5,2 14 169,0 10 379,6 19-413,3 11 11,3 26 62,6 7-118,-1 10-89,6-5 44,-1-2-28,-1-10-22,2-8 0,-7-9-39,-3-10-39,-3-9 5,-4-10-33,0-5 22,3-6 5,3-12 79,3-15-5,3-22-102,-1-25 18,-4-16 30,-14 40 0,-2-2-545,-2 0 1,-2 0 597,1-48 6,-4 13 0,0 15 129,-4 19-34,-4 17 17,-3 17-22,-3 11-90,2 6 0,1 10 1190,3 16-1190,2 18 0,4 21 6,0 12 27,2 4-27,0 1-6,0-7 6,0-4-6,0-9 5,0-5-5,8-5-5,2-5-1,11-3-5,5-4-23,3-4-33,2-10 11,-1-6-11,-3-11 0,-1-3 61,-3-21-28,1-14-66,-2-26 27,1-18 67,-3-6-44,-3-2 50,-5 11 0,-4 12 0,-4 20-45,0 15 45,-2 15 6,2 6 78,4 19-28,4 15 11,5 24 11,5 14 101,1 6-128,1-3-40,-3-9 23,-3-16-34,-6-14-51,-6-15-61,0-9-33,-6-6 145,2-12 0,-2-17 0,0-22 0,0-26-6,0-16-210,0 41 1,0 0 198,0 0 1,0 0 5,6-42-40,-1 20-38,6 21 89,0 26 106,1 14 12,4 20-29,1 18 62,5 20 1,0 21-80,3 13-66,-1 2-6,-1 2-73,-1-7-179,-3-9 5,-3-12-1058,-2-15-678,-3-14-1450,-2-14-3141,-2-14 6574,-1-20 0,-4 10 0,0-9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572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0 26 14566,'13'-15'2213,"-1"4"-1429,-6 17-107,2 12-178,4 18-188,1 13 0,1 5-174,-2-6 1,-1 3-466,7 24 1,0 4 394,-4-11 0,0 0-62,2 7 1,1 1-6,1 2 0,0 1 0,3-3 0,-1-1-135,0-4 1,0-2-132,-1-9 0,0-3-535,10 34-414,-5-22-427,-9-24-1253,-7-22-1446,-5-11 4341,-3-14 0,0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8.829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19 382 18728,'-14'37'1479,"9"-6"-1121,38-31-39,2 0-95,5-2-95,1-10-95,6-6-34,0-12-12,6-2-307,2-5-190,6 0-527,4-5-915,3 2-295,10-12-2100,-5 3 4346,3-3 0,-37 24 0,-12 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3:51:19.347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118 0 11474,'0'5'5663,"0"-1"-4403,0-4 628,0 0-1569,-12 64-95,1-28-117,-9 54-29,6-45-72,4-3-1,2-4-5,4-4-11,2-6-45,2-3-6,0-4-78,5-2-111,7 0-57,9-2 0,8-2 61,5 0 23,2-3 107,2 1 72,-3-2 45,-2 1 84,-9-1 67,-4 2 112,-7 3 40,-7 7-46,-2 9 18,-4 12-80,0 8-15,-4 5-63,-6 2-38,-7-5-79,-6-5-12,-1-10-139,-2-8-174,-3-8-251,-2-11-393,1-6-762,-3-4-919,1-11-1326,1-10 3976,0-10 0,16 8 0,4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7T14:15:11.948"/>
    </inkml:context>
    <inkml:brush xml:id="br0">
      <inkml:brushProperty name="width" value="0.06" units="cm"/>
      <inkml:brushProperty name="height" value="0.06" units="cm"/>
      <inkml:brushProperty name="color" value="#CC0066"/>
    </inkml:brush>
  </inkml:definitions>
  <inkml:trace contextRef="#ctx0" brushRef="#br0">212 38 6904,'2'-4'2554,"0"0"-2162,-2 4-22,0-7-79,0 5-67,0-6-50,0 8-6,0-2 84,0 2 45,0-2 5,0 0-67,0 1-16,0 0 50,0-1-11,0 1 1937,0-1-2061,0 6-27,0-3-18,0 3-10,0-2 11,0-2-1,0 2-27,-2-2-56,-2 2 50,-2 0-23,-4 3 23,-2 1 11,-3 0-27,-1 5 16,1-2 33,-1 1-5,4 0-28,-2-1 11,3 2-27,1-5-40,2 0 5,2-3 1,2 0-1,2-2 1,2 1-6,0 0 6,0-2 10,0 2-10,-2-2 0,2 0-6,-2 0 5,0 0-5,0 2 6,-2-2-1,1 2-5,0 0 0,2-1-2380,-1 0 1249,1 1-628,-3 4 1759,-8 9 0,6-7 0,-3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3A8D-49EA-0D10-B4C3-B885DF2E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29648-96E8-F586-2AEE-C66E476D3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1794-6D1D-6575-57D1-739CB9A0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6F69-CBF4-CEC6-F042-43DE4FAD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887A8-4791-96BA-5765-269E191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8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4733-F167-CAA7-222D-D0318136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3058B-707C-6083-005C-492BCD22B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0E68-737B-D331-3048-1FD1C93D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8B50-713E-0A13-A1C5-D1915593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5085-1CB2-A68E-4304-BEB9B20F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EA53C-8EAD-3315-678D-7D25217FA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9EA88-896D-6D00-0A6D-0FA3B1ED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AA75F-5E3D-1F5F-9BB1-896DE3B4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88B6-04BE-071B-6F3A-47E52139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E52CA-4A98-DD88-B740-577737FA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45D4-2BD2-E5DB-34CE-33DB3AE2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7585-8958-2EDB-A10F-45A487B3E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DDC10-D237-3124-FA15-6EF9C104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57FC-0F6E-5305-3ACD-EA3F9A04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1B60-BAD9-1972-199F-358BBBAE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1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096B-2A5F-D84B-5801-B65A08B0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EACCC-9634-9740-4D6E-1EFC0DBE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7FF9-74BE-7390-D6E2-68640844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E804-3BD1-DFA1-5186-F142E74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F559-D406-3A62-10E7-7221B3BE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5808-49E6-EDBD-4998-76683DBE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4B4A-BA54-8E91-F11D-1B85E8301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CB271-384A-E792-1F6E-71526354B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4403-6B1A-26D1-52CB-680D9C82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F1A91-CAB3-08A6-EDD4-473D20D4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24FF1-227A-AB6A-8CF4-65F2540B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3B53-7A12-A264-D4AB-8719C27E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859CC-0807-0ED6-A6AF-6BA940C8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B4A98-3494-0260-6A8E-C8F5C3CF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1BAA5-095F-8167-A59B-BBDF0B85D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1B1D5-0AE0-74A3-838B-7C0D1BFE2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109A4-F0CF-9481-90E6-32BB25F4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95B13-EC92-3B59-AF83-8249ED78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1A657D-0584-8635-3562-6306E49F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5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C288-7C77-F6A3-0DD4-FFF8B83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6F76D-ED41-44C8-B49F-02A859CD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EB7D0-0C46-ECC0-2748-5E7CC2DF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F467-D6C3-32F3-2CED-2177A333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67E98-59EA-70AE-CEB5-D5157363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2F410-E86B-34B0-9A0C-0ED28516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E1E0A-04B7-DE25-787E-0892CF8A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2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68C0-B189-89BC-2C64-CEE2C09D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1090-5353-8893-3FA2-0D5B5FC9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E02F9-DBFA-47BB-5B7A-5A3EC826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84A60-784F-F52A-D620-A1E2CC6F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A013B-3D49-C20C-40DD-14FF6625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62B92-895C-AE7B-83BB-1435743D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32E5-92BF-99EF-C79A-81DE4703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E7BAD-DC13-FA56-3A15-04F398140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6A3F-EE20-61D4-536B-3046A1359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2D4A8-8C4E-70DB-DF56-51D3A32F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B209-1296-43CA-1310-5D454F7B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62F7-FB70-CE16-AE14-712B08C8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4AFF5-057B-BFE9-62E8-B861BFED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98EE-ABB6-9F27-00CD-097C6F98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DDF7F-0306-93B2-FB89-B5B2A6F35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66973-26FC-1E47-8C6B-57A017B9EEAC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BA76-8D6C-4C37-ABCC-47D69778E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38175-F0AB-048A-4C2F-492B4DC52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9C685-D122-9A47-8620-D240A5EA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9.jpe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18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sv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5.png"/><Relationship Id="rId7" Type="http://schemas.openxmlformats.org/officeDocument/2006/relationships/image" Target="../media/image18.sv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9.jpeg"/><Relationship Id="rId5" Type="http://schemas.openxmlformats.org/officeDocument/2006/relationships/image" Target="../media/image16.svg"/><Relationship Id="rId15" Type="http://schemas.openxmlformats.org/officeDocument/2006/relationships/image" Target="../media/image39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1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2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3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12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4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6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8.png"/><Relationship Id="rId18" Type="http://schemas.openxmlformats.org/officeDocument/2006/relationships/image" Target="../media/image39.sv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12" Type="http://schemas.openxmlformats.org/officeDocument/2006/relationships/image" Target="../media/image29.jpeg"/><Relationship Id="rId17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47.png"/><Relationship Id="rId5" Type="http://schemas.openxmlformats.org/officeDocument/2006/relationships/image" Target="../media/image16.svg"/><Relationship Id="rId15" Type="http://schemas.openxmlformats.org/officeDocument/2006/relationships/image" Target="../media/image50.pn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0.png"/><Relationship Id="rId7" Type="http://schemas.openxmlformats.org/officeDocument/2006/relationships/image" Target="../media/image1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15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35.png"/><Relationship Id="rId4" Type="http://schemas.openxmlformats.org/officeDocument/2006/relationships/image" Target="../media/image16.svg"/><Relationship Id="rId9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a-digitalis/emp-zk-tutoria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33.xml"/><Relationship Id="rId21" Type="http://schemas.openxmlformats.org/officeDocument/2006/relationships/customXml" Target="../ink/ink24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7" Type="http://schemas.openxmlformats.org/officeDocument/2006/relationships/customXml" Target="../ink/ink17.xml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29" Type="http://schemas.openxmlformats.org/officeDocument/2006/relationships/customXml" Target="../ink/ink28.xml"/><Relationship Id="rId41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19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32.xml"/><Relationship Id="rId40" Type="http://schemas.openxmlformats.org/officeDocument/2006/relationships/image" Target="../media/image75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4" Type="http://schemas.openxmlformats.org/officeDocument/2006/relationships/image" Target="../media/image77.png"/><Relationship Id="rId4" Type="http://schemas.openxmlformats.org/officeDocument/2006/relationships/image" Target="../media/image57.png"/><Relationship Id="rId9" Type="http://schemas.openxmlformats.org/officeDocument/2006/relationships/customXml" Target="../ink/ink18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27.xml"/><Relationship Id="rId30" Type="http://schemas.openxmlformats.org/officeDocument/2006/relationships/image" Target="../media/image70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8" Type="http://schemas.openxmlformats.org/officeDocument/2006/relationships/image" Target="../media/image59.png"/><Relationship Id="rId3" Type="http://schemas.openxmlformats.org/officeDocument/2006/relationships/customXml" Target="../ink/ink15.xml"/><Relationship Id="rId12" Type="http://schemas.openxmlformats.org/officeDocument/2006/relationships/image" Target="../media/image6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.xm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9" Type="http://schemas.openxmlformats.org/officeDocument/2006/relationships/customXml" Target="../ink/ink54.xml"/><Relationship Id="rId21" Type="http://schemas.openxmlformats.org/officeDocument/2006/relationships/customXml" Target="../ink/ink45.xml"/><Relationship Id="rId34" Type="http://schemas.openxmlformats.org/officeDocument/2006/relationships/image" Target="../media/image92.png"/><Relationship Id="rId42" Type="http://schemas.openxmlformats.org/officeDocument/2006/relationships/image" Target="../media/image96.png"/><Relationship Id="rId47" Type="http://schemas.openxmlformats.org/officeDocument/2006/relationships/customXml" Target="../ink/ink58.xml"/><Relationship Id="rId50" Type="http://schemas.openxmlformats.org/officeDocument/2006/relationships/image" Target="../media/image100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7" Type="http://schemas.openxmlformats.org/officeDocument/2006/relationships/customXml" Target="../ink/ink38.xml"/><Relationship Id="rId2" Type="http://schemas.openxmlformats.org/officeDocument/2006/relationships/image" Target="../media/image56.png"/><Relationship Id="rId16" Type="http://schemas.openxmlformats.org/officeDocument/2006/relationships/image" Target="../media/image84.png"/><Relationship Id="rId29" Type="http://schemas.openxmlformats.org/officeDocument/2006/relationships/customXml" Target="../ink/ink49.xml"/><Relationship Id="rId11" Type="http://schemas.openxmlformats.org/officeDocument/2006/relationships/customXml" Target="../ink/ink40.xml"/><Relationship Id="rId24" Type="http://schemas.openxmlformats.org/officeDocument/2006/relationships/image" Target="../media/image88.png"/><Relationship Id="rId32" Type="http://schemas.openxmlformats.org/officeDocument/2006/relationships/image" Target="../media/image91.png"/><Relationship Id="rId37" Type="http://schemas.openxmlformats.org/officeDocument/2006/relationships/customXml" Target="../ink/ink53.xml"/><Relationship Id="rId40" Type="http://schemas.openxmlformats.org/officeDocument/2006/relationships/image" Target="../media/image95.png"/><Relationship Id="rId45" Type="http://schemas.openxmlformats.org/officeDocument/2006/relationships/customXml" Target="../ink/ink57.xml"/><Relationship Id="rId53" Type="http://schemas.openxmlformats.org/officeDocument/2006/relationships/customXml" Target="../ink/ink61.xml"/><Relationship Id="rId58" Type="http://schemas.openxmlformats.org/officeDocument/2006/relationships/image" Target="../media/image104.png"/><Relationship Id="rId5" Type="http://schemas.openxmlformats.org/officeDocument/2006/relationships/customXml" Target="../ink/ink37.xml"/><Relationship Id="rId61" Type="http://schemas.openxmlformats.org/officeDocument/2006/relationships/customXml" Target="../ink/ink65.xml"/><Relationship Id="rId19" Type="http://schemas.openxmlformats.org/officeDocument/2006/relationships/customXml" Target="../ink/ink44.xml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48.xml"/><Relationship Id="rId30" Type="http://schemas.openxmlformats.org/officeDocument/2006/relationships/image" Target="../media/image90.png"/><Relationship Id="rId35" Type="http://schemas.openxmlformats.org/officeDocument/2006/relationships/customXml" Target="../ink/ink52.xml"/><Relationship Id="rId43" Type="http://schemas.openxmlformats.org/officeDocument/2006/relationships/customXml" Target="../ink/ink56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8" Type="http://schemas.openxmlformats.org/officeDocument/2006/relationships/image" Target="../media/image80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82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33" Type="http://schemas.openxmlformats.org/officeDocument/2006/relationships/customXml" Target="../ink/ink51.xml"/><Relationship Id="rId38" Type="http://schemas.openxmlformats.org/officeDocument/2006/relationships/image" Target="../media/image94.png"/><Relationship Id="rId46" Type="http://schemas.openxmlformats.org/officeDocument/2006/relationships/image" Target="../media/image98.png"/><Relationship Id="rId59" Type="http://schemas.openxmlformats.org/officeDocument/2006/relationships/customXml" Target="../ink/ink64.xml"/><Relationship Id="rId20" Type="http://schemas.openxmlformats.org/officeDocument/2006/relationships/image" Target="../media/image86.png"/><Relationship Id="rId41" Type="http://schemas.openxmlformats.org/officeDocument/2006/relationships/customXml" Target="../ink/ink55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69.png"/><Relationship Id="rId36" Type="http://schemas.openxmlformats.org/officeDocument/2006/relationships/image" Target="../media/image93.png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81.png"/><Relationship Id="rId31" Type="http://schemas.openxmlformats.org/officeDocument/2006/relationships/customXml" Target="../ink/ink50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4" Type="http://schemas.openxmlformats.org/officeDocument/2006/relationships/image" Target="../media/image78.png"/><Relationship Id="rId9" Type="http://schemas.openxmlformats.org/officeDocument/2006/relationships/customXml" Target="../ink/ink3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" Type="http://schemas.openxmlformats.org/officeDocument/2006/relationships/customXml" Target="../ink/ink67.xml"/><Relationship Id="rId21" Type="http://schemas.openxmlformats.org/officeDocument/2006/relationships/customXml" Target="../ink/ink76.xml"/><Relationship Id="rId34" Type="http://schemas.openxmlformats.org/officeDocument/2006/relationships/image" Target="../media/image123.png"/><Relationship Id="rId7" Type="http://schemas.openxmlformats.org/officeDocument/2006/relationships/customXml" Target="../ink/ink69.xml"/><Relationship Id="rId12" Type="http://schemas.openxmlformats.org/officeDocument/2006/relationships/image" Target="../media/image112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2" Type="http://schemas.openxmlformats.org/officeDocument/2006/relationships/image" Target="../media/image56.png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29" Type="http://schemas.openxmlformats.org/officeDocument/2006/relationships/customXml" Target="../ink/ink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customXml" Target="../ink/ink71.xml"/><Relationship Id="rId24" Type="http://schemas.openxmlformats.org/officeDocument/2006/relationships/image" Target="../media/image118.png"/><Relationship Id="rId32" Type="http://schemas.openxmlformats.org/officeDocument/2006/relationships/image" Target="../media/image122.png"/><Relationship Id="rId5" Type="http://schemas.openxmlformats.org/officeDocument/2006/relationships/customXml" Target="../ink/ink68.xml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120.png"/><Relationship Id="rId10" Type="http://schemas.openxmlformats.org/officeDocument/2006/relationships/image" Target="../media/image111.png"/><Relationship Id="rId19" Type="http://schemas.openxmlformats.org/officeDocument/2006/relationships/customXml" Target="../ink/ink75.xml"/><Relationship Id="rId31" Type="http://schemas.openxmlformats.org/officeDocument/2006/relationships/customXml" Target="../ink/ink81.xml"/><Relationship Id="rId4" Type="http://schemas.openxmlformats.org/officeDocument/2006/relationships/image" Target="../media/image108.png"/><Relationship Id="rId9" Type="http://schemas.openxmlformats.org/officeDocument/2006/relationships/customXml" Target="../ink/ink70.xml"/><Relationship Id="rId14" Type="http://schemas.openxmlformats.org/officeDocument/2006/relationships/image" Target="../media/image113.png"/><Relationship Id="rId22" Type="http://schemas.openxmlformats.org/officeDocument/2006/relationships/image" Target="../media/image117.png"/><Relationship Id="rId27" Type="http://schemas.openxmlformats.org/officeDocument/2006/relationships/customXml" Target="../ink/ink79.xml"/><Relationship Id="rId30" Type="http://schemas.openxmlformats.org/officeDocument/2006/relationships/image" Target="../media/image121.png"/><Relationship Id="rId8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131.png"/><Relationship Id="rId26" Type="http://schemas.openxmlformats.org/officeDocument/2006/relationships/image" Target="../media/image135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139.png"/><Relationship Id="rId42" Type="http://schemas.openxmlformats.org/officeDocument/2006/relationships/image" Target="../media/image143.png"/><Relationship Id="rId47" Type="http://schemas.openxmlformats.org/officeDocument/2006/relationships/customXml" Target="../ink/ink105.xml"/><Relationship Id="rId50" Type="http://schemas.openxmlformats.org/officeDocument/2006/relationships/image" Target="../media/image147.png"/><Relationship Id="rId55" Type="http://schemas.openxmlformats.org/officeDocument/2006/relationships/customXml" Target="../ink/ink109.xml"/><Relationship Id="rId7" Type="http://schemas.openxmlformats.org/officeDocument/2006/relationships/customXml" Target="../ink/ink85.xml"/><Relationship Id="rId2" Type="http://schemas.openxmlformats.org/officeDocument/2006/relationships/image" Target="../media/image56.png"/><Relationship Id="rId16" Type="http://schemas.openxmlformats.org/officeDocument/2006/relationships/image" Target="../media/image130.png"/><Relationship Id="rId29" Type="http://schemas.openxmlformats.org/officeDocument/2006/relationships/customXml" Target="../ink/ink96.xml"/><Relationship Id="rId11" Type="http://schemas.openxmlformats.org/officeDocument/2006/relationships/customXml" Target="../ink/ink87.xml"/><Relationship Id="rId24" Type="http://schemas.openxmlformats.org/officeDocument/2006/relationships/image" Target="../media/image134.png"/><Relationship Id="rId32" Type="http://schemas.openxmlformats.org/officeDocument/2006/relationships/image" Target="../media/image138.png"/><Relationship Id="rId37" Type="http://schemas.openxmlformats.org/officeDocument/2006/relationships/customXml" Target="../ink/ink100.xml"/><Relationship Id="rId40" Type="http://schemas.openxmlformats.org/officeDocument/2006/relationships/image" Target="../media/image142.png"/><Relationship Id="rId45" Type="http://schemas.openxmlformats.org/officeDocument/2006/relationships/customXml" Target="../ink/ink104.xml"/><Relationship Id="rId53" Type="http://schemas.openxmlformats.org/officeDocument/2006/relationships/customXml" Target="../ink/ink108.xml"/><Relationship Id="rId5" Type="http://schemas.openxmlformats.org/officeDocument/2006/relationships/customXml" Target="../ink/ink84.xml"/><Relationship Id="rId10" Type="http://schemas.openxmlformats.org/officeDocument/2006/relationships/image" Target="../media/image127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44" Type="http://schemas.openxmlformats.org/officeDocument/2006/relationships/image" Target="../media/image144.png"/><Relationship Id="rId52" Type="http://schemas.openxmlformats.org/officeDocument/2006/relationships/image" Target="../media/image148.png"/><Relationship Id="rId4" Type="http://schemas.openxmlformats.org/officeDocument/2006/relationships/image" Target="../media/image124.png"/><Relationship Id="rId9" Type="http://schemas.openxmlformats.org/officeDocument/2006/relationships/customXml" Target="../ink/ink86.xml"/><Relationship Id="rId14" Type="http://schemas.openxmlformats.org/officeDocument/2006/relationships/image" Target="../media/image129.png"/><Relationship Id="rId22" Type="http://schemas.openxmlformats.org/officeDocument/2006/relationships/image" Target="../media/image133.png"/><Relationship Id="rId27" Type="http://schemas.openxmlformats.org/officeDocument/2006/relationships/customXml" Target="../ink/ink95.xml"/><Relationship Id="rId30" Type="http://schemas.openxmlformats.org/officeDocument/2006/relationships/image" Target="../media/image137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146.png"/><Relationship Id="rId56" Type="http://schemas.openxmlformats.org/officeDocument/2006/relationships/image" Target="../media/image150.png"/><Relationship Id="rId8" Type="http://schemas.openxmlformats.org/officeDocument/2006/relationships/image" Target="../media/image126.png"/><Relationship Id="rId51" Type="http://schemas.openxmlformats.org/officeDocument/2006/relationships/customXml" Target="../ink/ink107.xml"/><Relationship Id="rId3" Type="http://schemas.openxmlformats.org/officeDocument/2006/relationships/customXml" Target="../ink/ink83.xml"/><Relationship Id="rId12" Type="http://schemas.openxmlformats.org/officeDocument/2006/relationships/image" Target="../media/image128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141.png"/><Relationship Id="rId46" Type="http://schemas.openxmlformats.org/officeDocument/2006/relationships/image" Target="../media/image145.png"/><Relationship Id="rId20" Type="http://schemas.openxmlformats.org/officeDocument/2006/relationships/image" Target="../media/image132.png"/><Relationship Id="rId41" Type="http://schemas.openxmlformats.org/officeDocument/2006/relationships/customXml" Target="../ink/ink102.xml"/><Relationship Id="rId54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136.png"/><Relationship Id="rId36" Type="http://schemas.openxmlformats.org/officeDocument/2006/relationships/image" Target="../media/image140.png"/><Relationship Id="rId49" Type="http://schemas.openxmlformats.org/officeDocument/2006/relationships/customXml" Target="../ink/ink106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5.xml"/><Relationship Id="rId18" Type="http://schemas.openxmlformats.org/officeDocument/2006/relationships/image" Target="../media/image158.png"/><Relationship Id="rId26" Type="http://schemas.openxmlformats.org/officeDocument/2006/relationships/image" Target="../media/image162.png"/><Relationship Id="rId39" Type="http://schemas.openxmlformats.org/officeDocument/2006/relationships/customXml" Target="../ink/ink128.xml"/><Relationship Id="rId21" Type="http://schemas.openxmlformats.org/officeDocument/2006/relationships/customXml" Target="../ink/ink119.xml"/><Relationship Id="rId34" Type="http://schemas.openxmlformats.org/officeDocument/2006/relationships/image" Target="../media/image166.png"/><Relationship Id="rId7" Type="http://schemas.openxmlformats.org/officeDocument/2006/relationships/customXml" Target="../ink/ink112.xml"/><Relationship Id="rId12" Type="http://schemas.openxmlformats.org/officeDocument/2006/relationships/image" Target="../media/image155.png"/><Relationship Id="rId17" Type="http://schemas.openxmlformats.org/officeDocument/2006/relationships/customXml" Target="../ink/ink117.xml"/><Relationship Id="rId25" Type="http://schemas.openxmlformats.org/officeDocument/2006/relationships/customXml" Target="../ink/ink121.xml"/><Relationship Id="rId33" Type="http://schemas.openxmlformats.org/officeDocument/2006/relationships/customXml" Target="../ink/ink125.xml"/><Relationship Id="rId38" Type="http://schemas.openxmlformats.org/officeDocument/2006/relationships/image" Target="../media/image168.png"/><Relationship Id="rId2" Type="http://schemas.openxmlformats.org/officeDocument/2006/relationships/image" Target="../media/image56.png"/><Relationship Id="rId16" Type="http://schemas.openxmlformats.org/officeDocument/2006/relationships/image" Target="../media/image157.png"/><Relationship Id="rId20" Type="http://schemas.openxmlformats.org/officeDocument/2006/relationships/image" Target="../media/image159.png"/><Relationship Id="rId29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customXml" Target="../ink/ink114.xml"/><Relationship Id="rId24" Type="http://schemas.openxmlformats.org/officeDocument/2006/relationships/image" Target="../media/image161.png"/><Relationship Id="rId32" Type="http://schemas.openxmlformats.org/officeDocument/2006/relationships/image" Target="../media/image165.png"/><Relationship Id="rId37" Type="http://schemas.openxmlformats.org/officeDocument/2006/relationships/customXml" Target="../ink/ink127.xml"/><Relationship Id="rId40" Type="http://schemas.openxmlformats.org/officeDocument/2006/relationships/image" Target="../media/image169.png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23" Type="http://schemas.openxmlformats.org/officeDocument/2006/relationships/customXml" Target="../ink/ink120.xml"/><Relationship Id="rId28" Type="http://schemas.openxmlformats.org/officeDocument/2006/relationships/image" Target="../media/image163.png"/><Relationship Id="rId36" Type="http://schemas.openxmlformats.org/officeDocument/2006/relationships/image" Target="../media/image167.png"/><Relationship Id="rId10" Type="http://schemas.openxmlformats.org/officeDocument/2006/relationships/image" Target="../media/image154.png"/><Relationship Id="rId19" Type="http://schemas.openxmlformats.org/officeDocument/2006/relationships/customXml" Target="../ink/ink118.xml"/><Relationship Id="rId31" Type="http://schemas.openxmlformats.org/officeDocument/2006/relationships/customXml" Target="../ink/ink124.xml"/><Relationship Id="rId4" Type="http://schemas.openxmlformats.org/officeDocument/2006/relationships/image" Target="../media/image151.png"/><Relationship Id="rId9" Type="http://schemas.openxmlformats.org/officeDocument/2006/relationships/customXml" Target="../ink/ink113.xml"/><Relationship Id="rId14" Type="http://schemas.openxmlformats.org/officeDocument/2006/relationships/image" Target="../media/image156.png"/><Relationship Id="rId22" Type="http://schemas.openxmlformats.org/officeDocument/2006/relationships/image" Target="../media/image160.png"/><Relationship Id="rId27" Type="http://schemas.openxmlformats.org/officeDocument/2006/relationships/customXml" Target="../ink/ink122.xml"/><Relationship Id="rId30" Type="http://schemas.openxmlformats.org/officeDocument/2006/relationships/image" Target="../media/image164.png"/><Relationship Id="rId35" Type="http://schemas.openxmlformats.org/officeDocument/2006/relationships/customXml" Target="../ink/ink126.xml"/><Relationship Id="rId8" Type="http://schemas.openxmlformats.org/officeDocument/2006/relationships/image" Target="../media/image153.png"/><Relationship Id="rId3" Type="http://schemas.openxmlformats.org/officeDocument/2006/relationships/customXml" Target="../ink/ink110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.png"/><Relationship Id="rId21" Type="http://schemas.openxmlformats.org/officeDocument/2006/relationships/customXml" Target="../ink/ink138.xml"/><Relationship Id="rId42" Type="http://schemas.openxmlformats.org/officeDocument/2006/relationships/image" Target="../media/image189.png"/><Relationship Id="rId47" Type="http://schemas.openxmlformats.org/officeDocument/2006/relationships/customXml" Target="../ink/ink151.xml"/><Relationship Id="rId63" Type="http://schemas.openxmlformats.org/officeDocument/2006/relationships/customXml" Target="../ink/ink159.xml"/><Relationship Id="rId68" Type="http://schemas.openxmlformats.org/officeDocument/2006/relationships/image" Target="../media/image202.png"/><Relationship Id="rId2" Type="http://schemas.openxmlformats.org/officeDocument/2006/relationships/image" Target="../media/image56.png"/><Relationship Id="rId16" Type="http://schemas.openxmlformats.org/officeDocument/2006/relationships/image" Target="../media/image176.png"/><Relationship Id="rId29" Type="http://schemas.openxmlformats.org/officeDocument/2006/relationships/customXml" Target="../ink/ink142.xml"/><Relationship Id="rId11" Type="http://schemas.openxmlformats.org/officeDocument/2006/relationships/customXml" Target="../ink/ink133.xml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46.xml"/><Relationship Id="rId40" Type="http://schemas.openxmlformats.org/officeDocument/2006/relationships/image" Target="../media/image188.png"/><Relationship Id="rId45" Type="http://schemas.openxmlformats.org/officeDocument/2006/relationships/customXml" Target="../ink/ink150.xml"/><Relationship Id="rId53" Type="http://schemas.openxmlformats.org/officeDocument/2006/relationships/customXml" Target="../ink/ink154.xml"/><Relationship Id="rId58" Type="http://schemas.openxmlformats.org/officeDocument/2006/relationships/image" Target="../media/image197.png"/><Relationship Id="rId66" Type="http://schemas.openxmlformats.org/officeDocument/2006/relationships/image" Target="../media/image201.png"/><Relationship Id="rId74" Type="http://schemas.openxmlformats.org/officeDocument/2006/relationships/image" Target="../media/image205.png"/><Relationship Id="rId5" Type="http://schemas.openxmlformats.org/officeDocument/2006/relationships/customXml" Target="../ink/ink130.xml"/><Relationship Id="rId61" Type="http://schemas.openxmlformats.org/officeDocument/2006/relationships/customXml" Target="../ink/ink158.xml"/><Relationship Id="rId19" Type="http://schemas.openxmlformats.org/officeDocument/2006/relationships/customXml" Target="../ink/ink137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41.xml"/><Relationship Id="rId30" Type="http://schemas.openxmlformats.org/officeDocument/2006/relationships/image" Target="../media/image183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192.png"/><Relationship Id="rId56" Type="http://schemas.openxmlformats.org/officeDocument/2006/relationships/image" Target="../media/image196.png"/><Relationship Id="rId64" Type="http://schemas.openxmlformats.org/officeDocument/2006/relationships/image" Target="../media/image200.png"/><Relationship Id="rId69" Type="http://schemas.openxmlformats.org/officeDocument/2006/relationships/customXml" Target="../ink/ink162.xml"/><Relationship Id="rId8" Type="http://schemas.openxmlformats.org/officeDocument/2006/relationships/image" Target="../media/image172.png"/><Relationship Id="rId51" Type="http://schemas.openxmlformats.org/officeDocument/2006/relationships/customXml" Target="../ink/ink153.xml"/><Relationship Id="rId72" Type="http://schemas.openxmlformats.org/officeDocument/2006/relationships/image" Target="../media/image204.png"/><Relationship Id="rId3" Type="http://schemas.openxmlformats.org/officeDocument/2006/relationships/customXml" Target="../ink/ink129.xml"/><Relationship Id="rId12" Type="http://schemas.openxmlformats.org/officeDocument/2006/relationships/image" Target="../media/image174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59" Type="http://schemas.openxmlformats.org/officeDocument/2006/relationships/customXml" Target="../ink/ink157.xml"/><Relationship Id="rId67" Type="http://schemas.openxmlformats.org/officeDocument/2006/relationships/customXml" Target="../ink/ink161.xml"/><Relationship Id="rId20" Type="http://schemas.openxmlformats.org/officeDocument/2006/relationships/image" Target="../media/image178.png"/><Relationship Id="rId41" Type="http://schemas.openxmlformats.org/officeDocument/2006/relationships/customXml" Target="../ink/ink148.xml"/><Relationship Id="rId54" Type="http://schemas.openxmlformats.org/officeDocument/2006/relationships/image" Target="../media/image195.png"/><Relationship Id="rId62" Type="http://schemas.openxmlformats.org/officeDocument/2006/relationships/image" Target="../media/image199.png"/><Relationship Id="rId7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52.xml"/><Relationship Id="rId57" Type="http://schemas.openxmlformats.org/officeDocument/2006/relationships/customXml" Target="../ink/ink156.xml"/><Relationship Id="rId10" Type="http://schemas.openxmlformats.org/officeDocument/2006/relationships/image" Target="../media/image173.png"/><Relationship Id="rId31" Type="http://schemas.openxmlformats.org/officeDocument/2006/relationships/customXml" Target="../ink/ink143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60" Type="http://schemas.openxmlformats.org/officeDocument/2006/relationships/image" Target="../media/image198.png"/><Relationship Id="rId65" Type="http://schemas.openxmlformats.org/officeDocument/2006/relationships/customXml" Target="../ink/ink160.xml"/><Relationship Id="rId73" Type="http://schemas.openxmlformats.org/officeDocument/2006/relationships/customXml" Target="../ink/ink164.xml"/><Relationship Id="rId4" Type="http://schemas.openxmlformats.org/officeDocument/2006/relationships/image" Target="../media/image170.png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177.png"/><Relationship Id="rId39" Type="http://schemas.openxmlformats.org/officeDocument/2006/relationships/customXml" Target="../ink/ink147.xml"/><Relationship Id="rId34" Type="http://schemas.openxmlformats.org/officeDocument/2006/relationships/image" Target="../media/image185.png"/><Relationship Id="rId50" Type="http://schemas.openxmlformats.org/officeDocument/2006/relationships/image" Target="../media/image193.png"/><Relationship Id="rId55" Type="http://schemas.openxmlformats.org/officeDocument/2006/relationships/customXml" Target="../ink/ink155.xml"/><Relationship Id="rId7" Type="http://schemas.openxmlformats.org/officeDocument/2006/relationships/customXml" Target="../ink/ink131.xml"/><Relationship Id="rId71" Type="http://schemas.openxmlformats.org/officeDocument/2006/relationships/customXml" Target="../ink/ink1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DC70C-C778-1EA8-BCBA-0082CA5B2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Tutorial on</a:t>
            </a:r>
            <a:br>
              <a:rPr lang="en-US" dirty="0"/>
            </a:br>
            <a:r>
              <a:rPr lang="en-US" dirty="0"/>
              <a:t>Zero-Knowledge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02A63-B025-0C63-0DF7-AB44BCA7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524"/>
            <a:ext cx="9144000" cy="1655762"/>
          </a:xfrm>
        </p:spPr>
        <p:txBody>
          <a:bodyPr/>
          <a:lstStyle/>
          <a:p>
            <a:r>
              <a:rPr lang="en-US" i="1" dirty="0"/>
              <a:t>Basics and Implementation (Part 1)</a:t>
            </a:r>
          </a:p>
          <a:p>
            <a:endParaRPr lang="en-US" dirty="0"/>
          </a:p>
          <a:p>
            <a:r>
              <a:rPr lang="en-US" sz="1800" dirty="0"/>
              <a:t>By Olive Franzese-McLaughlin</a:t>
            </a:r>
          </a:p>
        </p:txBody>
      </p:sp>
    </p:spTree>
    <p:extLst>
      <p:ext uri="{BB962C8B-B14F-4D97-AF65-F5344CB8AC3E}">
        <p14:creationId xmlns:p14="http://schemas.microsoft.com/office/powerpoint/2010/main" val="320164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5E6F-57A9-5997-F9E4-3362625E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help us: Cryptographic Commitments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615EB-8C40-ECA8-D005-54E736B85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Commit to a chosen value, while keeping it hidden </a:t>
                </a:r>
              </a:p>
              <a:p>
                <a:r>
                  <a:rPr lang="en-US" sz="2400" dirty="0"/>
                  <a:t>Can reveal committed value later, and verify it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𝐶𝑜𝑚𝑚𝑖𝑡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b="0" dirty="0"/>
                  <a:t> if valid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                                   </a:t>
                </a:r>
                <a:r>
                  <a:rPr lang="en-US" b="0" dirty="0"/>
                  <a:t>0 </a:t>
                </a:r>
                <a:r>
                  <a:rPr lang="en-US" dirty="0"/>
                  <a:t>otherwise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Hiding: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i="1" dirty="0"/>
                  <a:t> reveals no information about m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Binding: infeasible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1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615EB-8C40-ECA8-D005-54E736B85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3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A43D-C9B5-CE0B-3A21-A5327F6DC9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DCA43D-C9B5-CE0B-3A21-A5327F6DC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FA61DD-8EF9-C8CF-3374-CD13FA2AAA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4205068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9FA61DD-8EF9-C8CF-3374-CD13FA2AA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4205068" cy="4351338"/>
              </a:xfrm>
              <a:blipFill>
                <a:blip r:embed="rId3"/>
                <a:stretch>
                  <a:fillRect l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FA69D9F1-520B-8A75-FE5F-EAB0780C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CE9ED177-30C0-055D-96F0-6B4ADFE42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71D2D4-99F8-CE29-FFB6-C7A7AE52AAFA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6CE8A2-97DB-3378-A5BF-013126390456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6CE8A2-97DB-3378-A5BF-013126390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FADD99-47B9-3C95-E261-6097A779AD17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E4B8D3-2810-4872-D4A7-1F2628CC4C17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E4B8D3-2810-4872-D4A7-1F2628CC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82CB10-41AB-6A75-40FC-66E58976A8A0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8B8F72-544A-0B93-5926-1DF17F29A789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8B8F72-544A-0B93-5926-1DF17F29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xor gate truth table">
            <a:extLst>
              <a:ext uri="{FF2B5EF4-FFF2-40B4-BE49-F238E27FC236}">
                <a16:creationId xmlns:a16="http://schemas.microsoft.com/office/drawing/2014/main" id="{A04E4018-2C50-2265-EF25-9BF37B845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71" y="4958495"/>
            <a:ext cx="3379902" cy="189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5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>
            <a:extLst>
              <a:ext uri="{FF2B5EF4-FFF2-40B4-BE49-F238E27FC236}">
                <a16:creationId xmlns:a16="http://schemas.microsoft.com/office/drawing/2014/main" id="{3BE46872-58FE-2167-EE2A-3959A114FA0D}"/>
              </a:ext>
            </a:extLst>
          </p:cNvPr>
          <p:cNvSpPr/>
          <p:nvPr/>
        </p:nvSpPr>
        <p:spPr>
          <a:xfrm>
            <a:off x="7371471" y="1"/>
            <a:ext cx="4820529" cy="3269546"/>
          </a:xfrm>
          <a:prstGeom prst="cloudCallout">
            <a:avLst>
              <a:gd name="adj1" fmla="val -78129"/>
              <a:gd name="adj2" fmla="val -12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527EF-19A6-7F41-B992-A80735D2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92" y="119352"/>
            <a:ext cx="10515600" cy="1325563"/>
          </a:xfrm>
        </p:spPr>
        <p:txBody>
          <a:bodyPr/>
          <a:lstStyle/>
          <a:p>
            <a:r>
              <a:rPr lang="en-US" dirty="0"/>
              <a:t>Security Analysis </a:t>
            </a:r>
            <a:r>
              <a:rPr lang="en-US" sz="1800" dirty="0"/>
              <a:t>(informal)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144158-95D2-5D0A-F7CE-86A69F148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83" y="1356228"/>
            <a:ext cx="10515600" cy="1457310"/>
          </a:xfrm>
        </p:spPr>
        <p:txBody>
          <a:bodyPr/>
          <a:lstStyle/>
          <a:p>
            <a:r>
              <a:rPr lang="en-US" dirty="0"/>
              <a:t>What does ‘security’ mean here?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7DB76-7D1D-D253-6430-629A732FC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061" y="638775"/>
            <a:ext cx="3108958" cy="18114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6F2580-AFE9-0F05-C6FD-6B774EF9ECD7}"/>
              </a:ext>
            </a:extLst>
          </p:cNvPr>
          <p:cNvSpPr txBox="1"/>
          <p:nvPr/>
        </p:nvSpPr>
        <p:spPr>
          <a:xfrm>
            <a:off x="280182" y="2610211"/>
            <a:ext cx="69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Goal: verify whether output was a fair coin flip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94BA8-5F76-C26E-3CC9-97BEA74BA8E3}"/>
                  </a:ext>
                </a:extLst>
              </p:cNvPr>
              <p:cNvSpPr txBox="1"/>
              <p:nvPr/>
            </p:nvSpPr>
            <p:spPr>
              <a:xfrm>
                <a:off x="4571790" y="5080326"/>
                <a:ext cx="35452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594BA8-5F76-C26E-3CC9-97BEA74BA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90" y="5080326"/>
                <a:ext cx="354527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FAC57E7-C99D-ED92-26E8-52E267DF4587}"/>
              </a:ext>
            </a:extLst>
          </p:cNvPr>
          <p:cNvGrpSpPr/>
          <p:nvPr/>
        </p:nvGrpSpPr>
        <p:grpSpPr>
          <a:xfrm>
            <a:off x="2935038" y="3269546"/>
            <a:ext cx="6321923" cy="1529212"/>
            <a:chOff x="2935036" y="2669381"/>
            <a:chExt cx="6321923" cy="1529212"/>
          </a:xfrm>
        </p:grpSpPr>
        <p:pic>
          <p:nvPicPr>
            <p:cNvPr id="12" name="Graphic 11" descr="Male profile with solid fill">
              <a:extLst>
                <a:ext uri="{FF2B5EF4-FFF2-40B4-BE49-F238E27FC236}">
                  <a16:creationId xmlns:a16="http://schemas.microsoft.com/office/drawing/2014/main" id="{41FADEA2-A117-0FCB-F853-8F400DA3C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5036" y="309952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Female Profile with solid fill">
              <a:extLst>
                <a:ext uri="{FF2B5EF4-FFF2-40B4-BE49-F238E27FC236}">
                  <a16:creationId xmlns:a16="http://schemas.microsoft.com/office/drawing/2014/main" id="{5BBAFA4E-BF5E-F589-B5B9-4BF36A6A8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2559" y="3099527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F810CB-92DF-AF71-A535-7B220E11CB88}"/>
                </a:ext>
              </a:extLst>
            </p:cNvPr>
            <p:cNvCxnSpPr>
              <a:cxnSpLocks/>
            </p:cNvCxnSpPr>
            <p:nvPr/>
          </p:nvCxnSpPr>
          <p:spPr>
            <a:xfrm>
              <a:off x="4389781" y="3077817"/>
              <a:ext cx="3412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398C60-1086-8FFB-C3D8-D2D3E8250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3398" y="3400217"/>
              <a:ext cx="3458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0D642C-67A3-9BE3-6F96-463BD1CD4210}"/>
                    </a:ext>
                  </a:extLst>
                </p:cNvPr>
                <p:cNvSpPr txBox="1"/>
                <p:nvPr/>
              </p:nvSpPr>
              <p:spPr>
                <a:xfrm>
                  <a:off x="5811078" y="2669381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0D642C-67A3-9BE3-6F96-463BD1CD4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8" y="2669381"/>
                  <a:ext cx="5698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F497B7-F308-5BCF-658C-9C37C5053CC0}"/>
                </a:ext>
              </a:extLst>
            </p:cNvPr>
            <p:cNvCxnSpPr>
              <a:cxnSpLocks/>
            </p:cNvCxnSpPr>
            <p:nvPr/>
          </p:nvCxnSpPr>
          <p:spPr>
            <a:xfrm>
              <a:off x="4389781" y="4171121"/>
              <a:ext cx="3412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4B9DAD-F8A4-C0DE-6870-8484CA75AB6F}"/>
                    </a:ext>
                  </a:extLst>
                </p:cNvPr>
                <p:cNvSpPr txBox="1"/>
                <p:nvPr/>
              </p:nvSpPr>
              <p:spPr>
                <a:xfrm>
                  <a:off x="5811076" y="3049832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4B9DAD-F8A4-C0DE-6870-8484CA75A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049832"/>
                  <a:ext cx="5698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0010AD-175B-1090-B140-D63AECC7B61A}"/>
                    </a:ext>
                  </a:extLst>
                </p:cNvPr>
                <p:cNvSpPr txBox="1"/>
                <p:nvPr/>
              </p:nvSpPr>
              <p:spPr>
                <a:xfrm>
                  <a:off x="5811076" y="3451497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C0010AD-175B-1090-B140-D63AECC7B6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451497"/>
                  <a:ext cx="5698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BC42B1-A77E-E830-6B07-113CE4D43739}"/>
                    </a:ext>
                  </a:extLst>
                </p:cNvPr>
                <p:cNvSpPr txBox="1"/>
                <p:nvPr/>
              </p:nvSpPr>
              <p:spPr>
                <a:xfrm>
                  <a:off x="5811076" y="3829261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BC42B1-A77E-E830-6B07-113CE4D43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829261"/>
                  <a:ext cx="56984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04573959-F030-F578-1FCA-3ECB16372AB1}"/>
              </a:ext>
            </a:extLst>
          </p:cNvPr>
          <p:cNvSpPr/>
          <p:nvPr/>
        </p:nvSpPr>
        <p:spPr>
          <a:xfrm rot="5400000">
            <a:off x="5043492" y="5072450"/>
            <a:ext cx="567344" cy="5830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9D7A5-BFCA-18F3-5F91-66458AC3A96D}"/>
              </a:ext>
            </a:extLst>
          </p:cNvPr>
          <p:cNvSpPr txBox="1"/>
          <p:nvPr/>
        </p:nvSpPr>
        <p:spPr>
          <a:xfrm>
            <a:off x="281227" y="6331390"/>
            <a:ext cx="7136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Even if Alice OR Bob tries to disrupt the outcome </a:t>
            </a:r>
          </a:p>
        </p:txBody>
      </p:sp>
    </p:spTree>
    <p:extLst>
      <p:ext uri="{BB962C8B-B14F-4D97-AF65-F5344CB8AC3E}">
        <p14:creationId xmlns:p14="http://schemas.microsoft.com/office/powerpoint/2010/main" val="27326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6796E-56A8-D8D4-DDCB-DDD28A0A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745B7-2C9F-52EB-6E37-D8EDCDD67D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745B7-2C9F-52EB-6E37-D8EDCDD67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A394C89-5F26-1C6C-A783-956C7E1E575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4205068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A394C89-5F26-1C6C-A783-956C7E1E5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4205068" cy="4351338"/>
              </a:xfrm>
              <a:blipFill>
                <a:blip r:embed="rId3"/>
                <a:stretch>
                  <a:fillRect l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0569CE8A-2CDA-4355-AA0B-1A620757F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E45A50C7-7562-B222-6B2B-DE7F1AA5C2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EE14C2-7618-9FC2-D208-BDA2EA237816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AD4D3C-4FF1-E9A6-E7D2-64E1EACFD2BB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AD4D3C-4FF1-E9A6-E7D2-64E1EACFD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B3D4C-FF3D-CEED-CEB0-B84C0F9246F2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E7EF2D-9E25-071F-E749-FD95DC810295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E7EF2D-9E25-071F-E749-FD95DC810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FBB1AB-11E1-5F19-0757-41CCE6195283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A4306-315A-1D31-D5DE-662BA1DAC792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A4306-315A-1D31-D5DE-662BA1DA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xor gate truth table">
            <a:extLst>
              <a:ext uri="{FF2B5EF4-FFF2-40B4-BE49-F238E27FC236}">
                <a16:creationId xmlns:a16="http://schemas.microsoft.com/office/drawing/2014/main" id="{9C79443A-7DCF-AD9D-03D6-4569A96C6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71" y="4958495"/>
            <a:ext cx="3379902" cy="189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358FA-3B23-BCF9-264E-912D878BB2FD}"/>
              </a:ext>
            </a:extLst>
          </p:cNvPr>
          <p:cNvSpPr txBox="1"/>
          <p:nvPr/>
        </p:nvSpPr>
        <p:spPr>
          <a:xfrm>
            <a:off x="4655820" y="-22762"/>
            <a:ext cx="344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Alice &amp; Bob honest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49365-5C60-0232-B2EC-6A45EC547E81}"/>
                  </a:ext>
                </a:extLst>
              </p:cNvPr>
              <p:cNvSpPr txBox="1"/>
              <p:nvPr/>
            </p:nvSpPr>
            <p:spPr>
              <a:xfrm>
                <a:off x="7718759" y="5222736"/>
                <a:ext cx="407113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Each assignment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equally likely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49365-5C60-0232-B2EC-6A45EC54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759" y="5222736"/>
                <a:ext cx="4071139" cy="954107"/>
              </a:xfrm>
              <a:prstGeom prst="rect">
                <a:avLst/>
              </a:prstGeom>
              <a:blipFill>
                <a:blip r:embed="rId12"/>
                <a:stretch>
                  <a:fillRect l="-3106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4D4E3E-AD94-8000-6BE4-B5E3A2E01258}"/>
                  </a:ext>
                </a:extLst>
              </p:cNvPr>
              <p:cNvSpPr txBox="1"/>
              <p:nvPr/>
            </p:nvSpPr>
            <p:spPr>
              <a:xfrm>
                <a:off x="6376342" y="6351807"/>
                <a:ext cx="61279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4D4E3E-AD94-8000-6BE4-B5E3A2E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342" y="6351807"/>
                <a:ext cx="61279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2D216B0-379F-FACC-E467-672C112BA4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1970" y="6176843"/>
            <a:ext cx="517928" cy="5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002B-B77B-56E2-C199-950F805C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E35562-D028-0D9E-83EA-39DFF86CD7EA}"/>
              </a:ext>
            </a:extLst>
          </p:cNvPr>
          <p:cNvSpPr/>
          <p:nvPr/>
        </p:nvSpPr>
        <p:spPr>
          <a:xfrm>
            <a:off x="1251882" y="4308447"/>
            <a:ext cx="6445927" cy="623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5AF12-F88B-6C5E-C5F5-90E7912A03EE}"/>
              </a:ext>
            </a:extLst>
          </p:cNvPr>
          <p:cNvSpPr/>
          <p:nvPr/>
        </p:nvSpPr>
        <p:spPr>
          <a:xfrm>
            <a:off x="1251883" y="2919047"/>
            <a:ext cx="6445927" cy="6234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7DB6B-4EE7-28F7-F0F1-73A81632F2C1}"/>
              </a:ext>
            </a:extLst>
          </p:cNvPr>
          <p:cNvSpPr/>
          <p:nvPr/>
        </p:nvSpPr>
        <p:spPr>
          <a:xfrm>
            <a:off x="1251883" y="1111348"/>
            <a:ext cx="6445927" cy="1026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2CC1F-8F38-78B9-94A8-A38AB027FF36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7DFB1-44A2-04ED-04F7-C2B972210F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7DFB1-44A2-04ED-04F7-C2B972210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395FC3-5BC0-8AF6-D980-1B94CC7446A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9395FC3-5BC0-8AF6-D980-1B94CC744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60083F15-9C74-2031-39BD-351333239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2DD8D96F-7F21-ED14-0B8D-5E521815A9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CDA9FB-48A4-8CFB-B5D8-8FF2C3A4879A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BDB186-90F5-1F6F-A50B-0C45E0354134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BDB186-90F5-1F6F-A50B-0C45E035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42960-1994-469E-127D-75F1A228FC63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0D2DD2-6285-6B61-3F6E-0A0D70D02D86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0D2DD2-6285-6B61-3F6E-0A0D70D02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409C41-347D-A2F0-A8A2-2575CA021929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19DF57-3846-5DA5-D3CE-EEB8FCDA20F2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19DF57-3846-5DA5-D3CE-EEB8FCDA2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39289A-643F-BE9C-9A8E-A9DF4EB0545F}"/>
                  </a:ext>
                </a:extLst>
              </p:cNvPr>
              <p:cNvSpPr txBox="1"/>
              <p:nvPr/>
            </p:nvSpPr>
            <p:spPr>
              <a:xfrm>
                <a:off x="1829973" y="4931898"/>
                <a:ext cx="8524142" cy="197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Where can Bob interfere with the protocol?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1: Choose a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instead of flipping a fair coin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2&amp;3: Tamper with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6: send a value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to Alice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8: choose a different value for </a:t>
                </a:r>
                <a:r>
                  <a:rPr lang="en-US" sz="2400" i="1" dirty="0"/>
                  <a:t>o</a:t>
                </a:r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39289A-643F-BE9C-9A8E-A9DF4EB05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973" y="4931898"/>
                <a:ext cx="8524142" cy="1970732"/>
              </a:xfrm>
              <a:prstGeom prst="rect">
                <a:avLst/>
              </a:prstGeom>
              <a:blipFill>
                <a:blip r:embed="rId11"/>
                <a:stretch>
                  <a:fillRect l="-1190"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2C8045-CD8D-AF1B-3AB9-6566E36C832A}"/>
              </a:ext>
            </a:extLst>
          </p:cNvPr>
          <p:cNvSpPr txBox="1"/>
          <p:nvPr/>
        </p:nvSpPr>
        <p:spPr>
          <a:xfrm>
            <a:off x="4596476" y="-28848"/>
            <a:ext cx="3340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Bob Dishonest</a:t>
            </a:r>
          </a:p>
        </p:txBody>
      </p:sp>
    </p:spTree>
    <p:extLst>
      <p:ext uri="{BB962C8B-B14F-4D97-AF65-F5344CB8AC3E}">
        <p14:creationId xmlns:p14="http://schemas.microsoft.com/office/powerpoint/2010/main" val="15281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  <p:bldP spid="8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3DC58-5FA7-16A4-2CB7-E08B17AAA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E52815-B3DA-A37F-12D4-872CE8AFA89A}"/>
              </a:ext>
            </a:extLst>
          </p:cNvPr>
          <p:cNvSpPr/>
          <p:nvPr/>
        </p:nvSpPr>
        <p:spPr>
          <a:xfrm>
            <a:off x="1251883" y="4377442"/>
            <a:ext cx="9735666" cy="623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73876-0D58-EF3C-8011-E9AC8059FF29}"/>
              </a:ext>
            </a:extLst>
          </p:cNvPr>
          <p:cNvSpPr/>
          <p:nvPr/>
        </p:nvSpPr>
        <p:spPr>
          <a:xfrm>
            <a:off x="1251883" y="2919047"/>
            <a:ext cx="6445927" cy="6234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EA37A9-4640-7E7E-56A6-7793D324BEEA}"/>
              </a:ext>
            </a:extLst>
          </p:cNvPr>
          <p:cNvSpPr/>
          <p:nvPr/>
        </p:nvSpPr>
        <p:spPr>
          <a:xfrm>
            <a:off x="1251883" y="1111348"/>
            <a:ext cx="6445927" cy="1026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E2D63-7C5A-D6B5-77EA-550210DF84E9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1EF7D-5E08-8E13-E3ED-3870CC46D5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B1EF7D-5E08-8E13-E3ED-3870CC46D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E40377-7E52-C3B2-55F7-A1840B56CD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CE40377-7E52-C3B2-55F7-A1840B56CD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27FC4091-5B18-998F-5040-64D0D74E4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4C30E194-EF22-E68C-B2CB-C4BF41576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8E408B-BF6F-8951-CCBB-7A831DF5E399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2BAD93-E1AA-47B5-E2D1-A8FBB991EA82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2BAD93-E1AA-47B5-E2D1-A8FBB991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B6838D-AD66-F264-4BDB-CE8EF04E31C0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F9EEE-B13E-E2EA-6344-0E9596F4B1E8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F9EEE-B13E-E2EA-6344-0E9596F4B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1CE593-8652-AA60-5C15-1A0F2B0ED015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C72AE-0926-E015-FD21-772E5D4556C6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C72AE-0926-E015-FD21-772E5D45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A4A1A0-BB12-4997-80BF-CB99D651D576}"/>
                  </a:ext>
                </a:extLst>
              </p:cNvPr>
              <p:cNvSpPr txBox="1"/>
              <p:nvPr/>
            </p:nvSpPr>
            <p:spPr>
              <a:xfrm>
                <a:off x="1829973" y="4931898"/>
                <a:ext cx="8524142" cy="197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Where can Bob interfere with the protocol?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1: Choose a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instead of flipping a fair coin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2&amp;3: Tamper with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6: send a value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to Alice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strike="sngStrike" dirty="0"/>
                  <a:t>Step 8: choose a different value for </a:t>
                </a:r>
                <a:r>
                  <a:rPr lang="en-US" sz="2400" i="1" strike="sngStrike" dirty="0"/>
                  <a:t>o</a:t>
                </a:r>
                <a:endParaRPr lang="en-US" sz="2400" strike="sngStrike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A4A1A0-BB12-4997-80BF-CB99D651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973" y="4931898"/>
                <a:ext cx="8524142" cy="1970732"/>
              </a:xfrm>
              <a:prstGeom prst="rect">
                <a:avLst/>
              </a:prstGeom>
              <a:blipFill>
                <a:blip r:embed="rId11"/>
                <a:stretch>
                  <a:fillRect l="-1190" t="-2564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316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045A0-EA49-B039-F363-AF8D5B3E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28CFD63-38BE-003F-80F2-E8B2CCFB9623}"/>
              </a:ext>
            </a:extLst>
          </p:cNvPr>
          <p:cNvSpPr/>
          <p:nvPr/>
        </p:nvSpPr>
        <p:spPr>
          <a:xfrm>
            <a:off x="7859441" y="3542498"/>
            <a:ext cx="3473257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CCD21-1F7D-B788-8E41-8CB09A48EDB3}"/>
              </a:ext>
            </a:extLst>
          </p:cNvPr>
          <p:cNvSpPr/>
          <p:nvPr/>
        </p:nvSpPr>
        <p:spPr>
          <a:xfrm>
            <a:off x="1251883" y="2919047"/>
            <a:ext cx="6445927" cy="6234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10A3D8-6D8B-CB8E-1B26-1D1103E43A33}"/>
              </a:ext>
            </a:extLst>
          </p:cNvPr>
          <p:cNvSpPr/>
          <p:nvPr/>
        </p:nvSpPr>
        <p:spPr>
          <a:xfrm>
            <a:off x="1251883" y="1111348"/>
            <a:ext cx="6445927" cy="1026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3D455-BA8B-C4CC-5A48-7EAE5F0B00F8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8FEA2-15DE-F602-046A-FEC7D3AD1F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B8FEA2-15DE-F602-046A-FEC7D3AD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12C42B-BA0D-A360-4F69-3EDAE2E5C29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F12C42B-BA0D-A360-4F69-3EDAE2E5C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E1E9757A-1CA7-C3FD-A0CC-C49A70CD1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8969D660-275F-96AF-FC55-EF6875DEC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46974-1997-343E-68B3-6C90B69D9B69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62E38-B57C-C9ED-7D0E-8A4BAEAC63A1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362E38-B57C-C9ED-7D0E-8A4BAEAC6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02B4E-C174-1615-9E14-5CF43C633358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D9A224-1A65-5416-44D1-539FB26C2B9F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D9A224-1A65-5416-44D1-539FB26C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968D12-E24D-15AB-8449-D76DB467C9CE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151FC9-DE10-C448-B080-D214F0097309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151FC9-DE10-C448-B080-D214F009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72AF4B-0F97-4C8A-781A-2A2C293D7A87}"/>
                  </a:ext>
                </a:extLst>
              </p:cNvPr>
              <p:cNvSpPr txBox="1"/>
              <p:nvPr/>
            </p:nvSpPr>
            <p:spPr>
              <a:xfrm>
                <a:off x="1999518" y="5135785"/>
                <a:ext cx="8524142" cy="160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Where can Bob interfere with the protocol?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1: Choose a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instead of flipping a fair coin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2&amp;3: Tamper with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6: send a value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to Alice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72AF4B-0F97-4C8A-781A-2A2C293D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8" y="5135785"/>
                <a:ext cx="8524142" cy="1601400"/>
              </a:xfrm>
              <a:prstGeom prst="rect">
                <a:avLst/>
              </a:prstGeom>
              <a:blipFill>
                <a:blip r:embed="rId11"/>
                <a:stretch>
                  <a:fillRect l="-1190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0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D778-120B-F59C-FFC4-A7E16C481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A6B68EC-0D7A-32CC-BE40-00F140B1FC4D}"/>
              </a:ext>
            </a:extLst>
          </p:cNvPr>
          <p:cNvSpPr/>
          <p:nvPr/>
        </p:nvSpPr>
        <p:spPr>
          <a:xfrm>
            <a:off x="7859441" y="3542498"/>
            <a:ext cx="3473257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C95FB1-5BA5-7D4F-56C7-2E07552378E8}"/>
              </a:ext>
            </a:extLst>
          </p:cNvPr>
          <p:cNvSpPr/>
          <p:nvPr/>
        </p:nvSpPr>
        <p:spPr>
          <a:xfrm>
            <a:off x="1251883" y="2919047"/>
            <a:ext cx="6445927" cy="6234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37CB7-A12C-11E4-D014-5410A9666D4A}"/>
              </a:ext>
            </a:extLst>
          </p:cNvPr>
          <p:cNvSpPr/>
          <p:nvPr/>
        </p:nvSpPr>
        <p:spPr>
          <a:xfrm>
            <a:off x="1251883" y="1111348"/>
            <a:ext cx="6445927" cy="1026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4E80D-79F1-063F-6030-7B2F403DB71D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142B-81D2-D7B0-0515-AC3B443661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6142B-81D2-D7B0-0515-AC3B44366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3CB5071-99A2-3BDE-3A05-2B1CCFC9E8B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F3CB5071-99A2-3BDE-3A05-2B1CCFC9E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5773708C-3630-A9D9-7EC9-12E043DF1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D17CD1A5-8575-6CEF-C171-9B4DF3BF5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A8811E-8332-F95F-3AB2-9F369015A673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E5169A-950B-EE1F-944F-C224B8665FFB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E5169A-950B-EE1F-944F-C224B866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77B46-5A38-77F6-C0F4-B62AD1CA6667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38723-BAFD-7686-C356-5B3F4FBDB58F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38723-BAFD-7686-C356-5B3F4FBDB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791B87-F155-F030-C77E-78B7CA28D8B8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9CDCFD-AA73-8824-D67E-4E4E7FC6E1DB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9CDCFD-AA73-8824-D67E-4E4E7FC6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506FF-35AA-5FFD-35E8-26CC9056EECB}"/>
                  </a:ext>
                </a:extLst>
              </p:cNvPr>
              <p:cNvSpPr txBox="1"/>
              <p:nvPr/>
            </p:nvSpPr>
            <p:spPr>
              <a:xfrm>
                <a:off x="1999518" y="5135785"/>
                <a:ext cx="8524142" cy="160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Where can Bob interfere with the protocol?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Step 1: Choose a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instead of flipping a fair coin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strike="sngStrike" dirty="0"/>
                  <a:t>Step 2&amp;3: Tamper with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400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trike="sngStrike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trike="sngStrike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</m:oMath>
                </a14:m>
                <a:endParaRPr lang="en-US" sz="2400" strike="sngStrik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strike="sngStrike" dirty="0"/>
                  <a:t>Step 6: send a value other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strike="sngStrike" dirty="0"/>
                  <a:t> to Alice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5506FF-35AA-5FFD-35E8-26CC9056E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8" y="5135785"/>
                <a:ext cx="8524142" cy="1601400"/>
              </a:xfrm>
              <a:prstGeom prst="rect">
                <a:avLst/>
              </a:prstGeom>
              <a:blipFill>
                <a:blip r:embed="rId11"/>
                <a:stretch>
                  <a:fillRect l="-1190" t="-3150" b="-7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59D6AB-9A49-9212-CA21-6C36E8009450}"/>
                  </a:ext>
                </a:extLst>
              </p:cNvPr>
              <p:cNvSpPr/>
              <p:nvPr/>
            </p:nvSpPr>
            <p:spPr>
              <a:xfrm>
                <a:off x="7952454" y="5916630"/>
                <a:ext cx="4294644" cy="9215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Commitment scheme is </a:t>
                </a:r>
                <a:r>
                  <a:rPr lang="en-US" i="1" dirty="0"/>
                  <a:t>binding:</a:t>
                </a:r>
              </a:p>
              <a:p>
                <a:pPr algn="ctr"/>
                <a:r>
                  <a:rPr lang="en-US" i="1" dirty="0"/>
                  <a:t>can’t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i="1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𝑂𝑝𝑒𝑛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59D6AB-9A49-9212-CA21-6C36E8009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54" y="5916630"/>
                <a:ext cx="4294644" cy="92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8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F3215-8A70-F9C1-3D47-CD140D8A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EBD86C-99DD-C3C9-067B-4CB8800FB7D5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512A-3AD5-9712-DCB9-E51B19C76D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512A-3AD5-9712-DCB9-E51B19C76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5FD29C-15D6-B5DF-BD1F-0416D49356C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C5FD29C-15D6-B5DF-BD1F-0416D4935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FC919501-C2B1-D0A5-45BE-09B0EC521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83151CFF-00D6-1042-BEC4-233C14968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C6A01B-43C4-792C-69A1-FF063D600FAD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4BAE9D-C95A-BDEA-400B-1F0D598C3E62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4BAE9D-C95A-BDEA-400B-1F0D598C3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775C8D-A757-5952-DEE3-ECBB3DE69D60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E47175-B8B3-7FD4-7075-09699EBADFB4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E47175-B8B3-7FD4-7075-09699EBA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69AC7A-91A3-D0B2-0000-36249E90135B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8AF490-E381-F603-5D6B-3BDF56CE9FB0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8AF490-E381-F603-5D6B-3BDF56CE9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1A5982-2074-C5D3-CAB3-77957E33CB79}"/>
                  </a:ext>
                </a:extLst>
              </p:cNvPr>
              <p:cNvSpPr txBox="1"/>
              <p:nvPr/>
            </p:nvSpPr>
            <p:spPr>
              <a:xfrm>
                <a:off x="817581" y="5363866"/>
                <a:ext cx="108880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Where can Bob interfere with the protocol?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Step 1: Choose a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 dirty="0"/>
                  <a:t> instead of flipping a fair coin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1A5982-2074-C5D3-CAB3-77957E33C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81" y="5363866"/>
                <a:ext cx="10888015" cy="1077218"/>
              </a:xfrm>
              <a:prstGeom prst="rect">
                <a:avLst/>
              </a:prstGeom>
              <a:blipFill>
                <a:blip r:embed="rId11"/>
                <a:stretch>
                  <a:fillRect l="-1399" t="-6977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87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FEF9-400D-BD88-135D-6D792410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B5F5BD-C188-6AE8-DD31-B98DCCD931C4}"/>
              </a:ext>
            </a:extLst>
          </p:cNvPr>
          <p:cNvSpPr/>
          <p:nvPr/>
        </p:nvSpPr>
        <p:spPr>
          <a:xfrm>
            <a:off x="1310201" y="572355"/>
            <a:ext cx="3615397" cy="480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3672-9499-72BE-3DE8-0B4E100DBF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93672-9499-72BE-3DE8-0B4E100DBF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C772A0-4600-F35B-A4B4-43D7DFE9278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FC772A0-4600-F35B-A4B4-43D7DFE92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BA5BC9E6-2737-5001-006D-B64503E6F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32491DB2-87B5-FBF2-B61F-D056714846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D69184-DF76-2A38-6F1C-07722602248C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D47C9D-B0BA-B0F1-7BC0-939D7E9FE51C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D47C9D-B0BA-B0F1-7BC0-939D7E9FE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F25242-CF13-5051-EF02-1CF94ACEA5FB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B1D6F2-6E20-F6BF-6333-87C6B4DC22F9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B1D6F2-6E20-F6BF-6333-87C6B4DC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C2C551-BD33-1347-DB75-D5618209461E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902DEC-DE08-CF34-D1D8-E1751C0004A6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4902DEC-DE08-CF34-D1D8-E1751C000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14F141-D113-4F7B-212B-A75D507D25E7}"/>
                  </a:ext>
                </a:extLst>
              </p:cNvPr>
              <p:cNvSpPr txBox="1"/>
              <p:nvPr/>
            </p:nvSpPr>
            <p:spPr>
              <a:xfrm>
                <a:off x="427505" y="5226041"/>
                <a:ext cx="352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Suppose Bob 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14F141-D113-4F7B-212B-A75D507D2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5" y="5226041"/>
                <a:ext cx="3526971" cy="369332"/>
              </a:xfrm>
              <a:prstGeom prst="rect">
                <a:avLst/>
              </a:prstGeom>
              <a:blipFill>
                <a:blip r:embed="rId11"/>
                <a:stretch>
                  <a:fillRect l="-143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D5341BF-A2EB-783A-C37B-C2D61869493D}"/>
              </a:ext>
            </a:extLst>
          </p:cNvPr>
          <p:cNvGrpSpPr/>
          <p:nvPr/>
        </p:nvGrpSpPr>
        <p:grpSpPr>
          <a:xfrm>
            <a:off x="4240462" y="4884132"/>
            <a:ext cx="3379902" cy="1899505"/>
            <a:chOff x="4240462" y="4884132"/>
            <a:chExt cx="3379902" cy="1899505"/>
          </a:xfrm>
        </p:grpSpPr>
        <p:pic>
          <p:nvPicPr>
            <p:cNvPr id="10" name="Picture 2" descr="xor gate truth table">
              <a:extLst>
                <a:ext uri="{FF2B5EF4-FFF2-40B4-BE49-F238E27FC236}">
                  <a16:creationId xmlns:a16="http://schemas.microsoft.com/office/drawing/2014/main" id="{F598BE77-5319-E03E-C228-B51FDECF5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462" y="4884132"/>
              <a:ext cx="3379902" cy="1899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8505AC-D765-0A67-4759-10B90048AAE6}"/>
                </a:ext>
              </a:extLst>
            </p:cNvPr>
            <p:cNvSpPr/>
            <p:nvPr/>
          </p:nvSpPr>
          <p:spPr>
            <a:xfrm>
              <a:off x="5538614" y="5990705"/>
              <a:ext cx="1924253" cy="546404"/>
            </a:xfrm>
            <a:prstGeom prst="rect">
              <a:avLst/>
            </a:prstGeom>
            <a:solidFill>
              <a:schemeClr val="accent2">
                <a:alpha val="3423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6F7278-D142-CAC2-26A1-774463693B75}"/>
                  </a:ext>
                </a:extLst>
              </p:cNvPr>
              <p:cNvSpPr txBox="1"/>
              <p:nvPr/>
            </p:nvSpPr>
            <p:spPr>
              <a:xfrm>
                <a:off x="8103000" y="5381179"/>
                <a:ext cx="3340187" cy="1219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Alice is honest, so she takes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$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{0,1}</m:t>
                      </m:r>
                    </m:oMath>
                  </m:oMathPara>
                </a14:m>
                <a:endParaRPr lang="en-US" dirty="0"/>
              </a:p>
              <a:p>
                <a:pPr/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=0)=0.5</m:t>
                    </m:r>
                  </m:oMath>
                </a14:m>
                <a:endParaRPr lang="en-US" b="0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6F7278-D142-CAC2-26A1-774463693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000" y="5381179"/>
                <a:ext cx="3340187" cy="1219052"/>
              </a:xfrm>
              <a:prstGeom prst="rect">
                <a:avLst/>
              </a:prstGeom>
              <a:blipFill>
                <a:blip r:embed="rId13"/>
                <a:stretch>
                  <a:fillRect l="-1136" t="-2062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CCDB8-1FFF-4FA1-8A02-D4F5D1FD88C2}"/>
              </a:ext>
            </a:extLst>
          </p:cNvPr>
          <p:cNvCxnSpPr/>
          <p:nvPr/>
        </p:nvCxnSpPr>
        <p:spPr>
          <a:xfrm flipH="1">
            <a:off x="7522457" y="6147844"/>
            <a:ext cx="673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4087E2-4627-8086-9E1E-FD7C27CFF100}"/>
              </a:ext>
            </a:extLst>
          </p:cNvPr>
          <p:cNvCxnSpPr/>
          <p:nvPr/>
        </p:nvCxnSpPr>
        <p:spPr>
          <a:xfrm flipH="1">
            <a:off x="7522457" y="6413709"/>
            <a:ext cx="673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2C27D8-5BEC-DC86-01CD-C32E4CEB3C1F}"/>
                  </a:ext>
                </a:extLst>
              </p:cNvPr>
              <p:cNvSpPr txBox="1"/>
              <p:nvPr/>
            </p:nvSpPr>
            <p:spPr>
              <a:xfrm>
                <a:off x="9980911" y="5963178"/>
                <a:ext cx="2266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2C27D8-5BEC-DC86-01CD-C32E4CEB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11" y="5963178"/>
                <a:ext cx="226618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A76481-2D54-3735-F875-84D94D0AD380}"/>
                  </a:ext>
                </a:extLst>
              </p:cNvPr>
              <p:cNvSpPr txBox="1"/>
              <p:nvPr/>
            </p:nvSpPr>
            <p:spPr>
              <a:xfrm>
                <a:off x="9980911" y="6227164"/>
                <a:ext cx="22661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A76481-2D54-3735-F875-84D94D0A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911" y="6227164"/>
                <a:ext cx="226618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0674F5-71EF-2334-68F0-BE3E78CE4258}"/>
                  </a:ext>
                </a:extLst>
              </p:cNvPr>
              <p:cNvSpPr txBox="1"/>
              <p:nvPr/>
            </p:nvSpPr>
            <p:spPr>
              <a:xfrm>
                <a:off x="172502" y="5778512"/>
                <a:ext cx="3924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(Argument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symmetrical)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0674F5-71EF-2334-68F0-BE3E78CE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02" y="5778512"/>
                <a:ext cx="3924967" cy="369332"/>
              </a:xfrm>
              <a:prstGeom prst="rect">
                <a:avLst/>
              </a:prstGeom>
              <a:blipFill>
                <a:blip r:embed="rId16"/>
                <a:stretch>
                  <a:fillRect l="-12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031FA8BF-F00B-C144-6D2D-8B519FB553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66859" y="5445250"/>
            <a:ext cx="517928" cy="5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4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09D7-E547-B277-1C9E-400ECE5A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7A04-B99B-086E-5735-293BF476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Hidden Computations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is a zero-knowledge proof and </a:t>
            </a:r>
            <a:r>
              <a:rPr lang="en-US" b="1" dirty="0"/>
              <a:t>how</a:t>
            </a:r>
            <a:r>
              <a:rPr lang="en-US" dirty="0"/>
              <a:t> does it work?</a:t>
            </a:r>
            <a:endParaRPr lang="en-US" b="1" dirty="0"/>
          </a:p>
          <a:p>
            <a:pPr lvl="2"/>
            <a:r>
              <a:rPr lang="en-US" sz="1200" i="1" dirty="0"/>
              <a:t>secure coin flipping</a:t>
            </a:r>
          </a:p>
          <a:p>
            <a:pPr lvl="3"/>
            <a:r>
              <a:rPr lang="en-US" sz="1100" i="1" dirty="0"/>
              <a:t>commitments</a:t>
            </a:r>
          </a:p>
          <a:p>
            <a:pPr lvl="2"/>
            <a:r>
              <a:rPr lang="en-US" sz="1200" i="1" dirty="0"/>
              <a:t>addition of two hidden numbers</a:t>
            </a:r>
          </a:p>
          <a:p>
            <a:pPr lvl="2"/>
            <a:r>
              <a:rPr lang="en-US" sz="1200" i="1" dirty="0"/>
              <a:t>multiplication of two hidden numbers</a:t>
            </a:r>
          </a:p>
          <a:p>
            <a:pPr lvl="2"/>
            <a:r>
              <a:rPr lang="en-US" sz="1200" i="1" dirty="0"/>
              <a:t>definition &amp; security ZKPs</a:t>
            </a:r>
          </a:p>
          <a:p>
            <a:pPr lvl="2"/>
            <a:r>
              <a:rPr lang="en-US" sz="1200" i="1" dirty="0"/>
              <a:t>a ZKP for arbitrary circuit evaluation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quick-start guide to coding ZKPs using EMP-tool, a C++ library</a:t>
            </a:r>
          </a:p>
          <a:p>
            <a:pPr lvl="2"/>
            <a:r>
              <a:rPr lang="en-US" sz="1200" i="1" dirty="0"/>
              <a:t>Initializing repo, executing a “hello world” program with emp-</a:t>
            </a:r>
            <a:r>
              <a:rPr lang="en-US" sz="1200" i="1" dirty="0" err="1"/>
              <a:t>zk</a:t>
            </a:r>
            <a:endParaRPr lang="en-US" sz="1200" i="1" dirty="0"/>
          </a:p>
          <a:p>
            <a:pPr lvl="2"/>
            <a:r>
              <a:rPr lang="en-US" sz="1200" i="1" dirty="0"/>
              <a:t>ZKP to verify distance from cluster centers</a:t>
            </a:r>
          </a:p>
          <a:p>
            <a:pPr lvl="2"/>
            <a:endParaRPr lang="en-US" i="1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7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3FF97-D97F-EDE7-98B9-2C8F93FC1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5FC5-415D-AC8E-3F6A-04E7C791102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800" dirty="0"/>
                  <a:t>(flip a coin)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𝐶𝑜𝑚𝑚𝑖𝑡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send commitment</a:t>
                </a:r>
              </a:p>
              <a:p>
                <a:pPr marL="0" indent="0">
                  <a:buNone/>
                </a:pPr>
                <a:endParaRPr lang="en-US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8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5FC5-415D-AC8E-3F6A-04E7C7911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48813" y="630836"/>
                <a:ext cx="5181600" cy="5596328"/>
              </a:xfrm>
              <a:blipFill>
                <a:blip r:embed="rId2"/>
                <a:stretch>
                  <a:fillRect l="-2689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AE2E1BA-50F4-AC48-9F47-D2D8FD41909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{0,1}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,  abort if 0</a:t>
                </a:r>
              </a:p>
              <a:p>
                <a:pPr marL="514350" indent="-514350">
                  <a:buFont typeface="+mj-lt"/>
                  <a:buAutoNum type="arabicPeriod" startAt="7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AE2E1BA-50F4-AC48-9F47-D2D8FD419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859441" y="784447"/>
                <a:ext cx="3340187" cy="4351338"/>
              </a:xfrm>
              <a:blipFill>
                <a:blip r:embed="rId3"/>
                <a:stretch>
                  <a:fillRect l="-3788" r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ale profile with solid fill">
            <a:extLst>
              <a:ext uri="{FF2B5EF4-FFF2-40B4-BE49-F238E27FC236}">
                <a16:creationId xmlns:a16="http://schemas.microsoft.com/office/drawing/2014/main" id="{500D118F-5861-1114-1E9B-E0B4CB7B5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Graphic 6" descr="Female Profile with solid fill">
            <a:extLst>
              <a:ext uri="{FF2B5EF4-FFF2-40B4-BE49-F238E27FC236}">
                <a16:creationId xmlns:a16="http://schemas.microsoft.com/office/drawing/2014/main" id="{B71F4CC9-AFE9-ED0E-CF16-E3A5BC224D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32698" y="19855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EEAD22-8D9B-D9BF-7924-2526DA0FCBAE}"/>
              </a:ext>
            </a:extLst>
          </p:cNvPr>
          <p:cNvCxnSpPr>
            <a:cxnSpLocks/>
          </p:cNvCxnSpPr>
          <p:nvPr/>
        </p:nvCxnSpPr>
        <p:spPr>
          <a:xfrm>
            <a:off x="4655820" y="1936135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3ECB34-577F-81ED-7ADA-676B01D9528F}"/>
                  </a:ext>
                </a:extLst>
              </p:cNvPr>
              <p:cNvSpPr txBox="1"/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3ECB34-577F-81ED-7ADA-676B01D95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36" y="1543014"/>
                <a:ext cx="911469" cy="3931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157C7E-6004-80C8-3071-767F30FEFB7C}"/>
              </a:ext>
            </a:extLst>
          </p:cNvPr>
          <p:cNvCxnSpPr>
            <a:cxnSpLocks/>
          </p:cNvCxnSpPr>
          <p:nvPr/>
        </p:nvCxnSpPr>
        <p:spPr>
          <a:xfrm flipH="1">
            <a:off x="4655820" y="2860567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46059-CF4B-D965-B365-3A88E77AD4D4}"/>
                  </a:ext>
                </a:extLst>
              </p:cNvPr>
              <p:cNvSpPr txBox="1"/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946059-CF4B-D965-B365-3A88E77AD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19" y="2491234"/>
                <a:ext cx="7069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F353C0-9EEE-878E-9494-DF1034FB2734}"/>
              </a:ext>
            </a:extLst>
          </p:cNvPr>
          <p:cNvCxnSpPr>
            <a:cxnSpLocks/>
          </p:cNvCxnSpPr>
          <p:nvPr/>
        </p:nvCxnSpPr>
        <p:spPr>
          <a:xfrm>
            <a:off x="4655820" y="3329448"/>
            <a:ext cx="2880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A06BC8-06B4-CB85-F09D-870230CC46B8}"/>
                  </a:ext>
                </a:extLst>
              </p:cNvPr>
              <p:cNvSpPr txBox="1"/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A06BC8-06B4-CB85-F09D-870230CC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16" y="2960116"/>
                <a:ext cx="7913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BB1E5A-E58D-A618-39B0-93FBF477B76B}"/>
              </a:ext>
            </a:extLst>
          </p:cNvPr>
          <p:cNvSpPr txBox="1"/>
          <p:nvPr/>
        </p:nvSpPr>
        <p:spPr>
          <a:xfrm>
            <a:off x="4849541" y="552890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Exercise: Alice dishonest</a:t>
            </a:r>
          </a:p>
        </p:txBody>
      </p:sp>
    </p:spTree>
    <p:extLst>
      <p:ext uri="{BB962C8B-B14F-4D97-AF65-F5344CB8AC3E}">
        <p14:creationId xmlns:p14="http://schemas.microsoft.com/office/powerpoint/2010/main" val="1855989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A78E-3400-2748-1599-D14F1C3B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FBBB3A-85D4-EA17-4BFC-C5CFE87FC9A5}"/>
              </a:ext>
            </a:extLst>
          </p:cNvPr>
          <p:cNvSpPr txBox="1"/>
          <p:nvPr/>
        </p:nvSpPr>
        <p:spPr>
          <a:xfrm>
            <a:off x="1135588" y="1214082"/>
            <a:ext cx="6964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Verify whether output was a fair coin flip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A86C53-E831-8E7D-D632-6BED6DF6EE58}"/>
                  </a:ext>
                </a:extLst>
              </p:cNvPr>
              <p:cNvSpPr txBox="1"/>
              <p:nvPr/>
            </p:nvSpPr>
            <p:spPr>
              <a:xfrm>
                <a:off x="4571790" y="3734932"/>
                <a:ext cx="35452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A86C53-E831-8E7D-D632-6BED6DF6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90" y="3734932"/>
                <a:ext cx="3545271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C933CA4-B727-72C4-DCE8-38EA7DC88ACB}"/>
              </a:ext>
            </a:extLst>
          </p:cNvPr>
          <p:cNvGrpSpPr/>
          <p:nvPr/>
        </p:nvGrpSpPr>
        <p:grpSpPr>
          <a:xfrm>
            <a:off x="2935038" y="1924152"/>
            <a:ext cx="6321923" cy="1529212"/>
            <a:chOff x="2935036" y="2669381"/>
            <a:chExt cx="6321923" cy="1529212"/>
          </a:xfrm>
        </p:grpSpPr>
        <p:pic>
          <p:nvPicPr>
            <p:cNvPr id="12" name="Graphic 11" descr="Male profile with solid fill">
              <a:extLst>
                <a:ext uri="{FF2B5EF4-FFF2-40B4-BE49-F238E27FC236}">
                  <a16:creationId xmlns:a16="http://schemas.microsoft.com/office/drawing/2014/main" id="{78447E11-8343-84CA-FC47-18454B948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35036" y="3099527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Female Profile with solid fill">
              <a:extLst>
                <a:ext uri="{FF2B5EF4-FFF2-40B4-BE49-F238E27FC236}">
                  <a16:creationId xmlns:a16="http://schemas.microsoft.com/office/drawing/2014/main" id="{F6EDD8E1-BF2B-5FA7-FB8A-F846933B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342559" y="3099527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60B6E5-9705-0F5E-0478-39110126FF40}"/>
                </a:ext>
              </a:extLst>
            </p:cNvPr>
            <p:cNvCxnSpPr>
              <a:cxnSpLocks/>
            </p:cNvCxnSpPr>
            <p:nvPr/>
          </p:nvCxnSpPr>
          <p:spPr>
            <a:xfrm>
              <a:off x="4389781" y="3077817"/>
              <a:ext cx="3412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8F1FC31-84CE-4443-A6B8-1478C40562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3398" y="3400217"/>
              <a:ext cx="3458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22B07F-57F5-4CA4-0DFD-FAC11435E2A9}"/>
                    </a:ext>
                  </a:extLst>
                </p:cNvPr>
                <p:cNvSpPr txBox="1"/>
                <p:nvPr/>
              </p:nvSpPr>
              <p:spPr>
                <a:xfrm>
                  <a:off x="5811078" y="2669381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22B07F-57F5-4CA4-0DFD-FAC11435E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8" y="2669381"/>
                  <a:ext cx="5698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3AB2B0-4832-67D5-43F8-C05A06D1F892}"/>
                </a:ext>
              </a:extLst>
            </p:cNvPr>
            <p:cNvCxnSpPr>
              <a:cxnSpLocks/>
            </p:cNvCxnSpPr>
            <p:nvPr/>
          </p:nvCxnSpPr>
          <p:spPr>
            <a:xfrm>
              <a:off x="4389781" y="4171121"/>
              <a:ext cx="34124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DA3103-8B9D-0681-2C55-C39DCC6E187A}"/>
                    </a:ext>
                  </a:extLst>
                </p:cNvPr>
                <p:cNvSpPr txBox="1"/>
                <p:nvPr/>
              </p:nvSpPr>
              <p:spPr>
                <a:xfrm>
                  <a:off x="5811076" y="3049832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DA3103-8B9D-0681-2C55-C39DCC6E1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049832"/>
                  <a:ext cx="56984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225304-CAAC-9702-A723-F7C644366904}"/>
                    </a:ext>
                  </a:extLst>
                </p:cNvPr>
                <p:cNvSpPr txBox="1"/>
                <p:nvPr/>
              </p:nvSpPr>
              <p:spPr>
                <a:xfrm>
                  <a:off x="5811076" y="3451497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225304-CAAC-9702-A723-F7C6443669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451497"/>
                  <a:ext cx="56984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0A39E6-3720-1BEE-F796-DE8E528C4F90}"/>
                    </a:ext>
                  </a:extLst>
                </p:cNvPr>
                <p:cNvSpPr txBox="1"/>
                <p:nvPr/>
              </p:nvSpPr>
              <p:spPr>
                <a:xfrm>
                  <a:off x="5811076" y="3829261"/>
                  <a:ext cx="569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60A39E6-3720-1BEE-F796-DE8E528C4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076" y="3829261"/>
                  <a:ext cx="56984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34C0D13F-3EB3-8523-C0D3-5C4E2762D278}"/>
              </a:ext>
            </a:extLst>
          </p:cNvPr>
          <p:cNvSpPr/>
          <p:nvPr/>
        </p:nvSpPr>
        <p:spPr>
          <a:xfrm rot="5400000">
            <a:off x="5043492" y="3727056"/>
            <a:ext cx="567344" cy="58309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58A6F-18A5-D567-05C0-573B371D4AB0}"/>
              </a:ext>
            </a:extLst>
          </p:cNvPr>
          <p:cNvSpPr txBox="1"/>
          <p:nvPr/>
        </p:nvSpPr>
        <p:spPr>
          <a:xfrm>
            <a:off x="1135588" y="5194606"/>
            <a:ext cx="71364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Even if Alice OR Bob tries to disrupt the outcome 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BFAEBD8F-9812-2F80-B897-E5D245BF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912" y="-27444"/>
            <a:ext cx="10515600" cy="1325563"/>
          </a:xfrm>
        </p:spPr>
        <p:txBody>
          <a:bodyPr/>
          <a:lstStyle/>
          <a:p>
            <a:r>
              <a:rPr lang="en-US" dirty="0"/>
              <a:t>Verifiable Computation between Two Parties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F59590-7623-550C-B2C3-A942BC20B359}"/>
              </a:ext>
            </a:extLst>
          </p:cNvPr>
          <p:cNvSpPr txBox="1"/>
          <p:nvPr/>
        </p:nvSpPr>
        <p:spPr>
          <a:xfrm>
            <a:off x="1473962" y="6119199"/>
            <a:ext cx="9740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Next Time: verifying computation of </a:t>
            </a:r>
            <a:r>
              <a:rPr lang="en-US" sz="3200" b="1" i="1" dirty="0"/>
              <a:t>any</a:t>
            </a:r>
            <a:r>
              <a:rPr lang="en-US" sz="3200" b="1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063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63980-8A3C-4E0B-D8FE-D5299E66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EMP-toolkit basics part 1 (hello world)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BB3E0-74EE-7C61-ADD6-7E448423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https://github.com/olea-digitalis/emp-zk-tutorial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No </a:t>
            </a:r>
            <a:r>
              <a:rPr lang="en-US" dirty="0" err="1"/>
              <a:t>wget</a:t>
            </a:r>
            <a:r>
              <a:rPr lang="en-US" dirty="0"/>
              <a:t> natively on mac</a:t>
            </a:r>
          </a:p>
        </p:txBody>
      </p:sp>
    </p:spTree>
    <p:extLst>
      <p:ext uri="{BB962C8B-B14F-4D97-AF65-F5344CB8AC3E}">
        <p14:creationId xmlns:p14="http://schemas.microsoft.com/office/powerpoint/2010/main" val="336842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1242A83F-A4FF-AD02-1965-38C6689E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5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4799-96A8-2267-49B8-966E1B57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40E1034E-1850-058B-D75E-416F2335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6535A15D-ED47-7E8D-68F3-391C47D72D37}"/>
              </a:ext>
            </a:extLst>
          </p:cNvPr>
          <p:cNvGrpSpPr/>
          <p:nvPr/>
        </p:nvGrpSpPr>
        <p:grpSpPr>
          <a:xfrm>
            <a:off x="6567236" y="227671"/>
            <a:ext cx="2121840" cy="596520"/>
            <a:chOff x="6567236" y="227671"/>
            <a:chExt cx="212184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FBCFE-62D8-03D6-1405-27A8E1871403}"/>
                    </a:ext>
                  </a:extLst>
                </p14:cNvPr>
                <p14:cNvContentPartPr/>
                <p14:nvPr/>
              </p14:nvContentPartPr>
              <p14:xfrm>
                <a:off x="6567236" y="572191"/>
                <a:ext cx="67680" cy="250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FBCFE-62D8-03D6-1405-27A8E187140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6436" y="561751"/>
                  <a:ext cx="889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951EE9-1F31-845C-2FED-C98B7B5330B0}"/>
                    </a:ext>
                  </a:extLst>
                </p14:cNvPr>
                <p14:cNvContentPartPr/>
                <p14:nvPr/>
              </p14:nvContentPartPr>
              <p14:xfrm>
                <a:off x="6644996" y="549511"/>
                <a:ext cx="1012680" cy="27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951EE9-1F31-845C-2FED-C98B7B5330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34196" y="538711"/>
                  <a:ext cx="1033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B82BCF-B1BA-5598-2A46-07D8A8DD25C7}"/>
                    </a:ext>
                  </a:extLst>
                </p14:cNvPr>
                <p14:cNvContentPartPr/>
                <p14:nvPr/>
              </p14:nvContentPartPr>
              <p14:xfrm>
                <a:off x="7805276" y="252151"/>
                <a:ext cx="340560" cy="24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B82BCF-B1BA-5598-2A46-07D8A8DD25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4836" y="241711"/>
                  <a:ext cx="361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84EB92-FF9A-AE05-B922-0FC9C13AE2C6}"/>
                    </a:ext>
                  </a:extLst>
                </p14:cNvPr>
                <p14:cNvContentPartPr/>
                <p14:nvPr/>
              </p14:nvContentPartPr>
              <p14:xfrm>
                <a:off x="8150156" y="227671"/>
                <a:ext cx="95760" cy="24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84EB92-FF9A-AE05-B922-0FC9C13AE2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39356" y="217231"/>
                  <a:ext cx="117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8159B8-CE96-E7E9-E2CE-5F3F4E9DB57D}"/>
                    </a:ext>
                  </a:extLst>
                </p14:cNvPr>
                <p14:cNvContentPartPr/>
                <p14:nvPr/>
              </p14:nvContentPartPr>
              <p14:xfrm>
                <a:off x="8138276" y="311551"/>
                <a:ext cx="145440" cy="6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8159B8-CE96-E7E9-E2CE-5F3F4E9DB5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27836" y="301111"/>
                  <a:ext cx="16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CAAB08-0CA3-05A4-3A69-2351907F1210}"/>
                    </a:ext>
                  </a:extLst>
                </p14:cNvPr>
                <p14:cNvContentPartPr/>
                <p14:nvPr/>
              </p14:nvContentPartPr>
              <p14:xfrm>
                <a:off x="8311436" y="303991"/>
                <a:ext cx="179280" cy="17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CAAB08-0CA3-05A4-3A69-2351907F121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0996" y="293551"/>
                  <a:ext cx="200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005919-D1F8-5901-D5A1-F41345BCAF45}"/>
                    </a:ext>
                  </a:extLst>
                </p14:cNvPr>
                <p14:cNvContentPartPr/>
                <p14:nvPr/>
              </p14:nvContentPartPr>
              <p14:xfrm>
                <a:off x="8499356" y="279511"/>
                <a:ext cx="114840" cy="33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005919-D1F8-5901-D5A1-F41345BCAF4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8556" y="269071"/>
                  <a:ext cx="136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4D8797-394B-80FE-A298-D7C1119BDF3F}"/>
                    </a:ext>
                  </a:extLst>
                </p14:cNvPr>
                <p14:cNvContentPartPr/>
                <p14:nvPr/>
              </p14:nvContentPartPr>
              <p14:xfrm>
                <a:off x="8560916" y="237031"/>
                <a:ext cx="128160" cy="19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4D8797-394B-80FE-A298-D7C1119BDF3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50116" y="226231"/>
                  <a:ext cx="1494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A55CEF4-DA46-8F31-8DF1-7C532E5D5E30}"/>
              </a:ext>
            </a:extLst>
          </p:cNvPr>
          <p:cNvGrpSpPr/>
          <p:nvPr/>
        </p:nvGrpSpPr>
        <p:grpSpPr>
          <a:xfrm>
            <a:off x="6176996" y="5931151"/>
            <a:ext cx="2489760" cy="671040"/>
            <a:chOff x="6176996" y="5931151"/>
            <a:chExt cx="248976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27FF70-9F6C-33E6-0A32-408329BC5C84}"/>
                    </a:ext>
                  </a:extLst>
                </p14:cNvPr>
                <p14:cNvContentPartPr/>
                <p14:nvPr/>
              </p14:nvContentPartPr>
              <p14:xfrm>
                <a:off x="6176996" y="5931151"/>
                <a:ext cx="102960" cy="31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27FF70-9F6C-33E6-0A32-408329BC5C8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66196" y="5920351"/>
                  <a:ext cx="124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83FEE7-3407-CA14-6B5A-9CED0782558B}"/>
                    </a:ext>
                  </a:extLst>
                </p14:cNvPr>
                <p14:cNvContentPartPr/>
                <p14:nvPr/>
              </p14:nvContentPartPr>
              <p14:xfrm>
                <a:off x="6264836" y="6039151"/>
                <a:ext cx="670680" cy="358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83FEE7-3407-CA14-6B5A-9CED078255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54396" y="6028711"/>
                  <a:ext cx="691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51EF63-9252-67F4-D60D-357D9D83F2DF}"/>
                    </a:ext>
                  </a:extLst>
                </p14:cNvPr>
                <p14:cNvContentPartPr/>
                <p14:nvPr/>
              </p14:nvContentPartPr>
              <p14:xfrm>
                <a:off x="7162676" y="6146071"/>
                <a:ext cx="160200" cy="342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51EF63-9252-67F4-D60D-357D9D83F2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52236" y="6135271"/>
                  <a:ext cx="181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E9CD99-FF40-CC7A-A356-DB02044993A0}"/>
                    </a:ext>
                  </a:extLst>
                </p14:cNvPr>
                <p14:cNvContentPartPr/>
                <p14:nvPr/>
              </p14:nvContentPartPr>
              <p14:xfrm>
                <a:off x="7158356" y="6318151"/>
                <a:ext cx="186840" cy="11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E9CD99-FF40-CC7A-A356-DB02044993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47556" y="6307711"/>
                  <a:ext cx="208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38294F-9BCC-B366-B802-0CFD78C23261}"/>
                    </a:ext>
                  </a:extLst>
                </p14:cNvPr>
                <p14:cNvContentPartPr/>
                <p14:nvPr/>
              </p14:nvContentPartPr>
              <p14:xfrm>
                <a:off x="7441316" y="6453871"/>
                <a:ext cx="72360" cy="14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38294F-9BCC-B366-B802-0CFD78C2326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30876" y="6443431"/>
                  <a:ext cx="93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90697BE-9F8A-639C-59E9-0A6CEB675E5B}"/>
                    </a:ext>
                  </a:extLst>
                </p14:cNvPr>
                <p14:cNvContentPartPr/>
                <p14:nvPr/>
              </p14:nvContentPartPr>
              <p14:xfrm>
                <a:off x="7375436" y="6277111"/>
                <a:ext cx="90000" cy="78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90697BE-9F8A-639C-59E9-0A6CEB675E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4996" y="6266311"/>
                  <a:ext cx="111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64508C-534D-B607-BCA7-3ACDE5A4DFE9}"/>
                    </a:ext>
                  </a:extLst>
                </p14:cNvPr>
                <p14:cNvContentPartPr/>
                <p14:nvPr/>
              </p14:nvContentPartPr>
              <p14:xfrm>
                <a:off x="7489916" y="6312031"/>
                <a:ext cx="367200" cy="25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64508C-534D-B607-BCA7-3ACDE5A4DF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79476" y="6301591"/>
                  <a:ext cx="3884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FF2683-2BFA-AB6D-42F3-A5EC2EBFDF3B}"/>
                    </a:ext>
                  </a:extLst>
                </p14:cNvPr>
                <p14:cNvContentPartPr/>
                <p14:nvPr/>
              </p14:nvContentPartPr>
              <p14:xfrm>
                <a:off x="7777556" y="6129151"/>
                <a:ext cx="204120" cy="44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FF2683-2BFA-AB6D-42F3-A5EC2EBFDF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6756" y="6118711"/>
                  <a:ext cx="2253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F290BF-9794-61BB-7FA5-E95B0386971E}"/>
                    </a:ext>
                  </a:extLst>
                </p14:cNvPr>
                <p14:cNvContentPartPr/>
                <p14:nvPr/>
              </p14:nvContentPartPr>
              <p14:xfrm>
                <a:off x="7969796" y="6389791"/>
                <a:ext cx="78120" cy="18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F290BF-9794-61BB-7FA5-E95B0386971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8996" y="6379351"/>
                  <a:ext cx="99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1C6C267-1733-333E-07F9-65A6921D0161}"/>
                    </a:ext>
                  </a:extLst>
                </p14:cNvPr>
                <p14:cNvContentPartPr/>
                <p14:nvPr/>
              </p14:nvContentPartPr>
              <p14:xfrm>
                <a:off x="7960796" y="6225271"/>
                <a:ext cx="32760" cy="6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1C6C267-1733-333E-07F9-65A6921D016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50356" y="6214471"/>
                  <a:ext cx="54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089B343-715A-433E-0C1F-663D1BD7649D}"/>
                    </a:ext>
                  </a:extLst>
                </p14:cNvPr>
                <p14:cNvContentPartPr/>
                <p14:nvPr/>
              </p14:nvContentPartPr>
              <p14:xfrm>
                <a:off x="8098676" y="6237511"/>
                <a:ext cx="353880" cy="29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089B343-715A-433E-0C1F-663D1BD764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88236" y="6226711"/>
                  <a:ext cx="3751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5B8835-CDE2-F52D-889E-2BDDD0D87B42}"/>
                    </a:ext>
                  </a:extLst>
                </p14:cNvPr>
                <p14:cNvContentPartPr/>
                <p14:nvPr/>
              </p14:nvContentPartPr>
              <p14:xfrm>
                <a:off x="8183996" y="6322831"/>
                <a:ext cx="216000" cy="8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5B8835-CDE2-F52D-889E-2BDDD0D87B4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73196" y="6312391"/>
                  <a:ext cx="23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026F69F-0AE8-661E-0F08-9C4BEE3D3792}"/>
                    </a:ext>
                  </a:extLst>
                </p14:cNvPr>
                <p14:cNvContentPartPr/>
                <p14:nvPr/>
              </p14:nvContentPartPr>
              <p14:xfrm>
                <a:off x="8449316" y="6266311"/>
                <a:ext cx="217440" cy="23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026F69F-0AE8-661E-0F08-9C4BEE3D37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38876" y="6255871"/>
                  <a:ext cx="23868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9799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97436-3FC9-DC94-1035-9535FF55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98628BEA-8A3E-C99D-EB6F-18ADC67F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CF3FE74-CD8E-9113-921D-FE11370FD9A1}"/>
              </a:ext>
            </a:extLst>
          </p:cNvPr>
          <p:cNvGrpSpPr/>
          <p:nvPr/>
        </p:nvGrpSpPr>
        <p:grpSpPr>
          <a:xfrm>
            <a:off x="6567236" y="227671"/>
            <a:ext cx="2121840" cy="596520"/>
            <a:chOff x="6567236" y="227671"/>
            <a:chExt cx="212184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6AFD08-C500-4F3B-63F3-2B956781E6B1}"/>
                    </a:ext>
                  </a:extLst>
                </p14:cNvPr>
                <p14:cNvContentPartPr/>
                <p14:nvPr/>
              </p14:nvContentPartPr>
              <p14:xfrm>
                <a:off x="6567236" y="572191"/>
                <a:ext cx="67680" cy="250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6AFD08-C500-4F3B-63F3-2B956781E6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6493" y="561375"/>
                  <a:ext cx="88808" cy="271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B5A3B8-1B9A-969B-CF2A-3FDC5C2B666F}"/>
                    </a:ext>
                  </a:extLst>
                </p14:cNvPr>
                <p14:cNvContentPartPr/>
                <p14:nvPr/>
              </p14:nvContentPartPr>
              <p14:xfrm>
                <a:off x="6644996" y="549511"/>
                <a:ext cx="1012680" cy="27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B5A3B8-1B9A-969B-CF2A-3FDC5C2B66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34196" y="538725"/>
                  <a:ext cx="1033920" cy="295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361A81-828D-F7C5-1CDF-CD68BAC1C3C1}"/>
                    </a:ext>
                  </a:extLst>
                </p14:cNvPr>
                <p14:cNvContentPartPr/>
                <p14:nvPr/>
              </p14:nvContentPartPr>
              <p14:xfrm>
                <a:off x="7805276" y="252151"/>
                <a:ext cx="340560" cy="24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361A81-828D-F7C5-1CDF-CD68BAC1C3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94476" y="241351"/>
                  <a:ext cx="361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948A14-11A0-0BFF-6B83-3CD1241FCC9A}"/>
                    </a:ext>
                  </a:extLst>
                </p14:cNvPr>
                <p14:cNvContentPartPr/>
                <p14:nvPr/>
              </p14:nvContentPartPr>
              <p14:xfrm>
                <a:off x="8150156" y="227671"/>
                <a:ext cx="95760" cy="24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948A14-11A0-0BFF-6B83-3CD1241FCC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39356" y="216871"/>
                  <a:ext cx="117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8CD911-3495-C28D-0825-BACE25E84CF1}"/>
                    </a:ext>
                  </a:extLst>
                </p14:cNvPr>
                <p14:cNvContentPartPr/>
                <p14:nvPr/>
              </p14:nvContentPartPr>
              <p14:xfrm>
                <a:off x="8138276" y="311551"/>
                <a:ext cx="145440" cy="67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8CD911-3495-C28D-0825-BACE25E84CF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27476" y="300751"/>
                  <a:ext cx="166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4C18C5-9172-DE33-A02A-17FF83F68089}"/>
                    </a:ext>
                  </a:extLst>
                </p14:cNvPr>
                <p14:cNvContentPartPr/>
                <p14:nvPr/>
              </p14:nvContentPartPr>
              <p14:xfrm>
                <a:off x="8311436" y="303991"/>
                <a:ext cx="179280" cy="178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4C18C5-9172-DE33-A02A-17FF83F680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0636" y="293191"/>
                  <a:ext cx="200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0129EBD-14C8-E03D-FC7B-79BD16B3C13B}"/>
                    </a:ext>
                  </a:extLst>
                </p14:cNvPr>
                <p14:cNvContentPartPr/>
                <p14:nvPr/>
              </p14:nvContentPartPr>
              <p14:xfrm>
                <a:off x="8499356" y="279511"/>
                <a:ext cx="114840" cy="33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0129EBD-14C8-E03D-FC7B-79BD16B3C1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8556" y="268711"/>
                  <a:ext cx="136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B1ABB7-8282-0A4E-5723-39049751AF0D}"/>
                    </a:ext>
                  </a:extLst>
                </p14:cNvPr>
                <p14:cNvContentPartPr/>
                <p14:nvPr/>
              </p14:nvContentPartPr>
              <p14:xfrm>
                <a:off x="8560916" y="237031"/>
                <a:ext cx="128160" cy="196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B1ABB7-8282-0A4E-5723-39049751A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50116" y="226251"/>
                  <a:ext cx="149400" cy="2181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B1AB76D-58E1-549D-8444-C0F10266E64B}"/>
              </a:ext>
            </a:extLst>
          </p:cNvPr>
          <p:cNvGrpSpPr/>
          <p:nvPr/>
        </p:nvGrpSpPr>
        <p:grpSpPr>
          <a:xfrm>
            <a:off x="6176996" y="5931151"/>
            <a:ext cx="2489760" cy="671040"/>
            <a:chOff x="6176996" y="5931151"/>
            <a:chExt cx="2489760" cy="67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C72731-7808-791C-244D-C27AC3BB9E8D}"/>
                    </a:ext>
                  </a:extLst>
                </p14:cNvPr>
                <p14:cNvContentPartPr/>
                <p14:nvPr/>
              </p14:nvContentPartPr>
              <p14:xfrm>
                <a:off x="6176996" y="5931151"/>
                <a:ext cx="102960" cy="31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C72731-7808-791C-244D-C27AC3BB9E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66196" y="5920351"/>
                  <a:ext cx="124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61B328-0BED-995D-0EDA-73599FAA5239}"/>
                    </a:ext>
                  </a:extLst>
                </p14:cNvPr>
                <p14:cNvContentPartPr/>
                <p14:nvPr/>
              </p14:nvContentPartPr>
              <p14:xfrm>
                <a:off x="6264836" y="6039151"/>
                <a:ext cx="670680" cy="358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61B328-0BED-995D-0EDA-73599FAA52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54036" y="6028351"/>
                  <a:ext cx="6919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86BD0DA-3731-7D48-5249-A82DCC644D33}"/>
                    </a:ext>
                  </a:extLst>
                </p14:cNvPr>
                <p14:cNvContentPartPr/>
                <p14:nvPr/>
              </p14:nvContentPartPr>
              <p14:xfrm>
                <a:off x="7162676" y="6146071"/>
                <a:ext cx="160200" cy="342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86BD0DA-3731-7D48-5249-A82DCC644D3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51876" y="6135271"/>
                  <a:ext cx="1814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5C71D3-349D-6A33-6F0E-4D51DE69C53F}"/>
                    </a:ext>
                  </a:extLst>
                </p14:cNvPr>
                <p14:cNvContentPartPr/>
                <p14:nvPr/>
              </p14:nvContentPartPr>
              <p14:xfrm>
                <a:off x="7158356" y="6318151"/>
                <a:ext cx="186840" cy="119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5C71D3-349D-6A33-6F0E-4D51DE69C5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47556" y="6307351"/>
                  <a:ext cx="208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03FA11-5246-CFF9-27AB-5D70146164DF}"/>
                    </a:ext>
                  </a:extLst>
                </p14:cNvPr>
                <p14:cNvContentPartPr/>
                <p14:nvPr/>
              </p14:nvContentPartPr>
              <p14:xfrm>
                <a:off x="7441316" y="6453871"/>
                <a:ext cx="72360" cy="148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03FA11-5246-CFF9-27AB-5D70146164D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30516" y="6443045"/>
                  <a:ext cx="93600" cy="169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9BB9231-270C-0060-DA75-74984EC5E802}"/>
                    </a:ext>
                  </a:extLst>
                </p14:cNvPr>
                <p14:cNvContentPartPr/>
                <p14:nvPr/>
              </p14:nvContentPartPr>
              <p14:xfrm>
                <a:off x="7375436" y="6277111"/>
                <a:ext cx="90000" cy="78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9BB9231-270C-0060-DA75-74984EC5E80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64593" y="6266311"/>
                  <a:ext cx="111325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6F8C6E3-0DA1-8CAB-79E8-AF5D97B3E7B2}"/>
                    </a:ext>
                  </a:extLst>
                </p14:cNvPr>
                <p14:cNvContentPartPr/>
                <p14:nvPr/>
              </p14:nvContentPartPr>
              <p14:xfrm>
                <a:off x="7489916" y="6312031"/>
                <a:ext cx="367200" cy="250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6F8C6E3-0DA1-8CAB-79E8-AF5D97B3E7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79105" y="6301231"/>
                  <a:ext cx="388461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06E385-801A-28FC-4EBA-540E2FA1BF2D}"/>
                    </a:ext>
                  </a:extLst>
                </p14:cNvPr>
                <p14:cNvContentPartPr/>
                <p14:nvPr/>
              </p14:nvContentPartPr>
              <p14:xfrm>
                <a:off x="7777556" y="6129151"/>
                <a:ext cx="204120" cy="444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06E385-801A-28FC-4EBA-540E2FA1BF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66775" y="6118351"/>
                  <a:ext cx="225323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CA55A5-BDEF-F732-4EB7-FD4F8700E6E6}"/>
                    </a:ext>
                  </a:extLst>
                </p14:cNvPr>
                <p14:cNvContentPartPr/>
                <p14:nvPr/>
              </p14:nvContentPartPr>
              <p14:xfrm>
                <a:off x="7969796" y="6389791"/>
                <a:ext cx="78120" cy="189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CA55A5-BDEF-F732-4EB7-FD4F8700E6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8996" y="6378991"/>
                  <a:ext cx="99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A4B655-1A02-B1B7-814B-77ECA45B67E4}"/>
                    </a:ext>
                  </a:extLst>
                </p14:cNvPr>
                <p14:cNvContentPartPr/>
                <p14:nvPr/>
              </p14:nvContentPartPr>
              <p14:xfrm>
                <a:off x="7960796" y="6225271"/>
                <a:ext cx="32760" cy="61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A4B655-1A02-B1B7-814B-77ECA45B67E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49876" y="6214534"/>
                  <a:ext cx="54236" cy="82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DA07E6-6211-4D3B-F549-4EBD064E48CA}"/>
                    </a:ext>
                  </a:extLst>
                </p14:cNvPr>
                <p14:cNvContentPartPr/>
                <p14:nvPr/>
              </p14:nvContentPartPr>
              <p14:xfrm>
                <a:off x="8098676" y="6237511"/>
                <a:ext cx="353880" cy="29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DA07E6-6211-4D3B-F549-4EBD064E48C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87876" y="6226724"/>
                  <a:ext cx="375120" cy="315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85D63C-3095-954A-C116-B3A26B08A2EC}"/>
                    </a:ext>
                  </a:extLst>
                </p14:cNvPr>
                <p14:cNvContentPartPr/>
                <p14:nvPr/>
              </p14:nvContentPartPr>
              <p14:xfrm>
                <a:off x="8183996" y="6322831"/>
                <a:ext cx="216000" cy="87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85D63C-3095-954A-C116-B3A26B08A2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73196" y="6312031"/>
                  <a:ext cx="23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62C112-659B-1D1D-CCF8-AD315001022B}"/>
                    </a:ext>
                  </a:extLst>
                </p14:cNvPr>
                <p14:cNvContentPartPr/>
                <p14:nvPr/>
              </p14:nvContentPartPr>
              <p14:xfrm>
                <a:off x="8449316" y="6266311"/>
                <a:ext cx="217440" cy="23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62C112-659B-1D1D-CCF8-AD31500102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38516" y="6255511"/>
                  <a:ext cx="238680" cy="25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CF96D5-B3CD-C673-100F-C68F31DC04C9}"/>
                  </a:ext>
                </a:extLst>
              </p14:cNvPr>
              <p14:cNvContentPartPr/>
              <p14:nvPr/>
            </p14:nvContentPartPr>
            <p14:xfrm>
              <a:off x="8964476" y="450511"/>
              <a:ext cx="1429200" cy="1698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CF96D5-B3CD-C673-100F-C68F31DC04C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53676" y="439711"/>
                <a:ext cx="1450440" cy="172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E55395E-0302-A3F1-DA92-6309D02BF371}"/>
              </a:ext>
            </a:extLst>
          </p:cNvPr>
          <p:cNvGrpSpPr/>
          <p:nvPr/>
        </p:nvGrpSpPr>
        <p:grpSpPr>
          <a:xfrm>
            <a:off x="8910116" y="2552551"/>
            <a:ext cx="2184840" cy="3706920"/>
            <a:chOff x="8910116" y="2552551"/>
            <a:chExt cx="2184840" cy="37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AF4186A-60A6-B4E4-4956-8F9E89A84983}"/>
                    </a:ext>
                  </a:extLst>
                </p14:cNvPr>
                <p14:cNvContentPartPr/>
                <p14:nvPr/>
              </p14:nvContentPartPr>
              <p14:xfrm>
                <a:off x="9670076" y="2606191"/>
                <a:ext cx="676800" cy="303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AF4186A-60A6-B4E4-4956-8F9E89A849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59276" y="2595391"/>
                  <a:ext cx="698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5300B4-1DE8-4D76-65D5-18D7B741E95E}"/>
                    </a:ext>
                  </a:extLst>
                </p14:cNvPr>
                <p14:cNvContentPartPr/>
                <p14:nvPr/>
              </p14:nvContentPartPr>
              <p14:xfrm>
                <a:off x="10365236" y="2592151"/>
                <a:ext cx="155880" cy="216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5300B4-1DE8-4D76-65D5-18D7B741E9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354796" y="2581711"/>
                  <a:ext cx="177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89F798-ED7D-55E3-72B5-38C3677C853F}"/>
                    </a:ext>
                  </a:extLst>
                </p14:cNvPr>
                <p14:cNvContentPartPr/>
                <p14:nvPr/>
              </p14:nvContentPartPr>
              <p14:xfrm>
                <a:off x="10633796" y="2552551"/>
                <a:ext cx="148680" cy="27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89F798-ED7D-55E3-72B5-38C3677C853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23356" y="2542111"/>
                  <a:ext cx="169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7ACEEB-8430-D745-49B9-D97F9D4D094B}"/>
                    </a:ext>
                  </a:extLst>
                </p14:cNvPr>
                <p14:cNvContentPartPr/>
                <p14:nvPr/>
              </p14:nvContentPartPr>
              <p14:xfrm>
                <a:off x="9285596" y="3324031"/>
                <a:ext cx="24984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7ACEEB-8430-D745-49B9-D97F9D4D094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75156" y="3313591"/>
                  <a:ext cx="271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A7F6C7-36D4-8ADA-08C0-33A2BBB15B81}"/>
                    </a:ext>
                  </a:extLst>
                </p14:cNvPr>
                <p14:cNvContentPartPr/>
                <p14:nvPr/>
              </p14:nvContentPartPr>
              <p14:xfrm>
                <a:off x="9581876" y="3089311"/>
                <a:ext cx="111960" cy="478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A7F6C7-36D4-8ADA-08C0-33A2BBB15B8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71436" y="3078871"/>
                  <a:ext cx="1332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4C6FD1-8470-F5A1-A46A-455C5EA3A44A}"/>
                    </a:ext>
                  </a:extLst>
                </p14:cNvPr>
                <p14:cNvContentPartPr/>
                <p14:nvPr/>
              </p14:nvContentPartPr>
              <p14:xfrm>
                <a:off x="9791756" y="3287671"/>
                <a:ext cx="10152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4C6FD1-8470-F5A1-A46A-455C5EA3A4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1316" y="3276871"/>
                  <a:ext cx="122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E5DF87-DC55-B8E0-D6AE-8071838178A5}"/>
                    </a:ext>
                  </a:extLst>
                </p14:cNvPr>
                <p14:cNvContentPartPr/>
                <p14:nvPr/>
              </p14:nvContentPartPr>
              <p14:xfrm>
                <a:off x="10177676" y="3102271"/>
                <a:ext cx="172800" cy="32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E5DF87-DC55-B8E0-D6AE-8071838178A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66876" y="3091831"/>
                  <a:ext cx="194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2E6558-EF8F-8445-3652-58F01493F314}"/>
                    </a:ext>
                  </a:extLst>
                </p14:cNvPr>
                <p14:cNvContentPartPr/>
                <p14:nvPr/>
              </p14:nvContentPartPr>
              <p14:xfrm>
                <a:off x="10201796" y="3058711"/>
                <a:ext cx="893160" cy="35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2E6558-EF8F-8445-3652-58F01493F31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90996" y="3048271"/>
                  <a:ext cx="914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F35411-2A20-A6B4-DA72-137B276C9B3D}"/>
                    </a:ext>
                  </a:extLst>
                </p14:cNvPr>
                <p14:cNvContentPartPr/>
                <p14:nvPr/>
              </p14:nvContentPartPr>
              <p14:xfrm>
                <a:off x="8910116" y="3664231"/>
                <a:ext cx="1268280" cy="259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F35411-2A20-A6B4-DA72-137B276C9B3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99316" y="3653431"/>
                  <a:ext cx="1289520" cy="261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232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B604-87C0-DE6A-62AC-01B0EE06B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955D5311-2AC7-9364-B29B-2BB1FB59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258E6D1-9A1C-0347-A461-268706FB089D}"/>
              </a:ext>
            </a:extLst>
          </p:cNvPr>
          <p:cNvGrpSpPr/>
          <p:nvPr/>
        </p:nvGrpSpPr>
        <p:grpSpPr>
          <a:xfrm>
            <a:off x="2807036" y="723391"/>
            <a:ext cx="4273920" cy="718560"/>
            <a:chOff x="2807036" y="723391"/>
            <a:chExt cx="4273920" cy="7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EB37A0B-B004-5511-03E1-02D97CF4941C}"/>
                    </a:ext>
                  </a:extLst>
                </p14:cNvPr>
                <p14:cNvContentPartPr/>
                <p14:nvPr/>
              </p14:nvContentPartPr>
              <p14:xfrm>
                <a:off x="2807036" y="817711"/>
                <a:ext cx="29880" cy="26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EB37A0B-B004-5511-03E1-02D97CF494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96236" y="807271"/>
                  <a:ext cx="51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8F49ADF-D67C-8172-0B36-C48355D0DEDE}"/>
                    </a:ext>
                  </a:extLst>
                </p14:cNvPr>
                <p14:cNvContentPartPr/>
                <p14:nvPr/>
              </p14:nvContentPartPr>
              <p14:xfrm>
                <a:off x="2842316" y="1183831"/>
                <a:ext cx="44280" cy="258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8F49ADF-D67C-8172-0B36-C48355D0DED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1516" y="1173031"/>
                  <a:ext cx="65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110BCD-F552-08B4-30EB-07571A781BED}"/>
                    </a:ext>
                  </a:extLst>
                </p14:cNvPr>
                <p14:cNvContentPartPr/>
                <p14:nvPr/>
              </p14:nvContentPartPr>
              <p14:xfrm>
                <a:off x="2905316" y="1058551"/>
                <a:ext cx="752760" cy="28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110BCD-F552-08B4-30EB-07571A781B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4516" y="1048111"/>
                  <a:ext cx="774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9C5D70-52C0-5FDA-512B-D350AE4CC2D1}"/>
                    </a:ext>
                  </a:extLst>
                </p14:cNvPr>
                <p14:cNvContentPartPr/>
                <p14:nvPr/>
              </p14:nvContentPartPr>
              <p14:xfrm>
                <a:off x="2879036" y="928951"/>
                <a:ext cx="1078560" cy="21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9C5D70-52C0-5FDA-512B-D350AE4CC2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68236" y="918511"/>
                  <a:ext cx="1099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0A17D4-98CD-4018-5EF6-0E2C420A241F}"/>
                    </a:ext>
                  </a:extLst>
                </p14:cNvPr>
                <p14:cNvContentPartPr/>
                <p14:nvPr/>
              </p14:nvContentPartPr>
              <p14:xfrm>
                <a:off x="4160996" y="1043431"/>
                <a:ext cx="179280" cy="25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0A17D4-98CD-4018-5EF6-0E2C420A24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0556" y="1032991"/>
                  <a:ext cx="200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AC3644-5F79-E8E3-6086-B7A475EDD3C1}"/>
                    </a:ext>
                  </a:extLst>
                </p14:cNvPr>
                <p14:cNvContentPartPr/>
                <p14:nvPr/>
              </p14:nvContentPartPr>
              <p14:xfrm>
                <a:off x="4429556" y="1061791"/>
                <a:ext cx="110520" cy="19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AC3644-5F79-E8E3-6086-B7A475EDD3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19116" y="1050991"/>
                  <a:ext cx="131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DB35D5-D915-5C9C-CE72-8C7922271A84}"/>
                    </a:ext>
                  </a:extLst>
                </p14:cNvPr>
                <p14:cNvContentPartPr/>
                <p14:nvPr/>
              </p14:nvContentPartPr>
              <p14:xfrm>
                <a:off x="4686236" y="1096711"/>
                <a:ext cx="273240" cy="18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DB35D5-D915-5C9C-CE72-8C7922271A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75796" y="1086271"/>
                  <a:ext cx="294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86F908-7EDD-4915-7F8C-704EA57F268F}"/>
                    </a:ext>
                  </a:extLst>
                </p14:cNvPr>
                <p14:cNvContentPartPr/>
                <p14:nvPr/>
              </p14:nvContentPartPr>
              <p14:xfrm>
                <a:off x="5029676" y="1044871"/>
                <a:ext cx="268920" cy="24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86F908-7EDD-4915-7F8C-704EA57F26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18876" y="1034431"/>
                  <a:ext cx="29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A5D270-C704-0BFC-1011-DEA46BE4DD37}"/>
                    </a:ext>
                  </a:extLst>
                </p14:cNvPr>
                <p14:cNvContentPartPr/>
                <p14:nvPr/>
              </p14:nvContentPartPr>
              <p14:xfrm>
                <a:off x="5318756" y="1061791"/>
                <a:ext cx="44280" cy="19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A5D270-C704-0BFC-1011-DEA46BE4DD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07956" y="1050991"/>
                  <a:ext cx="65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48B389A-6C17-9170-C6E3-8F54DEE89FD4}"/>
                    </a:ext>
                  </a:extLst>
                </p14:cNvPr>
                <p14:cNvContentPartPr/>
                <p14:nvPr/>
              </p14:nvContentPartPr>
              <p14:xfrm>
                <a:off x="5302556" y="939751"/>
                <a:ext cx="3132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48B389A-6C17-9170-C6E3-8F54DEE89F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91756" y="928951"/>
                  <a:ext cx="52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F645BC-82D1-74A0-B32C-78552A777029}"/>
                    </a:ext>
                  </a:extLst>
                </p14:cNvPr>
                <p14:cNvContentPartPr/>
                <p14:nvPr/>
              </p14:nvContentPartPr>
              <p14:xfrm>
                <a:off x="5490116" y="863431"/>
                <a:ext cx="174960" cy="40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F645BC-82D1-74A0-B32C-78552A7770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9676" y="852991"/>
                  <a:ext cx="1962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BA1115-D4BE-3936-7227-446DCA369863}"/>
                    </a:ext>
                  </a:extLst>
                </p14:cNvPr>
                <p14:cNvContentPartPr/>
                <p14:nvPr/>
              </p14:nvContentPartPr>
              <p14:xfrm>
                <a:off x="5469596" y="1025071"/>
                <a:ext cx="22932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BA1115-D4BE-3936-7227-446DCA3698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9156" y="1014631"/>
                  <a:ext cx="250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9D95FC-7F37-B61D-A852-A033E2611B01}"/>
                    </a:ext>
                  </a:extLst>
                </p14:cNvPr>
                <p14:cNvContentPartPr/>
                <p14:nvPr/>
              </p14:nvContentPartPr>
              <p14:xfrm>
                <a:off x="5849756" y="1003831"/>
                <a:ext cx="749880" cy="33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9D95FC-7F37-B61D-A852-A033E2611B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38956" y="993031"/>
                  <a:ext cx="7711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EA453E-5F48-D6CE-65E3-4D2787A8196D}"/>
                    </a:ext>
                  </a:extLst>
                </p14:cNvPr>
                <p14:cNvContentPartPr/>
                <p14:nvPr/>
              </p14:nvContentPartPr>
              <p14:xfrm>
                <a:off x="6628796" y="723391"/>
                <a:ext cx="155880" cy="54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EA453E-5F48-D6CE-65E3-4D2787A8196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17996" y="712591"/>
                  <a:ext cx="17712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DDD25D-4562-F2D2-9724-CE13337AFD00}"/>
                    </a:ext>
                  </a:extLst>
                </p14:cNvPr>
                <p14:cNvContentPartPr/>
                <p14:nvPr/>
              </p14:nvContentPartPr>
              <p14:xfrm>
                <a:off x="6635276" y="881791"/>
                <a:ext cx="302040" cy="16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DDD25D-4562-F2D2-9724-CE13337AFD0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4476" y="871351"/>
                  <a:ext cx="323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CC3745-3DAA-F922-0861-EB2417C2A02E}"/>
                    </a:ext>
                  </a:extLst>
                </p14:cNvPr>
                <p14:cNvContentPartPr/>
                <p14:nvPr/>
              </p14:nvContentPartPr>
              <p14:xfrm>
                <a:off x="6956036" y="885031"/>
                <a:ext cx="124920" cy="39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CC3745-3DAA-F922-0861-EB2417C2A0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45236" y="874231"/>
                  <a:ext cx="146160" cy="41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696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A5E0-8C46-B07F-241C-D96C1153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21C98973-47D3-9EF8-4F86-B8A40EE1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4EEC0-84B2-C565-C844-BA987447B1B3}"/>
              </a:ext>
            </a:extLst>
          </p:cNvPr>
          <p:cNvGrpSpPr/>
          <p:nvPr/>
        </p:nvGrpSpPr>
        <p:grpSpPr>
          <a:xfrm>
            <a:off x="2807036" y="723391"/>
            <a:ext cx="4273920" cy="718560"/>
            <a:chOff x="2807036" y="723391"/>
            <a:chExt cx="4273920" cy="7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6B9CC40-C884-F34B-141A-9A84057EBE1A}"/>
                    </a:ext>
                  </a:extLst>
                </p14:cNvPr>
                <p14:cNvContentPartPr/>
                <p14:nvPr/>
              </p14:nvContentPartPr>
              <p14:xfrm>
                <a:off x="2807036" y="817711"/>
                <a:ext cx="29880" cy="26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6B9CC40-C884-F34B-141A-9A84057EB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96236" y="806911"/>
                  <a:ext cx="511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EB0CB1-0D90-24FC-3FCC-59FE790C3764}"/>
                    </a:ext>
                  </a:extLst>
                </p14:cNvPr>
                <p14:cNvContentPartPr/>
                <p14:nvPr/>
              </p14:nvContentPartPr>
              <p14:xfrm>
                <a:off x="2842316" y="1183831"/>
                <a:ext cx="44280" cy="258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EB0CB1-0D90-24FC-3FCC-59FE790C37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1603" y="1173031"/>
                  <a:ext cx="65349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54320A-2E02-242E-39B7-2A2DA9F7883B}"/>
                    </a:ext>
                  </a:extLst>
                </p14:cNvPr>
                <p14:cNvContentPartPr/>
                <p14:nvPr/>
              </p14:nvContentPartPr>
              <p14:xfrm>
                <a:off x="2905316" y="1058551"/>
                <a:ext cx="752760" cy="28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54320A-2E02-242E-39B7-2A2DA9F788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94521" y="1047737"/>
                  <a:ext cx="773990" cy="303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0C5D40-4567-4E33-F854-15817E805E26}"/>
                    </a:ext>
                  </a:extLst>
                </p14:cNvPr>
                <p14:cNvContentPartPr/>
                <p14:nvPr/>
              </p14:nvContentPartPr>
              <p14:xfrm>
                <a:off x="2879036" y="928951"/>
                <a:ext cx="1078560" cy="21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0C5D40-4567-4E33-F854-15817E805E2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68236" y="918133"/>
                  <a:ext cx="1099800" cy="239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64E64C-9F17-4EDF-47AD-5A7F5CCE0C86}"/>
                    </a:ext>
                  </a:extLst>
                </p14:cNvPr>
                <p14:cNvContentPartPr/>
                <p14:nvPr/>
              </p14:nvContentPartPr>
              <p14:xfrm>
                <a:off x="4160996" y="1043431"/>
                <a:ext cx="179280" cy="25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64E64C-9F17-4EDF-47AD-5A7F5CCE0C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50196" y="1032631"/>
                  <a:ext cx="200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0F2544-764B-D067-1ACE-38C1CDFA69C4}"/>
                    </a:ext>
                  </a:extLst>
                </p14:cNvPr>
                <p14:cNvContentPartPr/>
                <p14:nvPr/>
              </p14:nvContentPartPr>
              <p14:xfrm>
                <a:off x="4429556" y="1061791"/>
                <a:ext cx="110520" cy="19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0F2544-764B-D067-1ACE-38C1CDFA69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18721" y="1050991"/>
                  <a:ext cx="131829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ABBFDB-AEBF-C00A-D7A4-F302CF9B535C}"/>
                    </a:ext>
                  </a:extLst>
                </p14:cNvPr>
                <p14:cNvContentPartPr/>
                <p14:nvPr/>
              </p14:nvContentPartPr>
              <p14:xfrm>
                <a:off x="4686236" y="1096711"/>
                <a:ext cx="273240" cy="187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ABBFDB-AEBF-C00A-D7A4-F302CF9B53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75436" y="1085911"/>
                  <a:ext cx="294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FB6F92-C85B-61CC-329B-B93675AA875B}"/>
                    </a:ext>
                  </a:extLst>
                </p14:cNvPr>
                <p14:cNvContentPartPr/>
                <p14:nvPr/>
              </p14:nvContentPartPr>
              <p14:xfrm>
                <a:off x="5029676" y="1044871"/>
                <a:ext cx="268920" cy="24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FB6F92-C85B-61CC-329B-B93675AA87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18876" y="1034071"/>
                  <a:ext cx="290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E0FB99-52FF-C7EE-EB35-2F0711C2A827}"/>
                    </a:ext>
                  </a:extLst>
                </p14:cNvPr>
                <p14:cNvContentPartPr/>
                <p14:nvPr/>
              </p14:nvContentPartPr>
              <p14:xfrm>
                <a:off x="5318756" y="1061791"/>
                <a:ext cx="44280" cy="19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E0FB99-52FF-C7EE-EB35-2F0711C2A8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07956" y="1050991"/>
                  <a:ext cx="65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0AEAAD-298F-1601-ACB1-D13F4BEDF74D}"/>
                    </a:ext>
                  </a:extLst>
                </p14:cNvPr>
                <p14:cNvContentPartPr/>
                <p14:nvPr/>
              </p14:nvContentPartPr>
              <p14:xfrm>
                <a:off x="5302556" y="939751"/>
                <a:ext cx="31320" cy="85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0AEAAD-298F-1601-ACB1-D13F4BEDF7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91756" y="928996"/>
                  <a:ext cx="52560" cy="106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2C393B-1799-AE21-9591-53AF76D07265}"/>
                    </a:ext>
                  </a:extLst>
                </p14:cNvPr>
                <p14:cNvContentPartPr/>
                <p14:nvPr/>
              </p14:nvContentPartPr>
              <p14:xfrm>
                <a:off x="5490116" y="863431"/>
                <a:ext cx="174960" cy="40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2C393B-1799-AE21-9591-53AF76D0726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79316" y="852631"/>
                  <a:ext cx="1962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5D494B-FC4E-EC04-DF7E-D625B2B0D64A}"/>
                    </a:ext>
                  </a:extLst>
                </p14:cNvPr>
                <p14:cNvContentPartPr/>
                <p14:nvPr/>
              </p14:nvContentPartPr>
              <p14:xfrm>
                <a:off x="5469596" y="1025071"/>
                <a:ext cx="229320" cy="127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5D494B-FC4E-EC04-DF7E-D625B2B0D6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8796" y="1014240"/>
                  <a:ext cx="250560" cy="148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3611481-CA56-5A36-D0BE-F39CE24F6EC5}"/>
                    </a:ext>
                  </a:extLst>
                </p14:cNvPr>
                <p14:cNvContentPartPr/>
                <p14:nvPr/>
              </p14:nvContentPartPr>
              <p14:xfrm>
                <a:off x="5849756" y="1003831"/>
                <a:ext cx="749880" cy="339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3611481-CA56-5A36-D0BE-F39CE24F6EC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38961" y="993042"/>
                  <a:ext cx="771110" cy="36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8B3689-B64E-FC46-86C2-622DFEF66448}"/>
                    </a:ext>
                  </a:extLst>
                </p14:cNvPr>
                <p14:cNvContentPartPr/>
                <p14:nvPr/>
              </p14:nvContentPartPr>
              <p14:xfrm>
                <a:off x="6628796" y="723391"/>
                <a:ext cx="155880" cy="54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8B3689-B64E-FC46-86C2-622DFEF6644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17996" y="712598"/>
                  <a:ext cx="177120" cy="564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7A5D28-1E63-3412-6E56-30260F14CF2A}"/>
                    </a:ext>
                  </a:extLst>
                </p14:cNvPr>
                <p14:cNvContentPartPr/>
                <p14:nvPr/>
              </p14:nvContentPartPr>
              <p14:xfrm>
                <a:off x="6635276" y="881791"/>
                <a:ext cx="302040" cy="162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7A5D28-1E63-3412-6E56-30260F14CF2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4476" y="870991"/>
                  <a:ext cx="323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199A82-C912-CD7B-624F-DA1608BADCB7}"/>
                    </a:ext>
                  </a:extLst>
                </p14:cNvPr>
                <p14:cNvContentPartPr/>
                <p14:nvPr/>
              </p14:nvContentPartPr>
              <p14:xfrm>
                <a:off x="6956036" y="885031"/>
                <a:ext cx="124920" cy="39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199A82-C912-CD7B-624F-DA1608BADC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45267" y="874231"/>
                  <a:ext cx="146099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171510-D612-E8F6-BAB0-A40FF219E7B6}"/>
              </a:ext>
            </a:extLst>
          </p:cNvPr>
          <p:cNvGrpSpPr/>
          <p:nvPr/>
        </p:nvGrpSpPr>
        <p:grpSpPr>
          <a:xfrm>
            <a:off x="4046876" y="880351"/>
            <a:ext cx="146880" cy="162000"/>
            <a:chOff x="4046876" y="880351"/>
            <a:chExt cx="14688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BA5309-0397-C363-4356-DF3007D9146D}"/>
                    </a:ext>
                  </a:extLst>
                </p14:cNvPr>
                <p14:cNvContentPartPr/>
                <p14:nvPr/>
              </p14:nvContentPartPr>
              <p14:xfrm>
                <a:off x="4046876" y="880351"/>
                <a:ext cx="78120" cy="61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BA5309-0397-C363-4356-DF3007D914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6076" y="869551"/>
                  <a:ext cx="99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3FDDAC-1879-672D-401A-BB2B340BDDEF}"/>
                    </a:ext>
                  </a:extLst>
                </p14:cNvPr>
                <p14:cNvContentPartPr/>
                <p14:nvPr/>
              </p14:nvContentPartPr>
              <p14:xfrm>
                <a:off x="4087916" y="944431"/>
                <a:ext cx="105840" cy="9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3FDDAC-1879-672D-401A-BB2B340BDDE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77116" y="933631"/>
                  <a:ext cx="12708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201F840-F195-5230-6E9E-6400C985CD42}"/>
              </a:ext>
            </a:extLst>
          </p:cNvPr>
          <p:cNvGrpSpPr/>
          <p:nvPr/>
        </p:nvGrpSpPr>
        <p:grpSpPr>
          <a:xfrm>
            <a:off x="7005716" y="649951"/>
            <a:ext cx="201240" cy="174240"/>
            <a:chOff x="7005716" y="649951"/>
            <a:chExt cx="20124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36F0F2-995D-EF10-5F0E-EFEBDF80B167}"/>
                    </a:ext>
                  </a:extLst>
                </p14:cNvPr>
                <p14:cNvContentPartPr/>
                <p14:nvPr/>
              </p14:nvContentPartPr>
              <p14:xfrm>
                <a:off x="7005716" y="698911"/>
                <a:ext cx="82440" cy="12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36F0F2-995D-EF10-5F0E-EFEBDF80B1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95276" y="688111"/>
                  <a:ext cx="103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C577B3-E18C-CEA7-0FFB-D4767DB256F2}"/>
                    </a:ext>
                  </a:extLst>
                </p14:cNvPr>
                <p14:cNvContentPartPr/>
                <p14:nvPr/>
              </p14:nvContentPartPr>
              <p14:xfrm>
                <a:off x="7161236" y="649951"/>
                <a:ext cx="45720" cy="168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C577B3-E18C-CEA7-0FFB-D4767DB256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50796" y="639511"/>
                  <a:ext cx="669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5BA2DF-3DAD-B640-B369-1392E47BB440}"/>
              </a:ext>
            </a:extLst>
          </p:cNvPr>
          <p:cNvGrpSpPr/>
          <p:nvPr/>
        </p:nvGrpSpPr>
        <p:grpSpPr>
          <a:xfrm>
            <a:off x="8038556" y="703591"/>
            <a:ext cx="657720" cy="698400"/>
            <a:chOff x="8038556" y="703591"/>
            <a:chExt cx="657720" cy="6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B4898E-2B3E-4FB0-8B23-06BF8F0130CD}"/>
                    </a:ext>
                  </a:extLst>
                </p14:cNvPr>
                <p14:cNvContentPartPr/>
                <p14:nvPr/>
              </p14:nvContentPartPr>
              <p14:xfrm>
                <a:off x="8038556" y="703591"/>
                <a:ext cx="219240" cy="69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B4898E-2B3E-4FB0-8B23-06BF8F0130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7756" y="692791"/>
                  <a:ext cx="24048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019608-8A7C-BB51-A4B5-034BAE969A5A}"/>
                    </a:ext>
                  </a:extLst>
                </p14:cNvPr>
                <p14:cNvContentPartPr/>
                <p14:nvPr/>
              </p14:nvContentPartPr>
              <p14:xfrm>
                <a:off x="8237996" y="1050991"/>
                <a:ext cx="113400" cy="318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019608-8A7C-BB51-A4B5-034BAE969A5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7556" y="1040551"/>
                  <a:ext cx="134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224EB9-246C-D328-3513-400E499F3670}"/>
                    </a:ext>
                  </a:extLst>
                </p14:cNvPr>
                <p14:cNvContentPartPr/>
                <p14:nvPr/>
              </p14:nvContentPartPr>
              <p14:xfrm>
                <a:off x="8342396" y="1074031"/>
                <a:ext cx="108720" cy="12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224EB9-246C-D328-3513-400E499F367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31596" y="1063231"/>
                  <a:ext cx="129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4989E9-B1C3-0C76-7DA5-073A63CB39F4}"/>
                    </a:ext>
                  </a:extLst>
                </p14:cNvPr>
                <p14:cNvContentPartPr/>
                <p14:nvPr/>
              </p14:nvContentPartPr>
              <p14:xfrm>
                <a:off x="8551916" y="965671"/>
                <a:ext cx="138240" cy="36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4989E9-B1C3-0C76-7DA5-073A63CB39F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41476" y="954871"/>
                  <a:ext cx="159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392BF8-008C-FF08-4738-F3B67A872874}"/>
                    </a:ext>
                  </a:extLst>
                </p14:cNvPr>
                <p14:cNvContentPartPr/>
                <p14:nvPr/>
              </p14:nvContentPartPr>
              <p14:xfrm>
                <a:off x="8547596" y="1084471"/>
                <a:ext cx="148680" cy="56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392BF8-008C-FF08-4738-F3B67A87287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537156" y="1074031"/>
                  <a:ext cx="1699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80556D-71AC-D515-4B25-6987B90B39C9}"/>
              </a:ext>
            </a:extLst>
          </p:cNvPr>
          <p:cNvGrpSpPr/>
          <p:nvPr/>
        </p:nvGrpSpPr>
        <p:grpSpPr>
          <a:xfrm>
            <a:off x="9105236" y="782071"/>
            <a:ext cx="560880" cy="718920"/>
            <a:chOff x="9105236" y="782071"/>
            <a:chExt cx="560880" cy="71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B29270-1BED-54FE-1CA4-930F91C37632}"/>
                    </a:ext>
                  </a:extLst>
                </p14:cNvPr>
                <p14:cNvContentPartPr/>
                <p14:nvPr/>
              </p14:nvContentPartPr>
              <p14:xfrm>
                <a:off x="9105236" y="947311"/>
                <a:ext cx="336240" cy="39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B29270-1BED-54FE-1CA4-930F91C376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94436" y="936871"/>
                  <a:ext cx="3574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5963F-70A9-3DB5-8B45-DB00E2252012}"/>
                    </a:ext>
                  </a:extLst>
                </p14:cNvPr>
                <p14:cNvContentPartPr/>
                <p14:nvPr/>
              </p14:nvContentPartPr>
              <p14:xfrm>
                <a:off x="9354716" y="782071"/>
                <a:ext cx="311400" cy="71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5963F-70A9-3DB5-8B45-DB00E22520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43916" y="771271"/>
                  <a:ext cx="332640" cy="74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600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B8E67-2C91-014B-AFA8-1F3CFF61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003C9817-C2A2-038B-0587-25509A42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475D0C8-0A14-E965-3C8E-60F2DB8E3594}"/>
              </a:ext>
            </a:extLst>
          </p:cNvPr>
          <p:cNvGrpSpPr/>
          <p:nvPr/>
        </p:nvGrpSpPr>
        <p:grpSpPr>
          <a:xfrm>
            <a:off x="6790076" y="956671"/>
            <a:ext cx="858600" cy="1312920"/>
            <a:chOff x="6790076" y="956671"/>
            <a:chExt cx="858600" cy="13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44669A-F697-70D2-4B9D-130B70427247}"/>
                    </a:ext>
                  </a:extLst>
                </p14:cNvPr>
                <p14:cNvContentPartPr/>
                <p14:nvPr/>
              </p14:nvContentPartPr>
              <p14:xfrm>
                <a:off x="6790076" y="1926151"/>
                <a:ext cx="28080" cy="34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44669A-F697-70D2-4B9D-130B704272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79636" y="1915351"/>
                  <a:ext cx="49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E14BD1C-A962-FC7F-A990-140F24F4E6E4}"/>
                    </a:ext>
                  </a:extLst>
                </p14:cNvPr>
                <p14:cNvContentPartPr/>
                <p14:nvPr/>
              </p14:nvContentPartPr>
              <p14:xfrm>
                <a:off x="6841556" y="956671"/>
                <a:ext cx="807120" cy="109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E14BD1C-A962-FC7F-A990-140F24F4E6E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0756" y="945871"/>
                  <a:ext cx="82836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930B3-6C4C-C44E-72B2-6B5C220C271D}"/>
              </a:ext>
            </a:extLst>
          </p:cNvPr>
          <p:cNvGrpSpPr/>
          <p:nvPr/>
        </p:nvGrpSpPr>
        <p:grpSpPr>
          <a:xfrm>
            <a:off x="7733276" y="438271"/>
            <a:ext cx="704880" cy="709200"/>
            <a:chOff x="7733276" y="438271"/>
            <a:chExt cx="704880" cy="7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DA08AA-E2B8-24C2-8257-A5FAA93B9861}"/>
                    </a:ext>
                  </a:extLst>
                </p14:cNvPr>
                <p14:cNvContentPartPr/>
                <p14:nvPr/>
              </p14:nvContentPartPr>
              <p14:xfrm>
                <a:off x="7733276" y="621151"/>
                <a:ext cx="584280" cy="526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DA08AA-E2B8-24C2-8257-A5FAA93B98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22836" y="610711"/>
                  <a:ext cx="60552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8C927B-B830-2890-4CCD-18531BB12E83}"/>
                    </a:ext>
                  </a:extLst>
                </p14:cNvPr>
                <p14:cNvContentPartPr/>
                <p14:nvPr/>
              </p14:nvContentPartPr>
              <p14:xfrm>
                <a:off x="8355356" y="438271"/>
                <a:ext cx="12240" cy="39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8C927B-B830-2890-4CCD-18531BB12E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44916" y="427471"/>
                  <a:ext cx="33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B4BD67-0468-A794-3E92-3D6FEB905DCD}"/>
                    </a:ext>
                  </a:extLst>
                </p14:cNvPr>
                <p14:cNvContentPartPr/>
                <p14:nvPr/>
              </p14:nvContentPartPr>
              <p14:xfrm>
                <a:off x="8293796" y="613591"/>
                <a:ext cx="144360" cy="6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B4BD67-0468-A794-3E92-3D6FEB905D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82996" y="602791"/>
                  <a:ext cx="1656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209854-E03F-5F7D-785B-63C9BEF20661}"/>
              </a:ext>
            </a:extLst>
          </p:cNvPr>
          <p:cNvGrpSpPr/>
          <p:nvPr/>
        </p:nvGrpSpPr>
        <p:grpSpPr>
          <a:xfrm>
            <a:off x="8902556" y="419911"/>
            <a:ext cx="849600" cy="498600"/>
            <a:chOff x="8902556" y="419911"/>
            <a:chExt cx="84960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503AB2-24BD-6095-7260-1381FB158EC5}"/>
                    </a:ext>
                  </a:extLst>
                </p14:cNvPr>
                <p14:cNvContentPartPr/>
                <p14:nvPr/>
              </p14:nvContentPartPr>
              <p14:xfrm>
                <a:off x="8911556" y="419911"/>
                <a:ext cx="20880" cy="40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503AB2-24BD-6095-7260-1381FB158E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00756" y="409471"/>
                  <a:ext cx="42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D7662B-1E77-A388-0BC8-FECBDB31D22D}"/>
                    </a:ext>
                  </a:extLst>
                </p14:cNvPr>
                <p14:cNvContentPartPr/>
                <p14:nvPr/>
              </p14:nvContentPartPr>
              <p14:xfrm>
                <a:off x="8902556" y="647071"/>
                <a:ext cx="150120" cy="184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D7662B-1E77-A388-0BC8-FECBDB31D2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92116" y="636631"/>
                  <a:ext cx="171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5E9EA2-CA77-59E2-CD7D-5C755EDBB5EC}"/>
                    </a:ext>
                  </a:extLst>
                </p14:cNvPr>
                <p14:cNvContentPartPr/>
                <p14:nvPr/>
              </p14:nvContentPartPr>
              <p14:xfrm>
                <a:off x="9138716" y="730951"/>
                <a:ext cx="186840" cy="13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5E9EA2-CA77-59E2-CD7D-5C755EDBB5E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28276" y="720151"/>
                  <a:ext cx="20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C7B644-4243-E652-EAC9-3642AB211277}"/>
                    </a:ext>
                  </a:extLst>
                </p14:cNvPr>
                <p14:cNvContentPartPr/>
                <p14:nvPr/>
              </p14:nvContentPartPr>
              <p14:xfrm>
                <a:off x="9410156" y="732391"/>
                <a:ext cx="14868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C7B644-4243-E652-EAC9-3642AB2112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716" y="721951"/>
                  <a:ext cx="169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B35512-2091-392B-DDA6-A54D8883F2D2}"/>
                    </a:ext>
                  </a:extLst>
                </p14:cNvPr>
                <p14:cNvContentPartPr/>
                <p14:nvPr/>
              </p14:nvContentPartPr>
              <p14:xfrm>
                <a:off x="9646316" y="500551"/>
                <a:ext cx="105840" cy="417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B35512-2091-392B-DDA6-A54D8883F2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35876" y="490111"/>
                  <a:ext cx="1270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AAF150-E6DC-7B1E-37A7-1F55F8B43A86}"/>
              </a:ext>
            </a:extLst>
          </p:cNvPr>
          <p:cNvGrpSpPr/>
          <p:nvPr/>
        </p:nvGrpSpPr>
        <p:grpSpPr>
          <a:xfrm>
            <a:off x="10218716" y="490111"/>
            <a:ext cx="616320" cy="520200"/>
            <a:chOff x="10218716" y="490111"/>
            <a:chExt cx="61632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B29057-E15A-D222-9620-515658271D9C}"/>
                    </a:ext>
                  </a:extLst>
                </p14:cNvPr>
                <p14:cNvContentPartPr/>
                <p14:nvPr/>
              </p14:nvContentPartPr>
              <p14:xfrm>
                <a:off x="10265516" y="490111"/>
                <a:ext cx="230760" cy="35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B29057-E15A-D222-9620-515658271D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55076" y="479311"/>
                  <a:ext cx="252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2064D9-2F77-FF52-9556-DF1D43D0D04C}"/>
                    </a:ext>
                  </a:extLst>
                </p14:cNvPr>
                <p14:cNvContentPartPr/>
                <p14:nvPr/>
              </p14:nvContentPartPr>
              <p14:xfrm>
                <a:off x="10218716" y="628711"/>
                <a:ext cx="160200" cy="1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2064D9-2F77-FF52-9556-DF1D43D0D0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07916" y="618271"/>
                  <a:ext cx="181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824B2-2F3A-D144-92FE-85138CA3E703}"/>
                    </a:ext>
                  </a:extLst>
                </p14:cNvPr>
                <p14:cNvContentPartPr/>
                <p14:nvPr/>
              </p14:nvContentPartPr>
              <p14:xfrm>
                <a:off x="10381436" y="707911"/>
                <a:ext cx="177840" cy="17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824B2-2F3A-D144-92FE-85138CA3E7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70996" y="697471"/>
                  <a:ext cx="199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0C66E9-12AE-559F-150B-1A0D38FAC198}"/>
                    </a:ext>
                  </a:extLst>
                </p14:cNvPr>
                <p14:cNvContentPartPr/>
                <p14:nvPr/>
              </p14:nvContentPartPr>
              <p14:xfrm>
                <a:off x="10601396" y="828511"/>
                <a:ext cx="233640" cy="181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0C66E9-12AE-559F-150B-1A0D38FAC1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90956" y="817711"/>
                  <a:ext cx="2548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3E10E6B-B050-3AAB-AF9E-F1A89CC4C9EF}"/>
              </a:ext>
            </a:extLst>
          </p:cNvPr>
          <p:cNvGrpSpPr/>
          <p:nvPr/>
        </p:nvGrpSpPr>
        <p:grpSpPr>
          <a:xfrm>
            <a:off x="11169476" y="595231"/>
            <a:ext cx="633960" cy="667800"/>
            <a:chOff x="11169476" y="595231"/>
            <a:chExt cx="63396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EB73A2-FF4B-8D5E-BD23-0F7512C625F5}"/>
                    </a:ext>
                  </a:extLst>
                </p14:cNvPr>
                <p14:cNvContentPartPr/>
                <p14:nvPr/>
              </p14:nvContentPartPr>
              <p14:xfrm>
                <a:off x="11169476" y="595231"/>
                <a:ext cx="279000" cy="48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EB73A2-FF4B-8D5E-BD23-0F7512C625F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58676" y="584431"/>
                  <a:ext cx="3002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A98690-FCE9-64EB-E130-5D42AD8A5C0C}"/>
                    </a:ext>
                  </a:extLst>
                </p14:cNvPr>
                <p14:cNvContentPartPr/>
                <p14:nvPr/>
              </p14:nvContentPartPr>
              <p14:xfrm>
                <a:off x="11492036" y="1012831"/>
                <a:ext cx="39960" cy="12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A98690-FCE9-64EB-E130-5D42AD8A5C0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81596" y="1002391"/>
                  <a:ext cx="61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F37E5C-3283-3DE0-B5AA-D9BA50ED9A46}"/>
                    </a:ext>
                  </a:extLst>
                </p14:cNvPr>
                <p14:cNvContentPartPr/>
                <p14:nvPr/>
              </p14:nvContentPartPr>
              <p14:xfrm>
                <a:off x="11641796" y="866671"/>
                <a:ext cx="10440" cy="39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F37E5C-3283-3DE0-B5AA-D9BA50ED9A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30996" y="855871"/>
                  <a:ext cx="31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00BB06-4967-6332-6254-89A6EE571B1C}"/>
                    </a:ext>
                  </a:extLst>
                </p14:cNvPr>
                <p14:cNvContentPartPr/>
                <p14:nvPr/>
              </p14:nvContentPartPr>
              <p14:xfrm>
                <a:off x="11631356" y="779551"/>
                <a:ext cx="167760" cy="48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00BB06-4967-6332-6254-89A6EE571B1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20916" y="769111"/>
                  <a:ext cx="18900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9EBD63A-44EF-5BEE-14E0-9B83C25479E0}"/>
                    </a:ext>
                  </a:extLst>
                </p14:cNvPr>
                <p14:cNvContentPartPr/>
                <p14:nvPr/>
              </p14:nvContentPartPr>
              <p14:xfrm>
                <a:off x="11651876" y="1048111"/>
                <a:ext cx="151560" cy="5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9EBD63A-44EF-5BEE-14E0-9B83C25479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41436" y="1037311"/>
                  <a:ext cx="17280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067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7FFB-B2B7-E578-F877-53A1048AB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D335E481-5A4E-101F-F28F-BD5055FB2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9" y="0"/>
            <a:ext cx="11861302" cy="6863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2DD557-8EF1-E250-AB20-418842F150C8}"/>
                  </a:ext>
                </a:extLst>
              </p14:cNvPr>
              <p14:cNvContentPartPr/>
              <p14:nvPr/>
            </p14:nvContentPartPr>
            <p14:xfrm>
              <a:off x="10784996" y="2625991"/>
              <a:ext cx="150120" cy="273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2DD557-8EF1-E250-AB20-418842F15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4196" y="2615191"/>
                <a:ext cx="171360" cy="27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AA3B3-5BD4-3937-F261-E91C56AAE44B}"/>
              </a:ext>
            </a:extLst>
          </p:cNvPr>
          <p:cNvGrpSpPr/>
          <p:nvPr/>
        </p:nvGrpSpPr>
        <p:grpSpPr>
          <a:xfrm>
            <a:off x="9854756" y="2462911"/>
            <a:ext cx="1468800" cy="3462480"/>
            <a:chOff x="9854756" y="2462911"/>
            <a:chExt cx="1468800" cy="34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AE5580-E539-A3B4-CF70-83692441CEB2}"/>
                    </a:ext>
                  </a:extLst>
                </p14:cNvPr>
                <p14:cNvContentPartPr/>
                <p14:nvPr/>
              </p14:nvContentPartPr>
              <p14:xfrm>
                <a:off x="10723436" y="2462911"/>
                <a:ext cx="254160" cy="292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AE5580-E539-A3B4-CF70-83692441CE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12636" y="2452111"/>
                  <a:ext cx="275400" cy="29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4874C6-2AB4-CEC0-16D6-4EC7C7F8859F}"/>
                    </a:ext>
                  </a:extLst>
                </p14:cNvPr>
                <p14:cNvContentPartPr/>
                <p14:nvPr/>
              </p14:nvContentPartPr>
              <p14:xfrm>
                <a:off x="10975796" y="4296751"/>
                <a:ext cx="3240" cy="119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4874C6-2AB4-CEC0-16D6-4EC7C7F885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64996" y="4285951"/>
                  <a:ext cx="24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649C9D-2850-3423-BFAB-20A5BFEF99C6}"/>
                    </a:ext>
                  </a:extLst>
                </p14:cNvPr>
                <p14:cNvContentPartPr/>
                <p14:nvPr/>
              </p14:nvContentPartPr>
              <p14:xfrm>
                <a:off x="9995516" y="4159591"/>
                <a:ext cx="1328040" cy="1600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649C9D-2850-3423-BFAB-20A5BFEF99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5076" y="4148791"/>
                  <a:ext cx="1349280" cy="16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8EBF33-1364-F956-0865-832AF3C54A3C}"/>
                    </a:ext>
                  </a:extLst>
                </p14:cNvPr>
                <p14:cNvContentPartPr/>
                <p14:nvPr/>
              </p14:nvContentPartPr>
              <p14:xfrm>
                <a:off x="9854756" y="5749711"/>
                <a:ext cx="235080" cy="175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8EBF33-1364-F956-0865-832AF3C54A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44316" y="5738911"/>
                  <a:ext cx="2563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4F16C54-CB41-D719-AA8D-A9F5134DBBDF}"/>
              </a:ext>
            </a:extLst>
          </p:cNvPr>
          <p:cNvGrpSpPr/>
          <p:nvPr/>
        </p:nvGrpSpPr>
        <p:grpSpPr>
          <a:xfrm>
            <a:off x="6282476" y="6011791"/>
            <a:ext cx="1156680" cy="601200"/>
            <a:chOff x="6282476" y="6011791"/>
            <a:chExt cx="115668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1A73AAC-671F-6DD6-3A0B-83AAF2863C87}"/>
                    </a:ext>
                  </a:extLst>
                </p14:cNvPr>
                <p14:cNvContentPartPr/>
                <p14:nvPr/>
              </p14:nvContentPartPr>
              <p14:xfrm>
                <a:off x="6282476" y="6107911"/>
                <a:ext cx="141120" cy="294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1A73AAC-671F-6DD6-3A0B-83AAF2863C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72036" y="6097111"/>
                  <a:ext cx="16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F337A6-EB8A-59AA-B78C-D3F06AA98109}"/>
                    </a:ext>
                  </a:extLst>
                </p14:cNvPr>
                <p14:cNvContentPartPr/>
                <p14:nvPr/>
              </p14:nvContentPartPr>
              <p14:xfrm>
                <a:off x="6457076" y="6279991"/>
                <a:ext cx="279000" cy="232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F337A6-EB8A-59AA-B78C-D3F06AA981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46636" y="6269551"/>
                  <a:ext cx="300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CBE344-FF15-9724-4125-89EC4AE521ED}"/>
                    </a:ext>
                  </a:extLst>
                </p14:cNvPr>
                <p14:cNvContentPartPr/>
                <p14:nvPr/>
              </p14:nvContentPartPr>
              <p14:xfrm>
                <a:off x="6785756" y="6327511"/>
                <a:ext cx="12240" cy="195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CBE344-FF15-9724-4125-89EC4AE521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74956" y="6316711"/>
                  <a:ext cx="33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8ED2BD-B328-1502-DF46-543BF3396181}"/>
                    </a:ext>
                  </a:extLst>
                </p14:cNvPr>
                <p14:cNvContentPartPr/>
                <p14:nvPr/>
              </p14:nvContentPartPr>
              <p14:xfrm>
                <a:off x="6823916" y="6194671"/>
                <a:ext cx="31320" cy="61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8ED2BD-B328-1502-DF46-543BF33961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13116" y="6184231"/>
                  <a:ext cx="52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17960B-BFE7-3B36-DE79-05CC3735A7F8}"/>
                    </a:ext>
                  </a:extLst>
                </p14:cNvPr>
                <p14:cNvContentPartPr/>
                <p14:nvPr/>
              </p14:nvContentPartPr>
              <p14:xfrm>
                <a:off x="6925076" y="6056791"/>
                <a:ext cx="186840" cy="43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17960B-BFE7-3B36-DE79-05CC3735A7F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914276" y="6045991"/>
                  <a:ext cx="208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2B5E7A-E1E1-3533-A3D5-D56372D1304B}"/>
                    </a:ext>
                  </a:extLst>
                </p14:cNvPr>
                <p14:cNvContentPartPr/>
                <p14:nvPr/>
              </p14:nvContentPartPr>
              <p14:xfrm>
                <a:off x="6892676" y="6363871"/>
                <a:ext cx="204480" cy="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2B5E7A-E1E1-3533-A3D5-D56372D1304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82236" y="6353431"/>
                  <a:ext cx="225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D799F5-5ED4-14BB-5BD8-82D7B24E827C}"/>
                    </a:ext>
                  </a:extLst>
                </p14:cNvPr>
                <p14:cNvContentPartPr/>
                <p14:nvPr/>
              </p14:nvContentPartPr>
              <p14:xfrm>
                <a:off x="7102556" y="6373231"/>
                <a:ext cx="26640" cy="174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D799F5-5ED4-14BB-5BD8-82D7B24E82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092116" y="6362431"/>
                  <a:ext cx="47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03AF98B-757C-D621-9213-0FAE77F7ABAD}"/>
                    </a:ext>
                  </a:extLst>
                </p14:cNvPr>
                <p14:cNvContentPartPr/>
                <p14:nvPr/>
              </p14:nvContentPartPr>
              <p14:xfrm>
                <a:off x="7108316" y="6373231"/>
                <a:ext cx="360" cy="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03AF98B-757C-D621-9213-0FAE77F7AB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97876" y="6362431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FF930D-FAC3-CEF2-B33D-4FF8ADA8718A}"/>
                    </a:ext>
                  </a:extLst>
                </p14:cNvPr>
                <p14:cNvContentPartPr/>
                <p14:nvPr/>
              </p14:nvContentPartPr>
              <p14:xfrm>
                <a:off x="7187876" y="6011791"/>
                <a:ext cx="251280" cy="601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FF930D-FAC3-CEF2-B33D-4FF8ADA8718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77076" y="6001351"/>
                  <a:ext cx="272520" cy="62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9993596-6215-8716-A2D3-5FA20994F58F}"/>
              </a:ext>
            </a:extLst>
          </p:cNvPr>
          <p:cNvGrpSpPr/>
          <p:nvPr/>
        </p:nvGrpSpPr>
        <p:grpSpPr>
          <a:xfrm>
            <a:off x="7749476" y="6135271"/>
            <a:ext cx="2019240" cy="640800"/>
            <a:chOff x="7749476" y="6135271"/>
            <a:chExt cx="201924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D51AE9-85D1-4246-C333-44445570E215}"/>
                    </a:ext>
                  </a:extLst>
                </p14:cNvPr>
                <p14:cNvContentPartPr/>
                <p14:nvPr/>
              </p14:nvContentPartPr>
              <p14:xfrm>
                <a:off x="7749476" y="6421831"/>
                <a:ext cx="126360" cy="117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D51AE9-85D1-4246-C333-44445570E2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39036" y="6411391"/>
                  <a:ext cx="147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95EA46-EBE6-D723-2554-482544A4DD66}"/>
                    </a:ext>
                  </a:extLst>
                </p14:cNvPr>
                <p14:cNvContentPartPr/>
                <p14:nvPr/>
              </p14:nvContentPartPr>
              <p14:xfrm>
                <a:off x="7981316" y="6432631"/>
                <a:ext cx="110520" cy="142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95EA46-EBE6-D723-2554-482544A4DD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70876" y="6421831"/>
                  <a:ext cx="131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306835D-BA53-302E-2F74-805CA3D4DCFD}"/>
                    </a:ext>
                  </a:extLst>
                </p14:cNvPr>
                <p14:cNvContentPartPr/>
                <p14:nvPr/>
              </p14:nvContentPartPr>
              <p14:xfrm>
                <a:off x="8185436" y="6362431"/>
                <a:ext cx="179280" cy="204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306835D-BA53-302E-2F74-805CA3D4DC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74636" y="6351991"/>
                  <a:ext cx="200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039D80F-6AA4-8BF2-C891-A50A4B570160}"/>
                    </a:ext>
                  </a:extLst>
                </p14:cNvPr>
                <p14:cNvContentPartPr/>
                <p14:nvPr/>
              </p14:nvContentPartPr>
              <p14:xfrm>
                <a:off x="8406836" y="6335071"/>
                <a:ext cx="41400" cy="441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039D80F-6AA4-8BF2-C891-A50A4B5701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96036" y="6324271"/>
                  <a:ext cx="626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C8D671-121F-675C-336A-044888AF8106}"/>
                    </a:ext>
                  </a:extLst>
                </p14:cNvPr>
                <p14:cNvContentPartPr/>
                <p14:nvPr/>
              </p14:nvContentPartPr>
              <p14:xfrm>
                <a:off x="8455076" y="6315271"/>
                <a:ext cx="92880" cy="19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C8D671-121F-675C-336A-044888AF81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44636" y="6304471"/>
                  <a:ext cx="11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BB9C5E-EA27-A521-710D-A8966A05E4B9}"/>
                    </a:ext>
                  </a:extLst>
                </p14:cNvPr>
                <p14:cNvContentPartPr/>
                <p14:nvPr/>
              </p14:nvContentPartPr>
              <p14:xfrm>
                <a:off x="8599076" y="6388351"/>
                <a:ext cx="60480" cy="22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BB9C5E-EA27-A521-710D-A8966A05E4B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88276" y="6377911"/>
                  <a:ext cx="81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70E113-3FF4-52C7-1AA2-71EFC5AF1188}"/>
                    </a:ext>
                  </a:extLst>
                </p14:cNvPr>
                <p14:cNvContentPartPr/>
                <p14:nvPr/>
              </p14:nvContentPartPr>
              <p14:xfrm>
                <a:off x="8802836" y="6167311"/>
                <a:ext cx="29160" cy="34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70E113-3FF4-52C7-1AA2-71EFC5AF11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792396" y="6156871"/>
                  <a:ext cx="504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6E825C-8381-43EF-A79F-EA9E8BE44BE1}"/>
                    </a:ext>
                  </a:extLst>
                </p14:cNvPr>
                <p14:cNvContentPartPr/>
                <p14:nvPr/>
              </p14:nvContentPartPr>
              <p14:xfrm>
                <a:off x="8742716" y="6270991"/>
                <a:ext cx="189720" cy="24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6E825C-8381-43EF-A79F-EA9E8BE44B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32276" y="6260551"/>
                  <a:ext cx="210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E165EA-7580-6D20-4260-C5D66AB00247}"/>
                    </a:ext>
                  </a:extLst>
                </p14:cNvPr>
                <p14:cNvContentPartPr/>
                <p14:nvPr/>
              </p14:nvContentPartPr>
              <p14:xfrm>
                <a:off x="8851436" y="6328951"/>
                <a:ext cx="98640" cy="227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E165EA-7580-6D20-4260-C5D66AB002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40636" y="6318511"/>
                  <a:ext cx="1198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FC2D01-3BA0-8514-EC4F-424342F0B40E}"/>
                    </a:ext>
                  </a:extLst>
                </p14:cNvPr>
                <p14:cNvContentPartPr/>
                <p14:nvPr/>
              </p14:nvContentPartPr>
              <p14:xfrm>
                <a:off x="9087596" y="6135271"/>
                <a:ext cx="82440" cy="34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FC2D01-3BA0-8514-EC4F-424342F0B4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76796" y="6124831"/>
                  <a:ext cx="1036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E3E1F8-5CCB-5023-8027-8FB8B2A804F4}"/>
                    </a:ext>
                  </a:extLst>
                </p14:cNvPr>
                <p14:cNvContentPartPr/>
                <p14:nvPr/>
              </p14:nvContentPartPr>
              <p14:xfrm>
                <a:off x="9038996" y="6255871"/>
                <a:ext cx="161640" cy="32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E3E1F8-5CCB-5023-8027-8FB8B2A804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28556" y="6245071"/>
                  <a:ext cx="182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38105-63FC-FE78-BB5F-16B7534F2D5A}"/>
                    </a:ext>
                  </a:extLst>
                </p14:cNvPr>
                <p14:cNvContentPartPr/>
                <p14:nvPr/>
              </p14:nvContentPartPr>
              <p14:xfrm>
                <a:off x="9209276" y="6316711"/>
                <a:ext cx="45720" cy="23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38105-63FC-FE78-BB5F-16B7534F2D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98836" y="6306271"/>
                  <a:ext cx="66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ABE234-5315-7029-9541-59281369FC24}"/>
                    </a:ext>
                  </a:extLst>
                </p14:cNvPr>
                <p14:cNvContentPartPr/>
                <p14:nvPr/>
              </p14:nvContentPartPr>
              <p14:xfrm>
                <a:off x="9364796" y="6180991"/>
                <a:ext cx="360" cy="7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ABE234-5315-7029-9541-59281369FC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54356" y="6170551"/>
                  <a:ext cx="21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B0B08B-1283-4930-39BE-8B5698AF356E}"/>
                    </a:ext>
                  </a:extLst>
                </p14:cNvPr>
                <p14:cNvContentPartPr/>
                <p14:nvPr/>
              </p14:nvContentPartPr>
              <p14:xfrm>
                <a:off x="9364796" y="6180991"/>
                <a:ext cx="85320" cy="29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B0B08B-1283-4930-39BE-8B5698AF356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4356" y="6170551"/>
                  <a:ext cx="106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8413B0E-7104-5A85-C891-874BE31174BE}"/>
                    </a:ext>
                  </a:extLst>
                </p14:cNvPr>
                <p14:cNvContentPartPr/>
                <p14:nvPr/>
              </p14:nvContentPartPr>
              <p14:xfrm>
                <a:off x="9515996" y="6264871"/>
                <a:ext cx="252720" cy="34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8413B0E-7104-5A85-C891-874BE31174B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05196" y="6254431"/>
                  <a:ext cx="27396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5A9FEE-3407-A87A-D09A-E0F81B4E0E01}"/>
              </a:ext>
            </a:extLst>
          </p:cNvPr>
          <p:cNvGrpSpPr/>
          <p:nvPr/>
        </p:nvGrpSpPr>
        <p:grpSpPr>
          <a:xfrm>
            <a:off x="10316996" y="5908111"/>
            <a:ext cx="1369080" cy="981360"/>
            <a:chOff x="10316996" y="5908111"/>
            <a:chExt cx="1369080" cy="98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EA64755-DD71-0C41-B213-F6AC471F6716}"/>
                    </a:ext>
                  </a:extLst>
                </p14:cNvPr>
                <p14:cNvContentPartPr/>
                <p14:nvPr/>
              </p14:nvContentPartPr>
              <p14:xfrm>
                <a:off x="10316996" y="6033031"/>
                <a:ext cx="182160" cy="756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EA64755-DD71-0C41-B213-F6AC471F671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306196" y="6022591"/>
                  <a:ext cx="2034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8358DA-2DD3-134D-3E41-3B731220F4D6}"/>
                    </a:ext>
                  </a:extLst>
                </p14:cNvPr>
                <p14:cNvContentPartPr/>
                <p14:nvPr/>
              </p14:nvContentPartPr>
              <p14:xfrm>
                <a:off x="10520756" y="6357751"/>
                <a:ext cx="81000" cy="457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8358DA-2DD3-134D-3E41-3B731220F4D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10316" y="6347311"/>
                  <a:ext cx="1022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AB4A0F-5A86-6E07-FC89-E2511AAE2F63}"/>
                    </a:ext>
                  </a:extLst>
                </p14:cNvPr>
                <p14:cNvContentPartPr/>
                <p14:nvPr/>
              </p14:nvContentPartPr>
              <p14:xfrm>
                <a:off x="10586996" y="6440191"/>
                <a:ext cx="144000" cy="123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AB4A0F-5A86-6E07-FC89-E2511AAE2F6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576196" y="6429751"/>
                  <a:ext cx="165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C73D87-0BC8-02E2-E9DA-3840A29E093C}"/>
                    </a:ext>
                  </a:extLst>
                </p14:cNvPr>
                <p14:cNvContentPartPr/>
                <p14:nvPr/>
              </p14:nvContentPartPr>
              <p14:xfrm>
                <a:off x="10871396" y="6214471"/>
                <a:ext cx="64800" cy="38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C73D87-0BC8-02E2-E9DA-3840A29E09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60956" y="6204031"/>
                  <a:ext cx="86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41006C-FA88-E76B-9247-7D5A94B61C70}"/>
                    </a:ext>
                  </a:extLst>
                </p14:cNvPr>
                <p14:cNvContentPartPr/>
                <p14:nvPr/>
              </p14:nvContentPartPr>
              <p14:xfrm>
                <a:off x="10793636" y="6371791"/>
                <a:ext cx="217440" cy="1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41006C-FA88-E76B-9247-7D5A94B61C7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83196" y="6360991"/>
                  <a:ext cx="238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E2F33A-954D-9751-C182-8E9A8E4E7D96}"/>
                    </a:ext>
                  </a:extLst>
                </p14:cNvPr>
                <p14:cNvContentPartPr/>
                <p14:nvPr/>
              </p14:nvContentPartPr>
              <p14:xfrm>
                <a:off x="11180996" y="6173431"/>
                <a:ext cx="271080" cy="405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E2F33A-954D-9751-C182-8E9A8E4E7D9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70556" y="6162631"/>
                  <a:ext cx="2923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1E0D67-B0D3-0E7D-8EEB-DD3D6BF0B611}"/>
                    </a:ext>
                  </a:extLst>
                </p14:cNvPr>
                <p14:cNvContentPartPr/>
                <p14:nvPr/>
              </p14:nvContentPartPr>
              <p14:xfrm>
                <a:off x="11367476" y="5908111"/>
                <a:ext cx="318600" cy="981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1E0D67-B0D3-0E7D-8EEB-DD3D6BF0B61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56676" y="5897671"/>
                  <a:ext cx="339840" cy="10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46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83A1-613C-2E80-E1EA-F59B19B0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0FE5-FF69-76F6-DD05-34CF91C9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16AF-68C2-7531-2FF2-6F7C5E59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Verifying Hidden Computations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is a zero-knowledge proof and </a:t>
            </a:r>
            <a:r>
              <a:rPr lang="en-US" b="1" dirty="0"/>
              <a:t>how</a:t>
            </a:r>
            <a:r>
              <a:rPr lang="en-US" dirty="0"/>
              <a:t> does it work?</a:t>
            </a:r>
            <a:endParaRPr lang="en-US" b="1" dirty="0"/>
          </a:p>
          <a:p>
            <a:pPr lvl="2"/>
            <a:r>
              <a:rPr lang="en-US" sz="1200" i="1" dirty="0"/>
              <a:t>secure coin flipping</a:t>
            </a:r>
          </a:p>
          <a:p>
            <a:pPr lvl="3"/>
            <a:r>
              <a:rPr lang="en-US" sz="1100" i="1" dirty="0"/>
              <a:t>commitments</a:t>
            </a:r>
          </a:p>
          <a:p>
            <a:pPr lvl="2"/>
            <a:r>
              <a:rPr lang="en-US" sz="1200" i="1" dirty="0"/>
              <a:t>addition of two hidden numbers</a:t>
            </a:r>
          </a:p>
          <a:p>
            <a:pPr lvl="2"/>
            <a:r>
              <a:rPr lang="en-US" sz="1200" i="1" dirty="0"/>
              <a:t>multiplication of two hidden numbers</a:t>
            </a:r>
          </a:p>
          <a:p>
            <a:pPr lvl="2"/>
            <a:r>
              <a:rPr lang="en-US" sz="1200" i="1" dirty="0"/>
              <a:t>definition &amp; security ZKPs</a:t>
            </a:r>
          </a:p>
          <a:p>
            <a:pPr lvl="2"/>
            <a:r>
              <a:rPr lang="en-US" sz="1200" i="1" dirty="0"/>
              <a:t>a ZKP for arbitrary circuit evaluation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quick-start guide to coding ZKPs using EMP-tool, a C++ library</a:t>
            </a:r>
          </a:p>
          <a:p>
            <a:pPr lvl="2"/>
            <a:r>
              <a:rPr lang="en-US" sz="1200" i="1" dirty="0"/>
              <a:t>Initializing repo, executing a “hello world” program with emp-</a:t>
            </a:r>
            <a:r>
              <a:rPr lang="en-US" sz="1200" i="1" dirty="0" err="1"/>
              <a:t>zk</a:t>
            </a:r>
            <a:endParaRPr lang="en-US" sz="1200" i="1" dirty="0"/>
          </a:p>
          <a:p>
            <a:pPr lvl="2"/>
            <a:r>
              <a:rPr lang="en-US" sz="1200" i="1" dirty="0"/>
              <a:t>ZKP to verify distance from cluster centers</a:t>
            </a:r>
          </a:p>
          <a:p>
            <a:pPr lvl="2"/>
            <a:endParaRPr lang="en-US" i="1" dirty="0"/>
          </a:p>
          <a:p>
            <a:pPr lvl="2"/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E0ACA-B88A-2ADE-E8DB-5D42FC5322AE}"/>
              </a:ext>
            </a:extLst>
          </p:cNvPr>
          <p:cNvGrpSpPr/>
          <p:nvPr/>
        </p:nvGrpSpPr>
        <p:grpSpPr>
          <a:xfrm>
            <a:off x="3605156" y="2680711"/>
            <a:ext cx="4425120" cy="1293120"/>
            <a:chOff x="3605156" y="2680711"/>
            <a:chExt cx="4425120" cy="12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F848288-14D6-9318-E1FC-A3D742A0868F}"/>
                    </a:ext>
                  </a:extLst>
                </p14:cNvPr>
                <p14:cNvContentPartPr/>
                <p14:nvPr/>
              </p14:nvContentPartPr>
              <p14:xfrm>
                <a:off x="3605156" y="2680711"/>
                <a:ext cx="51840" cy="433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F848288-14D6-9318-E1FC-A3D742A086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4356" y="2670271"/>
                  <a:ext cx="73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E5CDE86-B8F6-DF75-C5F0-23DAA7E3FFAE}"/>
                    </a:ext>
                  </a:extLst>
                </p14:cNvPr>
                <p14:cNvContentPartPr/>
                <p14:nvPr/>
              </p14:nvContentPartPr>
              <p14:xfrm>
                <a:off x="3685796" y="2741551"/>
                <a:ext cx="4344480" cy="123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E5CDE86-B8F6-DF75-C5F0-23DAA7E3FF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74996" y="2731111"/>
                  <a:ext cx="4365720" cy="12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A0F28-AB5E-9AA4-2143-6C891695AE50}"/>
              </a:ext>
            </a:extLst>
          </p:cNvPr>
          <p:cNvGrpSpPr/>
          <p:nvPr/>
        </p:nvGrpSpPr>
        <p:grpSpPr>
          <a:xfrm>
            <a:off x="6307316" y="4622911"/>
            <a:ext cx="3764880" cy="713880"/>
            <a:chOff x="6307316" y="4622911"/>
            <a:chExt cx="3764880" cy="71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BB785F-876F-AEAA-FF20-13BAED2B5275}"/>
                    </a:ext>
                  </a:extLst>
                </p14:cNvPr>
                <p14:cNvContentPartPr/>
                <p14:nvPr/>
              </p14:nvContentPartPr>
              <p14:xfrm>
                <a:off x="6307316" y="4963111"/>
                <a:ext cx="30960" cy="25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BB785F-876F-AEAA-FF20-13BAED2B52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96876" y="4952311"/>
                  <a:ext cx="52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4FA6E3-E173-3DA5-1E4B-D750DD664554}"/>
                    </a:ext>
                  </a:extLst>
                </p14:cNvPr>
                <p14:cNvContentPartPr/>
                <p14:nvPr/>
              </p14:nvContentPartPr>
              <p14:xfrm>
                <a:off x="6344036" y="4622911"/>
                <a:ext cx="3728160" cy="713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4FA6E3-E173-3DA5-1E4B-D750DD6645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3596" y="4612471"/>
                  <a:ext cx="3749400" cy="73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F9D307-F593-FBE7-6F3F-DD751CEF2E9C}"/>
                  </a:ext>
                </a:extLst>
              </p14:cNvPr>
              <p14:cNvContentPartPr/>
              <p14:nvPr/>
            </p14:nvContentPartPr>
            <p14:xfrm>
              <a:off x="7981316" y="3720391"/>
              <a:ext cx="2133360" cy="480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F9D307-F593-FBE7-6F3F-DD751CEF2E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70876" y="3709951"/>
                <a:ext cx="2154600" cy="50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9FA1869-8852-5C49-6DCE-49D1243AA66E}"/>
              </a:ext>
            </a:extLst>
          </p:cNvPr>
          <p:cNvGrpSpPr/>
          <p:nvPr/>
        </p:nvGrpSpPr>
        <p:grpSpPr>
          <a:xfrm>
            <a:off x="10026476" y="2959711"/>
            <a:ext cx="1738080" cy="1771920"/>
            <a:chOff x="10026476" y="2959711"/>
            <a:chExt cx="1738080" cy="17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D8E417B-6752-A434-11B6-BDD458C645C2}"/>
                    </a:ext>
                  </a:extLst>
                </p14:cNvPr>
                <p14:cNvContentPartPr/>
                <p14:nvPr/>
              </p14:nvContentPartPr>
              <p14:xfrm>
                <a:off x="10030796" y="3104431"/>
                <a:ext cx="9000" cy="40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D8E417B-6752-A434-11B6-BDD458C645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0356" y="3093991"/>
                  <a:ext cx="302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5573CC-1650-D6E5-D95F-E322B9246D2C}"/>
                    </a:ext>
                  </a:extLst>
                </p14:cNvPr>
                <p14:cNvContentPartPr/>
                <p14:nvPr/>
              </p14:nvContentPartPr>
              <p14:xfrm>
                <a:off x="10060316" y="2961151"/>
                <a:ext cx="210240" cy="369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5573CC-1650-D6E5-D95F-E322B9246D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9516" y="2950711"/>
                  <a:ext cx="2314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C0C99F-688C-CDAE-FD29-95513470E598}"/>
                    </a:ext>
                  </a:extLst>
                </p14:cNvPr>
                <p14:cNvContentPartPr/>
                <p14:nvPr/>
              </p14:nvContentPartPr>
              <p14:xfrm>
                <a:off x="10359476" y="3090751"/>
                <a:ext cx="469800" cy="24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C0C99F-688C-CDAE-FD29-95513470E5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49036" y="3080311"/>
                  <a:ext cx="491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A39E05-4FF2-0476-9407-19815788F384}"/>
                    </a:ext>
                  </a:extLst>
                </p14:cNvPr>
                <p14:cNvContentPartPr/>
                <p14:nvPr/>
              </p14:nvContentPartPr>
              <p14:xfrm>
                <a:off x="10893356" y="2959711"/>
                <a:ext cx="22320" cy="43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A39E05-4FF2-0476-9407-19815788F3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82916" y="2949271"/>
                  <a:ext cx="4356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8989F7-6662-CAF8-3FDA-22288FE35827}"/>
                    </a:ext>
                  </a:extLst>
                </p14:cNvPr>
                <p14:cNvContentPartPr/>
                <p14:nvPr/>
              </p14:nvContentPartPr>
              <p14:xfrm>
                <a:off x="10834676" y="3190111"/>
                <a:ext cx="19404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8989F7-6662-CAF8-3FDA-22288FE358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24236" y="3179311"/>
                  <a:ext cx="215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B9EA73-2EC6-CFC8-3843-A15D452BCDF6}"/>
                    </a:ext>
                  </a:extLst>
                </p14:cNvPr>
                <p14:cNvContentPartPr/>
                <p14:nvPr/>
              </p14:nvContentPartPr>
              <p14:xfrm>
                <a:off x="11522996" y="3003991"/>
                <a:ext cx="15120" cy="409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B9EA73-2EC6-CFC8-3843-A15D452BCD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12196" y="2993191"/>
                  <a:ext cx="36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75B6FE-E436-4BEE-1E6B-B94EC95EC937}"/>
                    </a:ext>
                  </a:extLst>
                </p14:cNvPr>
                <p14:cNvContentPartPr/>
                <p14:nvPr/>
              </p14:nvContentPartPr>
              <p14:xfrm>
                <a:off x="11412836" y="2959711"/>
                <a:ext cx="139680" cy="12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75B6FE-E436-4BEE-1E6B-B94EC95EC9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02396" y="2949271"/>
                  <a:ext cx="160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D0766-2C5C-4210-D10B-2492498A9551}"/>
                    </a:ext>
                  </a:extLst>
                </p14:cNvPr>
                <p14:cNvContentPartPr/>
                <p14:nvPr/>
              </p14:nvContentPartPr>
              <p14:xfrm>
                <a:off x="11453876" y="3465871"/>
                <a:ext cx="310680" cy="2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D0766-2C5C-4210-D10B-2492498A95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43436" y="3455071"/>
                  <a:ext cx="331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31FE42-4506-58FD-4900-E12037CB50E6}"/>
                    </a:ext>
                  </a:extLst>
                </p14:cNvPr>
                <p14:cNvContentPartPr/>
                <p14:nvPr/>
              </p14:nvContentPartPr>
              <p14:xfrm>
                <a:off x="10026476" y="3459751"/>
                <a:ext cx="290880" cy="127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31FE42-4506-58FD-4900-E12037CB50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16036" y="3449311"/>
                  <a:ext cx="312120" cy="129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495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60A3957-F29F-1C73-F2AF-C2468D21C32D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D3A1B-44B7-9989-DF02-57CA21C3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5464846-C4FA-530C-15BD-1E6ACB2D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D3BF5CFF-ACFA-4EFA-1896-6F7BFED23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3E6B04E0-82BF-E31F-DFE1-E2C715E13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7B42FFB0-7247-1BA1-5EDD-DE8790D5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pic>
        <p:nvPicPr>
          <p:cNvPr id="22" name="Picture 21" descr="A screenshot of a phone&#10;&#10;AI-generated content may be incorrect.">
            <a:extLst>
              <a:ext uri="{FF2B5EF4-FFF2-40B4-BE49-F238E27FC236}">
                <a16:creationId xmlns:a16="http://schemas.microsoft.com/office/drawing/2014/main" id="{9AC8C560-1227-DC31-B650-F6DA07918B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9216"/>
          <a:stretch>
            <a:fillRect/>
          </a:stretch>
        </p:blipFill>
        <p:spPr>
          <a:xfrm>
            <a:off x="3909754" y="1589420"/>
            <a:ext cx="4342710" cy="55538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B55C54-C95E-F91F-27E5-ADE815EE7E2F}"/>
              </a:ext>
            </a:extLst>
          </p:cNvPr>
          <p:cNvSpPr/>
          <p:nvPr/>
        </p:nvSpPr>
        <p:spPr>
          <a:xfrm>
            <a:off x="4002157" y="3856383"/>
            <a:ext cx="3207026" cy="1869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A6A31-D403-B5E1-A1AA-722303B4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4866E92-5C18-643A-EAD0-2069F3A830E0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717F8-931B-8F59-B613-B2B0FFC9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CD977EFA-D856-1500-A54F-3DC88361B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8B2C6BDD-8DEF-A58E-67DA-D74C72B01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11AEC925-4193-75AF-4CF4-7AAD17A94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50C326D4-59DC-C4CA-CDB7-7B9B6C313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pic>
        <p:nvPicPr>
          <p:cNvPr id="22" name="Picture 21" descr="A screenshot of a phone&#10;&#10;AI-generated content may be incorrect.">
            <a:extLst>
              <a:ext uri="{FF2B5EF4-FFF2-40B4-BE49-F238E27FC236}">
                <a16:creationId xmlns:a16="http://schemas.microsoft.com/office/drawing/2014/main" id="{AEBB7697-4F07-50D1-E5BC-7F7BB13BA4F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9216"/>
          <a:stretch>
            <a:fillRect/>
          </a:stretch>
        </p:blipFill>
        <p:spPr>
          <a:xfrm>
            <a:off x="3909754" y="1589420"/>
            <a:ext cx="4342710" cy="5553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DD1D62-BC3E-DB0B-578D-6B0280787F1A}"/>
              </a:ext>
            </a:extLst>
          </p:cNvPr>
          <p:cNvSpPr/>
          <p:nvPr/>
        </p:nvSpPr>
        <p:spPr>
          <a:xfrm>
            <a:off x="4002157" y="5062330"/>
            <a:ext cx="2292626" cy="66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1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379E-8F44-920A-F4FF-B686B49D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7D0F-63B5-4831-E49C-0C506625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9D5D76F7-D1F8-2C7F-4BA2-70C6DF45D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DB01B5D5-3D1E-6D15-114E-BCDEA4C90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C797869A-1F61-0F4A-2AA2-79654AC8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96840A0B-5070-CB16-0337-E91E9B0A6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598D99-143D-AEB1-0370-19FA9C88647F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46BD3EE7-9616-59C4-74EC-2A06705D37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511" y="1589420"/>
            <a:ext cx="4302953" cy="7774362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0C3600E2-4C51-42F7-93F9-3494F0613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754" y="1589420"/>
            <a:ext cx="4342710" cy="78461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26A47F-9E16-38F6-53D8-77F0D9BE1A88}"/>
              </a:ext>
            </a:extLst>
          </p:cNvPr>
          <p:cNvSpPr/>
          <p:nvPr/>
        </p:nvSpPr>
        <p:spPr>
          <a:xfrm>
            <a:off x="6096000" y="5552661"/>
            <a:ext cx="2050446" cy="783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4718-4EB5-29BE-288F-57C26AE8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8A09-04A4-1F1E-108B-56A339F5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98CE0A94-F78F-38B8-A98A-3F0E9F88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F41013D6-F7F9-979F-B763-9391BF1BA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6420997B-7E4D-E9D5-9986-53E8BEE8D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270740BE-8A60-7F66-19FB-C2359709FF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4AA2879-2639-8101-D3CA-459E066A8C0D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ECED5099-F891-B7E3-1F6C-E3069222D3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511" y="1589420"/>
            <a:ext cx="4302953" cy="7774362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40B14382-3020-6D4C-B1E9-0A7758702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754" y="1589420"/>
            <a:ext cx="4342710" cy="784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8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76C76-74D1-EFD5-79D0-A15A23CDD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14C4-741B-6275-C74D-BDD216F39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38FFAC39-14FC-3CE9-D9C5-3BE64833E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4665B5D3-2A71-AD95-0C49-10EF3D43C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96FE73C8-3795-F338-4955-BEB26AD45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D66F0470-C187-4E04-6A8D-186A62CBE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BE89C8B-355C-83AD-5E0B-8F2392E015DE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367E7667-E11A-CB69-ADAC-698018E49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511" y="1589420"/>
            <a:ext cx="4302953" cy="7774362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F9E0F8E1-F26D-4856-0C6F-192A72F9A4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754" y="1589420"/>
            <a:ext cx="4342710" cy="784619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2549ABD-18F3-A3AE-1798-3924CE53B89E}"/>
              </a:ext>
            </a:extLst>
          </p:cNvPr>
          <p:cNvSpPr/>
          <p:nvPr/>
        </p:nvSpPr>
        <p:spPr>
          <a:xfrm>
            <a:off x="8699149" y="2631012"/>
            <a:ext cx="3375088" cy="1967104"/>
          </a:xfrm>
          <a:prstGeom prst="wedgeRectCallout">
            <a:avLst>
              <a:gd name="adj1" fmla="val -20477"/>
              <a:gd name="adj2" fmla="val -69511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Did Bob </a:t>
            </a:r>
            <a:r>
              <a:rPr lang="en-US" sz="3600" i="1" dirty="0"/>
              <a:t>really</a:t>
            </a:r>
            <a:r>
              <a:rPr lang="en-US" sz="3600" dirty="0"/>
              <a:t> flip a coin?</a:t>
            </a:r>
          </a:p>
        </p:txBody>
      </p:sp>
    </p:spTree>
    <p:extLst>
      <p:ext uri="{BB962C8B-B14F-4D97-AF65-F5344CB8AC3E}">
        <p14:creationId xmlns:p14="http://schemas.microsoft.com/office/powerpoint/2010/main" val="11077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2BD28-7869-9F70-18D2-90C77D24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9357728D-ECFB-E055-534D-7E923FF23A19}"/>
              </a:ext>
            </a:extLst>
          </p:cNvPr>
          <p:cNvSpPr/>
          <p:nvPr/>
        </p:nvSpPr>
        <p:spPr>
          <a:xfrm>
            <a:off x="8699149" y="5581668"/>
            <a:ext cx="3375088" cy="983552"/>
          </a:xfrm>
          <a:prstGeom prst="wedgeRectCallout">
            <a:avLst>
              <a:gd name="adj1" fmla="val -20477"/>
              <a:gd name="adj2" fmla="val -69511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Ideas?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D12AB17F-057B-31CE-D639-A1D5816CF4AD}"/>
              </a:ext>
            </a:extLst>
          </p:cNvPr>
          <p:cNvSpPr/>
          <p:nvPr/>
        </p:nvSpPr>
        <p:spPr>
          <a:xfrm>
            <a:off x="8699149" y="4598116"/>
            <a:ext cx="3375088" cy="983552"/>
          </a:xfrm>
          <a:prstGeom prst="wedgeRectCallout">
            <a:avLst>
              <a:gd name="adj1" fmla="val -20477"/>
              <a:gd name="adj2" fmla="val -69511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How can Alice be certain?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8585F-0B46-3F22-BD53-8A6F98B4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51" y="-32242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Alice and Bob want to see a movie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550495AF-1C17-A11A-F43F-53578DFF0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2096" y="1132733"/>
            <a:ext cx="914400" cy="914400"/>
          </a:xfrm>
          <a:prstGeom prst="rect">
            <a:avLst/>
          </a:prstGeom>
        </p:spPr>
      </p:pic>
      <p:pic>
        <p:nvPicPr>
          <p:cNvPr id="8" name="Graphic 7" descr="Female Profile with solid fill">
            <a:extLst>
              <a:ext uri="{FF2B5EF4-FFF2-40B4-BE49-F238E27FC236}">
                <a16:creationId xmlns:a16="http://schemas.microsoft.com/office/drawing/2014/main" id="{6370C482-9515-120A-6D99-0A9B06683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5504" y="1132220"/>
            <a:ext cx="914400" cy="914400"/>
          </a:xfrm>
          <a:prstGeom prst="rect">
            <a:avLst/>
          </a:prstGeom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BD328AF2-9C12-0FE0-2FB3-F6323CC72A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1476" y="1057717"/>
            <a:ext cx="506184" cy="506184"/>
          </a:xfrm>
          <a:prstGeom prst="rect">
            <a:avLst/>
          </a:prstGeom>
        </p:spPr>
      </p:pic>
      <p:pic>
        <p:nvPicPr>
          <p:cNvPr id="20" name="Graphic 19" descr="Smart Phone with solid fill">
            <a:extLst>
              <a:ext uri="{FF2B5EF4-FFF2-40B4-BE49-F238E27FC236}">
                <a16:creationId xmlns:a16="http://schemas.microsoft.com/office/drawing/2014/main" id="{2F534DD3-E47E-07BA-42BA-CBB0BECFF1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7131" y="1035761"/>
            <a:ext cx="506184" cy="50618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09294FA-9A61-523A-ED43-1B8778AFA127}"/>
              </a:ext>
            </a:extLst>
          </p:cNvPr>
          <p:cNvSpPr/>
          <p:nvPr/>
        </p:nvSpPr>
        <p:spPr>
          <a:xfrm>
            <a:off x="3609849" y="1132220"/>
            <a:ext cx="4942521" cy="7292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C4C556E7-FAC8-2DB7-C50C-A0D8C2DCBE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9511" y="1589420"/>
            <a:ext cx="4302953" cy="7774362"/>
          </a:xfrm>
          <a:prstGeom prst="rect">
            <a:avLst/>
          </a:prstGeom>
        </p:spPr>
      </p:pic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83C19352-D604-28B2-D14A-B92AB14B6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9754" y="1589420"/>
            <a:ext cx="4342710" cy="7846193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6976ED9-CF18-D871-FAC1-0A72021EC16C}"/>
              </a:ext>
            </a:extLst>
          </p:cNvPr>
          <p:cNvSpPr/>
          <p:nvPr/>
        </p:nvSpPr>
        <p:spPr>
          <a:xfrm>
            <a:off x="8699149" y="2631012"/>
            <a:ext cx="3375088" cy="1967104"/>
          </a:xfrm>
          <a:prstGeom prst="wedgeRectCallout">
            <a:avLst>
              <a:gd name="adj1" fmla="val -20477"/>
              <a:gd name="adj2" fmla="val -69511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Did Bob </a:t>
            </a:r>
            <a:r>
              <a:rPr lang="en-US" sz="3600" i="1" dirty="0"/>
              <a:t>really</a:t>
            </a:r>
            <a:r>
              <a:rPr lang="en-US" sz="3600" dirty="0"/>
              <a:t> flip a coin?</a:t>
            </a:r>
          </a:p>
        </p:txBody>
      </p:sp>
    </p:spTree>
    <p:extLst>
      <p:ext uri="{BB962C8B-B14F-4D97-AF65-F5344CB8AC3E}">
        <p14:creationId xmlns:p14="http://schemas.microsoft.com/office/powerpoint/2010/main" val="34363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15627</TotalTime>
  <Words>1154</Words>
  <Application>Microsoft Macintosh PowerPoint</Application>
  <PresentationFormat>Widescreen</PresentationFormat>
  <Paragraphs>294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Office Theme</vt:lpstr>
      <vt:lpstr>A Tutorial on Zero-Knowledge Proofs</vt:lpstr>
      <vt:lpstr>Outline</vt:lpstr>
      <vt:lpstr>Outline</vt:lpstr>
      <vt:lpstr>Alice and Bob want to see a movie</vt:lpstr>
      <vt:lpstr>Alice and Bob want to see a movie</vt:lpstr>
      <vt:lpstr>Alice and Bob want to see a movie</vt:lpstr>
      <vt:lpstr>Alice and Bob want to see a movie</vt:lpstr>
      <vt:lpstr>Alice and Bob want to see a movie</vt:lpstr>
      <vt:lpstr>Alice and Bob want to see a movie</vt:lpstr>
      <vt:lpstr>To help us: Cryptographic Commitments</vt:lpstr>
      <vt:lpstr>PowerPoint Presentation</vt:lpstr>
      <vt:lpstr>Security Analysis (informal)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Verifiable Computation between Two Parties</vt:lpstr>
      <vt:lpstr>EMP-toolkit basics part 1 (hello world)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 Marjorie Annette Franzese</dc:creator>
  <cp:lastModifiedBy>Olive Marjorie Annette Franzese</cp:lastModifiedBy>
  <cp:revision>3</cp:revision>
  <dcterms:created xsi:type="dcterms:W3CDTF">2025-05-22T18:54:02Z</dcterms:created>
  <dcterms:modified xsi:type="dcterms:W3CDTF">2025-06-02T15:21:27Z</dcterms:modified>
</cp:coreProperties>
</file>