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579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900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313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71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487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399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876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558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2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76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14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B121-92D9-4A46-B6B6-AC91E4EDABFE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4054-ED65-47DF-92FD-4AAEFF77DB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42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924910" y="1797574"/>
            <a:ext cx="929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Kodeblokker for å styre motorer finner vi nederst i gruppen </a:t>
            </a:r>
            <a:r>
              <a:rPr lang="nb-NO" b="1" dirty="0" err="1"/>
              <a:t>Roboter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Hver motor kan kjøre fremover eller bakover med en hastighet fra </a:t>
            </a:r>
            <a:r>
              <a:rPr lang="nb-NO" b="1" dirty="0"/>
              <a:t>0</a:t>
            </a:r>
            <a:r>
              <a:rPr lang="nb-NO" dirty="0"/>
              <a:t> til </a:t>
            </a:r>
            <a:r>
              <a:rPr lang="nb-NO" b="1" dirty="0"/>
              <a:t>255</a:t>
            </a:r>
            <a:r>
              <a:rPr lang="nb-NO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Hastighet under </a:t>
            </a:r>
            <a:r>
              <a:rPr lang="nb-NO" b="1" dirty="0"/>
              <a:t>80</a:t>
            </a:r>
            <a:r>
              <a:rPr lang="nb-NO" dirty="0"/>
              <a:t> er veldig sakte. </a:t>
            </a:r>
            <a:r>
              <a:rPr lang="nb-NO" b="1" dirty="0"/>
              <a:t>100</a:t>
            </a:r>
            <a:r>
              <a:rPr lang="nb-NO" dirty="0"/>
              <a:t> er bra å øve med.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924910" y="409904"/>
            <a:ext cx="10783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Hvordan styre motorer</a:t>
            </a:r>
          </a:p>
        </p:txBody>
      </p:sp>
      <p:pic>
        <p:nvPicPr>
          <p:cNvPr id="18" name="Bild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26" y="3020345"/>
            <a:ext cx="2152650" cy="1247775"/>
          </a:xfrm>
          <a:prstGeom prst="rect">
            <a:avLst/>
          </a:prstGeom>
        </p:spPr>
      </p:pic>
      <p:pic>
        <p:nvPicPr>
          <p:cNvPr id="4" name="Bilde 3" descr="Skjermutklip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7" y="604139"/>
            <a:ext cx="3028071" cy="454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Rett pilkobling 6"/>
          <p:cNvCxnSpPr/>
          <p:nvPr/>
        </p:nvCxnSpPr>
        <p:spPr>
          <a:xfrm>
            <a:off x="5483529" y="2112681"/>
            <a:ext cx="2626801" cy="193453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>
            <a:off x="5135404" y="2112681"/>
            <a:ext cx="696250" cy="6179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ktangel 19"/>
          <p:cNvSpPr/>
          <p:nvPr/>
        </p:nvSpPr>
        <p:spPr>
          <a:xfrm>
            <a:off x="8173327" y="4023355"/>
            <a:ext cx="3028072" cy="1125652"/>
          </a:xfrm>
          <a:prstGeom prst="rect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72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/>
          <p:cNvSpPr txBox="1"/>
          <p:nvPr/>
        </p:nvSpPr>
        <p:spPr>
          <a:xfrm>
            <a:off x="924910" y="409904"/>
            <a:ext cx="10783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Hvordan styre motorer – et enkelt program</a:t>
            </a: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80" y="1696983"/>
            <a:ext cx="1152525" cy="381000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55" y="1636658"/>
            <a:ext cx="5238750" cy="704850"/>
          </a:xfrm>
          <a:prstGeom prst="rect">
            <a:avLst/>
          </a:prstGeom>
        </p:spPr>
      </p:pic>
      <p:graphicFrame>
        <p:nvGraphicFramePr>
          <p:cNvPr id="19" name="Tabell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43495"/>
              </p:ext>
            </p:extLst>
          </p:nvPr>
        </p:nvGraphicFramePr>
        <p:xfrm>
          <a:off x="7033986" y="2026276"/>
          <a:ext cx="4190655" cy="1554480"/>
        </p:xfrm>
        <a:graphic>
          <a:graphicData uri="http://schemas.openxmlformats.org/drawingml/2006/table">
            <a:tbl>
              <a:tblPr/>
              <a:tblGrid>
                <a:gridCol w="2461641">
                  <a:extLst>
                    <a:ext uri="{9D8B030D-6E8A-4147-A177-3AD203B41FA5}">
                      <a16:colId xmlns:a16="http://schemas.microsoft.com/office/drawing/2014/main" val="2482132238"/>
                    </a:ext>
                  </a:extLst>
                </a:gridCol>
                <a:gridCol w="1729014">
                  <a:extLst>
                    <a:ext uri="{9D8B030D-6E8A-4147-A177-3AD203B41FA5}">
                      <a16:colId xmlns:a16="http://schemas.microsoft.com/office/drawing/2014/main" val="1665645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sv-SE" dirty="0">
                          <a:effectLst/>
                        </a:rPr>
                        <a:t>Gul A1 (4 pin kontakt)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>
                          <a:effectLst/>
                        </a:rPr>
                        <a:t>D6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</a:rPr>
                        <a:t>Hvit A2 (4 pin kontakt)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>
                          <a:effectLst/>
                        </a:rPr>
                        <a:t>D5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2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effectLst/>
                        </a:rPr>
                        <a:t>Rød B1 (4 pin kontakt)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>
                          <a:effectLst/>
                        </a:rPr>
                        <a:t>D9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b-NO">
                          <a:effectLst/>
                        </a:rPr>
                        <a:t>Svart B2 (4 pin kontakt)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>
                          <a:effectLst/>
                        </a:rPr>
                        <a:t>D10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48022"/>
                  </a:ext>
                </a:extLst>
              </a:tr>
            </a:tbl>
          </a:graphicData>
        </a:graphic>
      </p:graphicFrame>
      <p:pic>
        <p:nvPicPr>
          <p:cNvPr id="23" name="Bild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7" y="1636658"/>
            <a:ext cx="5153025" cy="1304925"/>
          </a:xfrm>
          <a:prstGeom prst="rect">
            <a:avLst/>
          </a:prstGeom>
        </p:spPr>
      </p:pic>
      <p:pic>
        <p:nvPicPr>
          <p:cNvPr id="26" name="Bild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634" y="1636658"/>
            <a:ext cx="5133975" cy="2000250"/>
          </a:xfrm>
          <a:prstGeom prst="rect">
            <a:avLst/>
          </a:prstGeom>
        </p:spPr>
      </p:pic>
      <p:pic>
        <p:nvPicPr>
          <p:cNvPr id="28" name="Picture 2" descr="Image result for car top 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35" y="4772430"/>
            <a:ext cx="1608958" cy="79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e 29"/>
          <p:cNvGrpSpPr/>
          <p:nvPr/>
        </p:nvGrpSpPr>
        <p:grpSpPr>
          <a:xfrm>
            <a:off x="1701209" y="4772430"/>
            <a:ext cx="6137256" cy="797775"/>
            <a:chOff x="1701209" y="4772430"/>
            <a:chExt cx="6137256" cy="797775"/>
          </a:xfrm>
        </p:grpSpPr>
        <p:pic>
          <p:nvPicPr>
            <p:cNvPr id="29" name="Picture 2" descr="Image result for car top vi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507" y="4772430"/>
              <a:ext cx="1608958" cy="79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Pil: høyre med stripe 26"/>
            <p:cNvSpPr/>
            <p:nvPr/>
          </p:nvSpPr>
          <p:spPr>
            <a:xfrm>
              <a:off x="1701209" y="4866517"/>
              <a:ext cx="4203405" cy="609600"/>
            </a:xfrm>
            <a:prstGeom prst="stripedRightArrow">
              <a:avLst>
                <a:gd name="adj1" fmla="val 36047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1" name="Gruppe 30"/>
          <p:cNvGrpSpPr/>
          <p:nvPr/>
        </p:nvGrpSpPr>
        <p:grpSpPr>
          <a:xfrm>
            <a:off x="5957644" y="4366839"/>
            <a:ext cx="1475229" cy="1608958"/>
            <a:chOff x="5957644" y="4366839"/>
            <a:chExt cx="1475229" cy="1608958"/>
          </a:xfrm>
        </p:grpSpPr>
        <p:pic>
          <p:nvPicPr>
            <p:cNvPr id="32" name="Picture 2" descr="Image result for car top vi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29507" y="4772430"/>
              <a:ext cx="1608958" cy="79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Pil: bøyd 32"/>
            <p:cNvSpPr/>
            <p:nvPr/>
          </p:nvSpPr>
          <p:spPr>
            <a:xfrm rot="16200000" flipV="1">
              <a:off x="5994430" y="4746626"/>
              <a:ext cx="441435" cy="515007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880315" y="1906073"/>
            <a:ext cx="4320000" cy="4320000"/>
          </a:xfrm>
          <a:prstGeom prst="rect">
            <a:avLst/>
          </a:prstGeom>
          <a:ln w="38100" cmpd="dbl">
            <a:solidFill>
              <a:schemeClr val="dk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" name="Picture 2" descr="Image result for car top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43" y="5817682"/>
            <a:ext cx="1608958" cy="79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l: bøyd 5"/>
          <p:cNvSpPr/>
          <p:nvPr/>
        </p:nvSpPr>
        <p:spPr>
          <a:xfrm rot="16200000" flipH="1">
            <a:off x="1659596" y="1591728"/>
            <a:ext cx="441435" cy="515007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7" name="Pil: bøyd 6"/>
          <p:cNvSpPr/>
          <p:nvPr/>
        </p:nvSpPr>
        <p:spPr>
          <a:xfrm flipH="1">
            <a:off x="5985410" y="1557754"/>
            <a:ext cx="441435" cy="515007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8" name="Pil: bøyd 7"/>
          <p:cNvSpPr/>
          <p:nvPr/>
        </p:nvSpPr>
        <p:spPr>
          <a:xfrm rot="5400000" flipH="1">
            <a:off x="6038716" y="5959066"/>
            <a:ext cx="424915" cy="515007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9" name="Pil: bøyd 8"/>
          <p:cNvSpPr/>
          <p:nvPr/>
        </p:nvSpPr>
        <p:spPr>
          <a:xfrm rot="10800000" flipH="1">
            <a:off x="1648757" y="5995852"/>
            <a:ext cx="441435" cy="515007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" name="TekstSylinder 9"/>
          <p:cNvSpPr txBox="1"/>
          <p:nvPr/>
        </p:nvSpPr>
        <p:spPr>
          <a:xfrm>
            <a:off x="924910" y="409904"/>
            <a:ext cx="10783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Program for å tegne en firkant</a:t>
            </a:r>
          </a:p>
        </p:txBody>
      </p:sp>
      <p:pic>
        <p:nvPicPr>
          <p:cNvPr id="12" name="Bild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56" y="2792063"/>
            <a:ext cx="5133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 Anders Bøe</dc:creator>
  <cp:lastModifiedBy>Ole Anders Bøe</cp:lastModifiedBy>
  <cp:revision>17</cp:revision>
  <dcterms:created xsi:type="dcterms:W3CDTF">2017-09-08T17:58:25Z</dcterms:created>
  <dcterms:modified xsi:type="dcterms:W3CDTF">2017-09-08T23:13:37Z</dcterms:modified>
</cp:coreProperties>
</file>