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70" r:id="rId4"/>
    <p:sldId id="261" r:id="rId5"/>
    <p:sldId id="271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E846B-A162-47CB-BDFB-43DFAF52905A}" v="1564" dt="2018-09-13T00:31:25.482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2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eira, Marcelo" userId="39621a69-9408-4314-a6bd-3e19b6bf963a" providerId="ADAL" clId="{280E846B-A162-47CB-BDFB-43DFAF52905A}"/>
    <pc:docChg chg="undo custSel addSld delSld modSld sldOrd">
      <pc:chgData name="Moreira, Marcelo" userId="39621a69-9408-4314-a6bd-3e19b6bf963a" providerId="ADAL" clId="{280E846B-A162-47CB-BDFB-43DFAF52905A}" dt="2018-09-13T00:31:25.482" v="1561" actId="20577"/>
      <pc:docMkLst>
        <pc:docMk/>
      </pc:docMkLst>
      <pc:sldChg chg="modSp">
        <pc:chgData name="Moreira, Marcelo" userId="39621a69-9408-4314-a6bd-3e19b6bf963a" providerId="ADAL" clId="{280E846B-A162-47CB-BDFB-43DFAF52905A}" dt="2018-09-12T23:37:10.973" v="916" actId="20577"/>
        <pc:sldMkLst>
          <pc:docMk/>
          <pc:sldMk cId="1380595573" sldId="257"/>
        </pc:sldMkLst>
        <pc:spChg chg="mod">
          <ac:chgData name="Moreira, Marcelo" userId="39621a69-9408-4314-a6bd-3e19b6bf963a" providerId="ADAL" clId="{280E846B-A162-47CB-BDFB-43DFAF52905A}" dt="2018-09-12T23:37:10.973" v="916" actId="20577"/>
          <ac:spMkLst>
            <pc:docMk/>
            <pc:sldMk cId="1380595573" sldId="257"/>
            <ac:spMk id="2" creationId="{00000000-0000-0000-0000-000000000000}"/>
          </ac:spMkLst>
        </pc:spChg>
      </pc:sldChg>
      <pc:sldChg chg="modSp">
        <pc:chgData name="Moreira, Marcelo" userId="39621a69-9408-4314-a6bd-3e19b6bf963a" providerId="ADAL" clId="{280E846B-A162-47CB-BDFB-43DFAF52905A}" dt="2018-09-13T00:11:40.698" v="1456" actId="20577"/>
        <pc:sldMkLst>
          <pc:docMk/>
          <pc:sldMk cId="3639872359" sldId="258"/>
        </pc:sldMkLst>
        <pc:spChg chg="mod">
          <ac:chgData name="Moreira, Marcelo" userId="39621a69-9408-4314-a6bd-3e19b6bf963a" providerId="ADAL" clId="{280E846B-A162-47CB-BDFB-43DFAF52905A}" dt="2018-09-12T23:25:34.659" v="386" actId="20577"/>
          <ac:spMkLst>
            <pc:docMk/>
            <pc:sldMk cId="3639872359" sldId="258"/>
            <ac:spMk id="2" creationId="{00000000-0000-0000-0000-000000000000}"/>
          </ac:spMkLst>
        </pc:spChg>
        <pc:spChg chg="mod">
          <ac:chgData name="Moreira, Marcelo" userId="39621a69-9408-4314-a6bd-3e19b6bf963a" providerId="ADAL" clId="{280E846B-A162-47CB-BDFB-43DFAF52905A}" dt="2018-09-13T00:11:40.698" v="1456" actId="20577"/>
          <ac:spMkLst>
            <pc:docMk/>
            <pc:sldMk cId="3639872359" sldId="258"/>
            <ac:spMk id="3" creationId="{00000000-0000-0000-0000-000000000000}"/>
          </ac:spMkLst>
        </pc:spChg>
      </pc:sldChg>
      <pc:sldChg chg="addSp delSp modSp">
        <pc:chgData name="Moreira, Marcelo" userId="39621a69-9408-4314-a6bd-3e19b6bf963a" providerId="ADAL" clId="{280E846B-A162-47CB-BDFB-43DFAF52905A}" dt="2018-09-12T23:53:34.994" v="1412" actId="20577"/>
        <pc:sldMkLst>
          <pc:docMk/>
          <pc:sldMk cId="3112142608" sldId="261"/>
        </pc:sldMkLst>
        <pc:spChg chg="mod">
          <ac:chgData name="Moreira, Marcelo" userId="39621a69-9408-4314-a6bd-3e19b6bf963a" providerId="ADAL" clId="{280E846B-A162-47CB-BDFB-43DFAF52905A}" dt="2018-09-12T23:33:55.501" v="893" actId="14100"/>
          <ac:spMkLst>
            <pc:docMk/>
            <pc:sldMk cId="3112142608" sldId="261"/>
            <ac:spMk id="2" creationId="{00000000-0000-0000-0000-000000000000}"/>
          </ac:spMkLst>
        </pc:spChg>
        <pc:spChg chg="add del mod">
          <ac:chgData name="Moreira, Marcelo" userId="39621a69-9408-4314-a6bd-3e19b6bf963a" providerId="ADAL" clId="{280E846B-A162-47CB-BDFB-43DFAF52905A}" dt="2018-09-12T23:35:06.962" v="896" actId="478"/>
          <ac:spMkLst>
            <pc:docMk/>
            <pc:sldMk cId="3112142608" sldId="261"/>
            <ac:spMk id="4" creationId="{EE40CCEC-D586-4DD3-93AF-CC63612EB79A}"/>
          </ac:spMkLst>
        </pc:spChg>
        <pc:graphicFrameChg chg="mod">
          <ac:chgData name="Moreira, Marcelo" userId="39621a69-9408-4314-a6bd-3e19b6bf963a" providerId="ADAL" clId="{280E846B-A162-47CB-BDFB-43DFAF52905A}" dt="2018-09-12T23:53:34.994" v="1412" actId="20577"/>
          <ac:graphicFrameMkLst>
            <pc:docMk/>
            <pc:sldMk cId="3112142608" sldId="261"/>
            <ac:graphicFrameMk id="6" creationId="{00000000-0000-0000-0000-000000000000}"/>
          </ac:graphicFrameMkLst>
        </pc:graphicFrameChg>
      </pc:sldChg>
      <pc:sldChg chg="delSp modSp">
        <pc:chgData name="Moreira, Marcelo" userId="39621a69-9408-4314-a6bd-3e19b6bf963a" providerId="ADAL" clId="{280E846B-A162-47CB-BDFB-43DFAF52905A}" dt="2018-09-13T00:08:31.208" v="1454" actId="20577"/>
        <pc:sldMkLst>
          <pc:docMk/>
          <pc:sldMk cId="1636679273" sldId="262"/>
        </pc:sldMkLst>
        <pc:spChg chg="mod">
          <ac:chgData name="Moreira, Marcelo" userId="39621a69-9408-4314-a6bd-3e19b6bf963a" providerId="ADAL" clId="{280E846B-A162-47CB-BDFB-43DFAF52905A}" dt="2018-09-13T00:08:31.208" v="1454" actId="20577"/>
          <ac:spMkLst>
            <pc:docMk/>
            <pc:sldMk cId="1636679273" sldId="262"/>
            <ac:spMk id="2" creationId="{00000000-0000-0000-0000-000000000000}"/>
          </ac:spMkLst>
        </pc:spChg>
        <pc:spChg chg="del">
          <ac:chgData name="Moreira, Marcelo" userId="39621a69-9408-4314-a6bd-3e19b6bf963a" providerId="ADAL" clId="{280E846B-A162-47CB-BDFB-43DFAF52905A}" dt="2018-09-12T23:49:53.482" v="1315" actId="478"/>
          <ac:spMkLst>
            <pc:docMk/>
            <pc:sldMk cId="1636679273" sldId="262"/>
            <ac:spMk id="4" creationId="{00000000-0000-0000-0000-000000000000}"/>
          </ac:spMkLst>
        </pc:spChg>
      </pc:sldChg>
      <pc:sldChg chg="del">
        <pc:chgData name="Moreira, Marcelo" userId="39621a69-9408-4314-a6bd-3e19b6bf963a" providerId="ADAL" clId="{280E846B-A162-47CB-BDFB-43DFAF52905A}" dt="2018-09-12T23:49:17.314" v="1298" actId="2696"/>
        <pc:sldMkLst>
          <pc:docMk/>
          <pc:sldMk cId="3374778722" sldId="263"/>
        </pc:sldMkLst>
      </pc:sldChg>
      <pc:sldChg chg="addSp delSp modSp ord">
        <pc:chgData name="Moreira, Marcelo" userId="39621a69-9408-4314-a6bd-3e19b6bf963a" providerId="ADAL" clId="{280E846B-A162-47CB-BDFB-43DFAF52905A}" dt="2018-09-12T23:21:53.009" v="295" actId="1076"/>
        <pc:sldMkLst>
          <pc:docMk/>
          <pc:sldMk cId="737118897" sldId="264"/>
        </pc:sldMkLst>
        <pc:spChg chg="mod">
          <ac:chgData name="Moreira, Marcelo" userId="39621a69-9408-4314-a6bd-3e19b6bf963a" providerId="ADAL" clId="{280E846B-A162-47CB-BDFB-43DFAF52905A}" dt="2018-09-12T23:18:23.456" v="280" actId="20577"/>
          <ac:spMkLst>
            <pc:docMk/>
            <pc:sldMk cId="737118897" sldId="264"/>
            <ac:spMk id="2" creationId="{00000000-0000-0000-0000-000000000000}"/>
          </ac:spMkLst>
        </pc:spChg>
        <pc:spChg chg="del">
          <ac:chgData name="Moreira, Marcelo" userId="39621a69-9408-4314-a6bd-3e19b6bf963a" providerId="ADAL" clId="{280E846B-A162-47CB-BDFB-43DFAF52905A}" dt="2018-09-12T23:18:27.175" v="281" actId="478"/>
          <ac:spMkLst>
            <pc:docMk/>
            <pc:sldMk cId="737118897" sldId="264"/>
            <ac:spMk id="11" creationId="{00000000-0000-0000-0000-000000000000}"/>
          </ac:spMkLst>
        </pc:spChg>
        <pc:spChg chg="del">
          <ac:chgData name="Moreira, Marcelo" userId="39621a69-9408-4314-a6bd-3e19b6bf963a" providerId="ADAL" clId="{280E846B-A162-47CB-BDFB-43DFAF52905A}" dt="2018-09-12T23:18:31.201" v="283" actId="478"/>
          <ac:spMkLst>
            <pc:docMk/>
            <pc:sldMk cId="737118897" sldId="264"/>
            <ac:spMk id="12" creationId="{00000000-0000-0000-0000-000000000000}"/>
          </ac:spMkLst>
        </pc:spChg>
        <pc:spChg chg="del">
          <ac:chgData name="Moreira, Marcelo" userId="39621a69-9408-4314-a6bd-3e19b6bf963a" providerId="ADAL" clId="{280E846B-A162-47CB-BDFB-43DFAF52905A}" dt="2018-09-12T23:18:28.716" v="282" actId="478"/>
          <ac:spMkLst>
            <pc:docMk/>
            <pc:sldMk cId="737118897" sldId="264"/>
            <ac:spMk id="13" creationId="{00000000-0000-0000-0000-000000000000}"/>
          </ac:spMkLst>
        </pc:spChg>
        <pc:spChg chg="del">
          <ac:chgData name="Moreira, Marcelo" userId="39621a69-9408-4314-a6bd-3e19b6bf963a" providerId="ADAL" clId="{280E846B-A162-47CB-BDFB-43DFAF52905A}" dt="2018-09-12T23:18:33.191" v="284" actId="478"/>
          <ac:spMkLst>
            <pc:docMk/>
            <pc:sldMk cId="737118897" sldId="264"/>
            <ac:spMk id="14" creationId="{00000000-0000-0000-0000-000000000000}"/>
          </ac:spMkLst>
        </pc:spChg>
        <pc:picChg chg="add del mod">
          <ac:chgData name="Moreira, Marcelo" userId="39621a69-9408-4314-a6bd-3e19b6bf963a" providerId="ADAL" clId="{280E846B-A162-47CB-BDFB-43DFAF52905A}" dt="2018-09-12T23:19:10.313" v="288" actId="478"/>
          <ac:picMkLst>
            <pc:docMk/>
            <pc:sldMk cId="737118897" sldId="264"/>
            <ac:picMk id="4" creationId="{6DDD0B4B-63D2-4DD0-8075-6381C916C114}"/>
          </ac:picMkLst>
        </pc:picChg>
        <pc:picChg chg="add del mod">
          <ac:chgData name="Moreira, Marcelo" userId="39621a69-9408-4314-a6bd-3e19b6bf963a" providerId="ADAL" clId="{280E846B-A162-47CB-BDFB-43DFAF52905A}" dt="2018-09-12T23:21:31.559" v="290" actId="478"/>
          <ac:picMkLst>
            <pc:docMk/>
            <pc:sldMk cId="737118897" sldId="264"/>
            <ac:picMk id="6" creationId="{F626CC2A-9353-4272-9468-993491D787F5}"/>
          </ac:picMkLst>
        </pc:picChg>
        <pc:picChg chg="add mod">
          <ac:chgData name="Moreira, Marcelo" userId="39621a69-9408-4314-a6bd-3e19b6bf963a" providerId="ADAL" clId="{280E846B-A162-47CB-BDFB-43DFAF52905A}" dt="2018-09-12T23:21:53.009" v="295" actId="1076"/>
          <ac:picMkLst>
            <pc:docMk/>
            <pc:sldMk cId="737118897" sldId="264"/>
            <ac:picMk id="8" creationId="{278A194F-65F2-4BDE-AE50-7CE4A9EE5AE0}"/>
          </ac:picMkLst>
        </pc:picChg>
      </pc:sldChg>
      <pc:sldChg chg="del">
        <pc:chgData name="Moreira, Marcelo" userId="39621a69-9408-4314-a6bd-3e19b6bf963a" providerId="ADAL" clId="{280E846B-A162-47CB-BDFB-43DFAF52905A}" dt="2018-09-12T23:49:18.597" v="1299" actId="2696"/>
        <pc:sldMkLst>
          <pc:docMk/>
          <pc:sldMk cId="3061729273" sldId="265"/>
        </pc:sldMkLst>
      </pc:sldChg>
      <pc:sldChg chg="del">
        <pc:chgData name="Moreira, Marcelo" userId="39621a69-9408-4314-a6bd-3e19b6bf963a" providerId="ADAL" clId="{280E846B-A162-47CB-BDFB-43DFAF52905A}" dt="2018-09-12T23:49:19.109" v="1300" actId="2696"/>
        <pc:sldMkLst>
          <pc:docMk/>
          <pc:sldMk cId="1455343978" sldId="266"/>
        </pc:sldMkLst>
      </pc:sldChg>
      <pc:sldChg chg="del">
        <pc:chgData name="Moreira, Marcelo" userId="39621a69-9408-4314-a6bd-3e19b6bf963a" providerId="ADAL" clId="{280E846B-A162-47CB-BDFB-43DFAF52905A}" dt="2018-09-12T23:49:19.571" v="1301" actId="2696"/>
        <pc:sldMkLst>
          <pc:docMk/>
          <pc:sldMk cId="332843759" sldId="267"/>
        </pc:sldMkLst>
      </pc:sldChg>
      <pc:sldChg chg="del">
        <pc:chgData name="Moreira, Marcelo" userId="39621a69-9408-4314-a6bd-3e19b6bf963a" providerId="ADAL" clId="{280E846B-A162-47CB-BDFB-43DFAF52905A}" dt="2018-09-12T23:49:20.006" v="1302" actId="2696"/>
        <pc:sldMkLst>
          <pc:docMk/>
          <pc:sldMk cId="4129926194" sldId="268"/>
        </pc:sldMkLst>
      </pc:sldChg>
      <pc:sldChg chg="del">
        <pc:chgData name="Moreira, Marcelo" userId="39621a69-9408-4314-a6bd-3e19b6bf963a" providerId="ADAL" clId="{280E846B-A162-47CB-BDFB-43DFAF52905A}" dt="2018-09-12T23:49:20.670" v="1303" actId="2696"/>
        <pc:sldMkLst>
          <pc:docMk/>
          <pc:sldMk cId="188841400" sldId="269"/>
        </pc:sldMkLst>
      </pc:sldChg>
      <pc:sldChg chg="modSp">
        <pc:chgData name="Moreira, Marcelo" userId="39621a69-9408-4314-a6bd-3e19b6bf963a" providerId="ADAL" clId="{280E846B-A162-47CB-BDFB-43DFAF52905A}" dt="2018-09-12T23:23:52.005" v="343" actId="20577"/>
        <pc:sldMkLst>
          <pc:docMk/>
          <pc:sldMk cId="401412872" sldId="270"/>
        </pc:sldMkLst>
        <pc:spChg chg="mod">
          <ac:chgData name="Moreira, Marcelo" userId="39621a69-9408-4314-a6bd-3e19b6bf963a" providerId="ADAL" clId="{280E846B-A162-47CB-BDFB-43DFAF52905A}" dt="2018-09-12T23:23:52.005" v="343" actId="20577"/>
          <ac:spMkLst>
            <pc:docMk/>
            <pc:sldMk cId="401412872" sldId="270"/>
            <ac:spMk id="2" creationId="{00000000-0000-0000-0000-000000000000}"/>
          </ac:spMkLst>
        </pc:spChg>
      </pc:sldChg>
      <pc:sldChg chg="addSp delSp modSp add ord">
        <pc:chgData name="Moreira, Marcelo" userId="39621a69-9408-4314-a6bd-3e19b6bf963a" providerId="ADAL" clId="{280E846B-A162-47CB-BDFB-43DFAF52905A}" dt="2018-09-13T00:31:25.482" v="1561" actId="20577"/>
        <pc:sldMkLst>
          <pc:docMk/>
          <pc:sldMk cId="3381215650" sldId="271"/>
        </pc:sldMkLst>
        <pc:spChg chg="del">
          <ac:chgData name="Moreira, Marcelo" userId="39621a69-9408-4314-a6bd-3e19b6bf963a" providerId="ADAL" clId="{280E846B-A162-47CB-BDFB-43DFAF52905A}" dt="2018-09-13T00:14:56.408" v="1458"/>
          <ac:spMkLst>
            <pc:docMk/>
            <pc:sldMk cId="3381215650" sldId="271"/>
            <ac:spMk id="2" creationId="{E4B93501-5644-485E-88B3-60D93796332E}"/>
          </ac:spMkLst>
        </pc:spChg>
        <pc:spChg chg="del">
          <ac:chgData name="Moreira, Marcelo" userId="39621a69-9408-4314-a6bd-3e19b6bf963a" providerId="ADAL" clId="{280E846B-A162-47CB-BDFB-43DFAF52905A}" dt="2018-09-13T00:14:56.408" v="1458"/>
          <ac:spMkLst>
            <pc:docMk/>
            <pc:sldMk cId="3381215650" sldId="271"/>
            <ac:spMk id="3" creationId="{B918D41F-4F8E-4AA8-BB3C-A3CCFCBC5BBA}"/>
          </ac:spMkLst>
        </pc:spChg>
        <pc:spChg chg="del">
          <ac:chgData name="Moreira, Marcelo" userId="39621a69-9408-4314-a6bd-3e19b6bf963a" providerId="ADAL" clId="{280E846B-A162-47CB-BDFB-43DFAF52905A}" dt="2018-09-13T00:14:56.408" v="1458"/>
          <ac:spMkLst>
            <pc:docMk/>
            <pc:sldMk cId="3381215650" sldId="271"/>
            <ac:spMk id="4" creationId="{00DFECE4-D8F7-4D29-9613-F8681FBEA8A4}"/>
          </ac:spMkLst>
        </pc:spChg>
        <pc:spChg chg="del">
          <ac:chgData name="Moreira, Marcelo" userId="39621a69-9408-4314-a6bd-3e19b6bf963a" providerId="ADAL" clId="{280E846B-A162-47CB-BDFB-43DFAF52905A}" dt="2018-09-13T00:14:56.408" v="1458"/>
          <ac:spMkLst>
            <pc:docMk/>
            <pc:sldMk cId="3381215650" sldId="271"/>
            <ac:spMk id="5" creationId="{1AF343A6-A0A1-4B57-B2A6-8631A3076C75}"/>
          </ac:spMkLst>
        </pc:spChg>
        <pc:spChg chg="del">
          <ac:chgData name="Moreira, Marcelo" userId="39621a69-9408-4314-a6bd-3e19b6bf963a" providerId="ADAL" clId="{280E846B-A162-47CB-BDFB-43DFAF52905A}" dt="2018-09-13T00:14:56.408" v="1458"/>
          <ac:spMkLst>
            <pc:docMk/>
            <pc:sldMk cId="3381215650" sldId="271"/>
            <ac:spMk id="6" creationId="{EE0923C5-EA0B-4E47-983F-2565BFA6D53F}"/>
          </ac:spMkLst>
        </pc:spChg>
        <pc:spChg chg="add mod">
          <ac:chgData name="Moreira, Marcelo" userId="39621a69-9408-4314-a6bd-3e19b6bf963a" providerId="ADAL" clId="{280E846B-A162-47CB-BDFB-43DFAF52905A}" dt="2018-09-13T00:15:06.074" v="1476" actId="20577"/>
          <ac:spMkLst>
            <pc:docMk/>
            <pc:sldMk cId="3381215650" sldId="271"/>
            <ac:spMk id="7" creationId="{DB5202A2-2D9B-4E94-9181-770203F27DB7}"/>
          </ac:spMkLst>
        </pc:spChg>
        <pc:spChg chg="add del mod">
          <ac:chgData name="Moreira, Marcelo" userId="39621a69-9408-4314-a6bd-3e19b6bf963a" providerId="ADAL" clId="{280E846B-A162-47CB-BDFB-43DFAF52905A}" dt="2018-09-13T00:23:52.354" v="1478"/>
          <ac:spMkLst>
            <pc:docMk/>
            <pc:sldMk cId="3381215650" sldId="271"/>
            <ac:spMk id="8" creationId="{2074B9BB-57B6-4E3B-A6E2-73DA4890A6F6}"/>
          </ac:spMkLst>
        </pc:spChg>
        <pc:spChg chg="add del mod">
          <ac:chgData name="Moreira, Marcelo" userId="39621a69-9408-4314-a6bd-3e19b6bf963a" providerId="ADAL" clId="{280E846B-A162-47CB-BDFB-43DFAF52905A}" dt="2018-09-13T00:31:25.482" v="1561" actId="20577"/>
          <ac:spMkLst>
            <pc:docMk/>
            <pc:sldMk cId="3381215650" sldId="271"/>
            <ac:spMk id="11" creationId="{F73CFDE7-95BF-4A9C-840A-A2EABFBD8646}"/>
          </ac:spMkLst>
        </pc:spChg>
        <pc:picChg chg="add del mod">
          <ac:chgData name="Moreira, Marcelo" userId="39621a69-9408-4314-a6bd-3e19b6bf963a" providerId="ADAL" clId="{280E846B-A162-47CB-BDFB-43DFAF52905A}" dt="2018-09-13T00:24:06.813" v="1481" actId="478"/>
          <ac:picMkLst>
            <pc:docMk/>
            <pc:sldMk cId="3381215650" sldId="271"/>
            <ac:picMk id="9" creationId="{5EA98894-F8BE-4F93-B4AD-25DE2498915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74020AF3-C700-4606-8917-C6A353D7963A}">
      <dgm:prSet phldrT="[Text]"/>
      <dgm:spPr/>
      <dgm:t>
        <a:bodyPr/>
        <a:lstStyle/>
        <a:p>
          <a:r>
            <a:rPr lang="en-US" dirty="0" err="1"/>
            <a:t>Planejar</a:t>
          </a:r>
          <a:r>
            <a:rPr lang="en-US" dirty="0"/>
            <a:t> as Requests </a:t>
          </a:r>
          <a:r>
            <a:rPr lang="en-US" dirty="0" err="1"/>
            <a:t>conforme</a:t>
          </a:r>
          <a:r>
            <a:rPr lang="en-US" dirty="0"/>
            <a:t> Espec. e </a:t>
          </a:r>
          <a:r>
            <a:rPr lang="en-US" dirty="0" err="1"/>
            <a:t>os</a:t>
          </a:r>
          <a:r>
            <a:rPr lang="en-US" dirty="0"/>
            <a:t> CTs.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 err="1"/>
            <a:t>Replicar</a:t>
          </a:r>
          <a:r>
            <a:rPr lang="en-US" dirty="0"/>
            <a:t> resource, methods e Requests para a DIL </a:t>
          </a:r>
          <a:r>
            <a:rPr lang="en-US" dirty="0" err="1"/>
            <a:t>baseado</a:t>
          </a:r>
          <a:r>
            <a:rPr lang="en-US" dirty="0"/>
            <a:t> no MOCK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Gera </a:t>
          </a:r>
          <a:r>
            <a:rPr lang="en-US" dirty="0" err="1"/>
            <a:t>os</a:t>
          </a:r>
          <a:r>
            <a:rPr lang="en-US" dirty="0"/>
            <a:t> MOCKs </a:t>
          </a:r>
          <a:r>
            <a:rPr lang="en-US" dirty="0" err="1"/>
            <a:t>Baseados</a:t>
          </a:r>
          <a:r>
            <a:rPr lang="en-US" dirty="0"/>
            <a:t> </a:t>
          </a:r>
          <a:r>
            <a:rPr lang="en-US" dirty="0" err="1"/>
            <a:t>na</a:t>
          </a:r>
          <a:r>
            <a:rPr lang="en-US" dirty="0"/>
            <a:t> Request e </a:t>
          </a:r>
          <a:r>
            <a:rPr lang="en-US" dirty="0" err="1"/>
            <a:t>Certificar</a:t>
          </a:r>
          <a:r>
            <a:rPr lang="en-US" dirty="0"/>
            <a:t> </a:t>
          </a:r>
          <a:r>
            <a:rPr lang="en-US" dirty="0" err="1"/>
            <a:t>Func</a:t>
          </a:r>
          <a:r>
            <a:rPr lang="en-US" dirty="0"/>
            <a:t>.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/>
            <a:t>Gera as Suites de Testes com as Assertions para </a:t>
          </a:r>
          <a:r>
            <a:rPr lang="en-US" dirty="0" err="1"/>
            <a:t>Regressão</a:t>
          </a:r>
          <a:r>
            <a:rPr lang="en-US" dirty="0"/>
            <a:t> </a:t>
          </a:r>
          <a:r>
            <a:rPr lang="en-US" dirty="0" err="1"/>
            <a:t>mockada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71DA05F0-43B9-478E-88AE-1F3725FA9F4D}">
      <dgm:prSet phldrT="[Text]"/>
      <dgm:spPr/>
      <dgm:t>
        <a:bodyPr/>
        <a:lstStyle/>
        <a:p>
          <a:r>
            <a:rPr lang="en-US" dirty="0" err="1"/>
            <a:t>Execução</a:t>
          </a:r>
          <a:r>
            <a:rPr lang="en-US" dirty="0"/>
            <a:t> Manual </a:t>
          </a:r>
          <a:r>
            <a:rPr lang="en-US" dirty="0" err="1"/>
            <a:t>ou</a:t>
          </a:r>
          <a:r>
            <a:rPr lang="en-US" dirty="0"/>
            <a:t> Regress</a:t>
          </a:r>
          <a:r>
            <a:rPr lang="pt-BR" dirty="0"/>
            <a:t>ão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4F54E1FE-5842-4F52-B168-48EB63522641}" type="parTrans" cxnId="{2E6875BB-8FEE-4C73-8154-6FBF832EA31C}">
      <dgm:prSet/>
      <dgm:spPr/>
      <dgm:t>
        <a:bodyPr/>
        <a:lstStyle/>
        <a:p>
          <a:endParaRPr lang="pt-BR"/>
        </a:p>
      </dgm:t>
    </dgm:pt>
    <dgm:pt modelId="{9B3352B6-C41B-4955-82D9-39B6E1A6D37F}" type="sibTrans" cxnId="{2E6875BB-8FEE-4C73-8154-6FBF832EA31C}">
      <dgm:prSet/>
      <dgm:spPr/>
      <dgm:t>
        <a:bodyPr/>
        <a:lstStyle/>
        <a:p>
          <a:endParaRPr lang="pt-BR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C784D5D-AB3D-419D-A529-BBC337DB924B}" type="pres">
      <dgm:prSet presAssocID="{0C6B132F-0347-46BA-86A4-3FAFB6676411}" presName="parTxOnlySpace" presStyleCnt="0"/>
      <dgm:spPr/>
    </dgm:pt>
    <dgm:pt modelId="{51F42994-E5C7-4B84-92AF-0CC12CD87F93}" type="pres">
      <dgm:prSet presAssocID="{71DA05F0-43B9-478E-88AE-1F3725FA9F4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28A8EF8D-3DEF-47C4-9B5A-4E7EA66C3D9C}" type="presOf" srcId="{71DA05F0-43B9-478E-88AE-1F3725FA9F4D}" destId="{51F42994-E5C7-4B84-92AF-0CC12CD87F93}" srcOrd="0" destOrd="0" presId="urn:microsoft.com/office/officeart/2005/8/layout/chevron1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2E6875BB-8FEE-4C73-8154-6FBF832EA31C}" srcId="{44156040-AF98-4F2C-9909-9F2439F6F588}" destId="{71DA05F0-43B9-478E-88AE-1F3725FA9F4D}" srcOrd="4" destOrd="0" parTransId="{4F54E1FE-5842-4F52-B168-48EB63522641}" sibTransId="{9B3352B6-C41B-4955-82D9-39B6E1A6D37F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  <dgm:cxn modelId="{67B141D0-6548-45A1-82FC-5DD25F55D6CC}" type="presParOf" srcId="{1C61A9A2-33F2-469B-8AC4-A104A5A98D78}" destId="{8C784D5D-AB3D-419D-A529-BBC337DB924B}" srcOrd="7" destOrd="0" presId="urn:microsoft.com/office/officeart/2005/8/layout/chevron1"/>
    <dgm:cxn modelId="{5C70D7C6-DD48-44C7-9093-EC99086D7D1D}" type="presParOf" srcId="{1C61A9A2-33F2-469B-8AC4-A104A5A98D78}" destId="{51F42994-E5C7-4B84-92AF-0CC12CD87F93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2882" y="1926914"/>
          <a:ext cx="2565635" cy="102625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Planejar</a:t>
          </a:r>
          <a:r>
            <a:rPr lang="en-US" sz="1300" kern="1200" dirty="0"/>
            <a:t> as Requests </a:t>
          </a:r>
          <a:r>
            <a:rPr lang="en-US" sz="1300" kern="1200" dirty="0" err="1"/>
            <a:t>conforme</a:t>
          </a:r>
          <a:r>
            <a:rPr lang="en-US" sz="1300" kern="1200" dirty="0"/>
            <a:t> Espec. e </a:t>
          </a:r>
          <a:r>
            <a:rPr lang="en-US" sz="1300" kern="1200" dirty="0" err="1"/>
            <a:t>os</a:t>
          </a:r>
          <a:r>
            <a:rPr lang="en-US" sz="1300" kern="1200" dirty="0"/>
            <a:t> CTs.</a:t>
          </a:r>
        </a:p>
      </dsp:txBody>
      <dsp:txXfrm>
        <a:off x="516009" y="1926914"/>
        <a:ext cx="1539381" cy="1026254"/>
      </dsp:txXfrm>
    </dsp:sp>
    <dsp:sp modelId="{919A589F-F74A-40C3-BE88-AB8730BCAB04}">
      <dsp:nvSpPr>
        <dsp:cNvPr id="0" name=""/>
        <dsp:cNvSpPr/>
      </dsp:nvSpPr>
      <dsp:spPr>
        <a:xfrm>
          <a:off x="2311954" y="1926914"/>
          <a:ext cx="2565635" cy="102625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Replicar</a:t>
          </a:r>
          <a:r>
            <a:rPr lang="en-US" sz="1300" kern="1200" dirty="0"/>
            <a:t> resource, methods e Requests para a DIL </a:t>
          </a:r>
          <a:r>
            <a:rPr lang="en-US" sz="1300" kern="1200" dirty="0" err="1"/>
            <a:t>baseado</a:t>
          </a:r>
          <a:r>
            <a:rPr lang="en-US" sz="1300" kern="1200" dirty="0"/>
            <a:t> no MOCK</a:t>
          </a:r>
        </a:p>
      </dsp:txBody>
      <dsp:txXfrm>
        <a:off x="2825081" y="1926914"/>
        <a:ext cx="1539381" cy="1026254"/>
      </dsp:txXfrm>
    </dsp:sp>
    <dsp:sp modelId="{268F2328-4548-422B-9C65-80797E16B241}">
      <dsp:nvSpPr>
        <dsp:cNvPr id="0" name=""/>
        <dsp:cNvSpPr/>
      </dsp:nvSpPr>
      <dsp:spPr>
        <a:xfrm>
          <a:off x="4621025" y="1926914"/>
          <a:ext cx="2565635" cy="102625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Gera </a:t>
          </a:r>
          <a:r>
            <a:rPr lang="en-US" sz="1300" kern="1200" dirty="0" err="1"/>
            <a:t>os</a:t>
          </a:r>
          <a:r>
            <a:rPr lang="en-US" sz="1300" kern="1200" dirty="0"/>
            <a:t> MOCKs </a:t>
          </a:r>
          <a:r>
            <a:rPr lang="en-US" sz="1300" kern="1200" dirty="0" err="1"/>
            <a:t>Baseados</a:t>
          </a:r>
          <a:r>
            <a:rPr lang="en-US" sz="1300" kern="1200" dirty="0"/>
            <a:t> </a:t>
          </a:r>
          <a:r>
            <a:rPr lang="en-US" sz="1300" kern="1200" dirty="0" err="1"/>
            <a:t>na</a:t>
          </a:r>
          <a:r>
            <a:rPr lang="en-US" sz="1300" kern="1200" dirty="0"/>
            <a:t> Request e </a:t>
          </a:r>
          <a:r>
            <a:rPr lang="en-US" sz="1300" kern="1200" dirty="0" err="1"/>
            <a:t>Certificar</a:t>
          </a:r>
          <a:r>
            <a:rPr lang="en-US" sz="1300" kern="1200" dirty="0"/>
            <a:t> </a:t>
          </a:r>
          <a:r>
            <a:rPr lang="en-US" sz="1300" kern="1200" dirty="0" err="1"/>
            <a:t>Func</a:t>
          </a:r>
          <a:r>
            <a:rPr lang="en-US" sz="1300" kern="1200" dirty="0"/>
            <a:t>.</a:t>
          </a:r>
        </a:p>
      </dsp:txBody>
      <dsp:txXfrm>
        <a:off x="5134152" y="1926914"/>
        <a:ext cx="1539381" cy="1026254"/>
      </dsp:txXfrm>
    </dsp:sp>
    <dsp:sp modelId="{BDD0B0F7-A87C-4B5B-A4C3-4E4BE6EB0FE4}">
      <dsp:nvSpPr>
        <dsp:cNvPr id="0" name=""/>
        <dsp:cNvSpPr/>
      </dsp:nvSpPr>
      <dsp:spPr>
        <a:xfrm>
          <a:off x="6930097" y="1926914"/>
          <a:ext cx="2565635" cy="102625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Gera as Suites de Testes com as Assertions para </a:t>
          </a:r>
          <a:r>
            <a:rPr lang="en-US" sz="1300" kern="1200" dirty="0" err="1"/>
            <a:t>Regressão</a:t>
          </a:r>
          <a:r>
            <a:rPr lang="en-US" sz="1300" kern="1200" dirty="0"/>
            <a:t> </a:t>
          </a:r>
          <a:r>
            <a:rPr lang="en-US" sz="1300" kern="1200" dirty="0" err="1"/>
            <a:t>mockada</a:t>
          </a:r>
          <a:endParaRPr lang="en-US" sz="1300" kern="1200" dirty="0"/>
        </a:p>
      </dsp:txBody>
      <dsp:txXfrm>
        <a:off x="7443224" y="1926914"/>
        <a:ext cx="1539381" cy="1026254"/>
      </dsp:txXfrm>
    </dsp:sp>
    <dsp:sp modelId="{51F42994-E5C7-4B84-92AF-0CC12CD87F93}">
      <dsp:nvSpPr>
        <dsp:cNvPr id="0" name=""/>
        <dsp:cNvSpPr/>
      </dsp:nvSpPr>
      <dsp:spPr>
        <a:xfrm>
          <a:off x="9239169" y="1926914"/>
          <a:ext cx="2565635" cy="102625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Execução</a:t>
          </a:r>
          <a:r>
            <a:rPr lang="en-US" sz="1300" kern="1200" dirty="0"/>
            <a:t> Manual </a:t>
          </a:r>
          <a:r>
            <a:rPr lang="en-US" sz="1300" kern="1200" dirty="0" err="1"/>
            <a:t>ou</a:t>
          </a:r>
          <a:r>
            <a:rPr lang="en-US" sz="1300" kern="1200" dirty="0"/>
            <a:t> Regress</a:t>
          </a:r>
          <a:r>
            <a:rPr lang="pt-BR" sz="1300" kern="1200" dirty="0"/>
            <a:t>ão</a:t>
          </a:r>
          <a:endParaRPr lang="en-US" sz="1300" kern="1200" dirty="0"/>
        </a:p>
      </dsp:txBody>
      <dsp:txXfrm>
        <a:off x="9752296" y="1926914"/>
        <a:ext cx="1539381" cy="1026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POC do uso do SOAPUI como cliente RESTFUL para testes da DIL</a:t>
            </a:r>
            <a:endParaRPr lang="en-US" dirty="0"/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faríamos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89005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Criamos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 no SOAPUI Restful (New REST Service From URI) </a:t>
            </a:r>
            <a:r>
              <a:rPr lang="en-US" dirty="0" err="1"/>
              <a:t>utilizando</a:t>
            </a:r>
            <a:r>
              <a:rPr lang="en-US" dirty="0"/>
              <a:t> a URL </a:t>
            </a:r>
            <a:r>
              <a:rPr lang="en-US" dirty="0" err="1"/>
              <a:t>descrita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documentação</a:t>
            </a:r>
            <a:r>
              <a:rPr lang="en-US" dirty="0"/>
              <a:t>. (</a:t>
            </a:r>
            <a:r>
              <a:rPr lang="en-US" dirty="0" err="1"/>
              <a:t>Hoje</a:t>
            </a:r>
            <a:r>
              <a:rPr lang="en-US" dirty="0"/>
              <a:t> é </a:t>
            </a:r>
            <a:r>
              <a:rPr lang="en-US" dirty="0" err="1"/>
              <a:t>feito</a:t>
            </a:r>
            <a:r>
              <a:rPr lang="en-US" dirty="0"/>
              <a:t> no </a:t>
            </a:r>
            <a:r>
              <a:rPr lang="en-US" dirty="0" err="1"/>
              <a:t>Insominia</a:t>
            </a:r>
            <a:r>
              <a:rPr lang="en-US" dirty="0"/>
              <a:t>/Postman)</a:t>
            </a:r>
          </a:p>
          <a:p>
            <a:r>
              <a:rPr lang="en-US" dirty="0" err="1"/>
              <a:t>Seguimos</a:t>
            </a:r>
            <a:r>
              <a:rPr lang="en-US" dirty="0"/>
              <a:t> </a:t>
            </a:r>
            <a:r>
              <a:rPr lang="en-US" dirty="0" err="1"/>
              <a:t>Documentação</a:t>
            </a:r>
            <a:r>
              <a:rPr lang="en-US" dirty="0"/>
              <a:t> para </a:t>
            </a:r>
            <a:r>
              <a:rPr lang="en-US" dirty="0" err="1"/>
              <a:t>identificar</a:t>
            </a:r>
            <a:r>
              <a:rPr lang="en-US" dirty="0"/>
              <a:t> o </a:t>
            </a:r>
            <a:r>
              <a:rPr lang="en-US" dirty="0" err="1"/>
              <a:t>serviço</a:t>
            </a:r>
            <a:r>
              <a:rPr lang="en-US" dirty="0"/>
              <a:t>, </a:t>
            </a:r>
            <a:r>
              <a:rPr lang="pt-BR" dirty="0"/>
              <a:t>métodos</a:t>
            </a:r>
            <a:r>
              <a:rPr lang="en-US" dirty="0"/>
              <a:t> e requests </a:t>
            </a:r>
            <a:r>
              <a:rPr lang="en-US" dirty="0" err="1"/>
              <a:t>visando</a:t>
            </a:r>
            <a:r>
              <a:rPr lang="en-US" dirty="0"/>
              <a:t> </a:t>
            </a:r>
            <a:r>
              <a:rPr lang="en-US" dirty="0" err="1"/>
              <a:t>garantir</a:t>
            </a:r>
            <a:r>
              <a:rPr lang="en-US" dirty="0"/>
              <a:t> </a:t>
            </a:r>
            <a:r>
              <a:rPr lang="en-US" dirty="0" err="1"/>
              <a:t>rastreabilidade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execução</a:t>
            </a:r>
            <a:r>
              <a:rPr lang="en-US" dirty="0"/>
              <a:t> e </a:t>
            </a:r>
            <a:r>
              <a:rPr lang="en-US" dirty="0" err="1"/>
              <a:t>regressões</a:t>
            </a:r>
            <a:r>
              <a:rPr lang="en-US" dirty="0"/>
              <a:t> dos teste </a:t>
            </a:r>
            <a:r>
              <a:rPr lang="en-US" dirty="0" err="1"/>
              <a:t>mockados</a:t>
            </a:r>
            <a:r>
              <a:rPr lang="en-US" dirty="0"/>
              <a:t>.</a:t>
            </a:r>
          </a:p>
          <a:p>
            <a:r>
              <a:rPr lang="en-US" dirty="0"/>
              <a:t>No </a:t>
            </a:r>
            <a:r>
              <a:rPr lang="en-US" dirty="0" err="1"/>
              <a:t>serviço</a:t>
            </a:r>
            <a:r>
              <a:rPr lang="en-US" dirty="0"/>
              <a:t> é </a:t>
            </a:r>
            <a:r>
              <a:rPr lang="en-US" dirty="0" err="1"/>
              <a:t>criado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Resources MOCK&amp;DIL para </a:t>
            </a:r>
            <a:r>
              <a:rPr lang="en-US" dirty="0" err="1"/>
              <a:t>facilitar</a:t>
            </a:r>
            <a:r>
              <a:rPr lang="en-US" dirty="0"/>
              <a:t> no </a:t>
            </a:r>
            <a:r>
              <a:rPr lang="en-US" dirty="0" err="1"/>
              <a:t>momento</a:t>
            </a:r>
            <a:r>
              <a:rPr lang="en-US" dirty="0"/>
              <a:t> das </a:t>
            </a:r>
            <a:r>
              <a:rPr lang="en-US" dirty="0" err="1"/>
              <a:t>execuções</a:t>
            </a:r>
            <a:r>
              <a:rPr lang="en-US" dirty="0"/>
              <a:t> dos testes, </a:t>
            </a:r>
            <a:r>
              <a:rPr lang="en-US" dirty="0" err="1"/>
              <a:t>devido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um </a:t>
            </a:r>
            <a:r>
              <a:rPr lang="en-US" dirty="0" err="1"/>
              <a:t>ter</a:t>
            </a:r>
            <a:r>
              <a:rPr lang="en-US" dirty="0"/>
              <a:t> um </a:t>
            </a:r>
            <a:r>
              <a:rPr lang="en-US" dirty="0" err="1"/>
              <a:t>próprio</a:t>
            </a:r>
            <a:r>
              <a:rPr lang="en-US" dirty="0"/>
              <a:t> Resource.</a:t>
            </a:r>
          </a:p>
          <a:p>
            <a:r>
              <a:rPr lang="en-US" dirty="0"/>
              <a:t>Dentro do Resource </a:t>
            </a:r>
            <a:r>
              <a:rPr lang="en-US" dirty="0" err="1"/>
              <a:t>temos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seguindo</a:t>
            </a:r>
            <a:r>
              <a:rPr lang="en-US" dirty="0"/>
              <a:t> a </a:t>
            </a:r>
            <a:r>
              <a:rPr lang="en-US" dirty="0" err="1"/>
              <a:t>cobertura</a:t>
            </a:r>
            <a:r>
              <a:rPr lang="en-US" dirty="0"/>
              <a:t> </a:t>
            </a:r>
            <a:r>
              <a:rPr lang="en-US" dirty="0" err="1"/>
              <a:t>esperada</a:t>
            </a:r>
            <a:r>
              <a:rPr lang="en-US" dirty="0"/>
              <a:t> dos </a:t>
            </a:r>
            <a:r>
              <a:rPr lang="en-US" dirty="0" err="1"/>
              <a:t>Casos</a:t>
            </a:r>
            <a:r>
              <a:rPr lang="en-US" dirty="0"/>
              <a:t> de Testes do TFS.</a:t>
            </a:r>
          </a:p>
          <a:p>
            <a:r>
              <a:rPr lang="en-US" dirty="0"/>
              <a:t>Podemos </a:t>
            </a:r>
            <a:r>
              <a:rPr lang="en-US" dirty="0" err="1"/>
              <a:t>utilizar</a:t>
            </a:r>
            <a:r>
              <a:rPr lang="en-US" dirty="0"/>
              <a:t> as Assertions do SOAPUI para </a:t>
            </a:r>
            <a:r>
              <a:rPr lang="en-US" dirty="0" err="1"/>
              <a:t>ajudar</a:t>
            </a:r>
            <a:r>
              <a:rPr lang="en-US" dirty="0"/>
              <a:t> com </a:t>
            </a:r>
            <a:r>
              <a:rPr lang="en-US" dirty="0" err="1"/>
              <a:t>regressão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testes </a:t>
            </a:r>
            <a:r>
              <a:rPr lang="en-US" dirty="0" err="1"/>
              <a:t>mockados</a:t>
            </a:r>
            <a:r>
              <a:rPr lang="en-US" dirty="0"/>
              <a:t> (</a:t>
            </a:r>
            <a:r>
              <a:rPr lang="en-US" dirty="0" err="1"/>
              <a:t>Sugestão</a:t>
            </a:r>
            <a:r>
              <a:rPr lang="en-US" dirty="0"/>
              <a:t>!!!).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10300252" cy="1036850"/>
          </a:xfrm>
        </p:spPr>
        <p:txBody>
          <a:bodyPr/>
          <a:lstStyle/>
          <a:p>
            <a:r>
              <a:rPr lang="en-US" dirty="0"/>
              <a:t>Com </a:t>
            </a:r>
            <a:r>
              <a:rPr lang="en-US" dirty="0" err="1"/>
              <a:t>isto</a:t>
            </a:r>
            <a:r>
              <a:rPr lang="en-US" dirty="0"/>
              <a:t>, </a:t>
            </a:r>
            <a:r>
              <a:rPr lang="en-US" dirty="0" err="1"/>
              <a:t>teríamos</a:t>
            </a:r>
            <a:r>
              <a:rPr lang="en-US" dirty="0"/>
              <a:t> Request e Response no SOAPUI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EB4648-5CF8-4DEA-A3FC-F06C68AA0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6429"/>
            <a:ext cx="11926957" cy="543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35" y="255134"/>
            <a:ext cx="11304103" cy="1036850"/>
          </a:xfrm>
        </p:spPr>
        <p:txBody>
          <a:bodyPr/>
          <a:lstStyle/>
          <a:p>
            <a:r>
              <a:rPr lang="en-US" dirty="0" err="1"/>
              <a:t>Sequência</a:t>
            </a:r>
            <a:r>
              <a:rPr lang="en-US" dirty="0"/>
              <a:t> </a:t>
            </a:r>
            <a:r>
              <a:rPr lang="en-US" dirty="0" err="1"/>
              <a:t>sugerida</a:t>
            </a:r>
            <a:r>
              <a:rPr lang="en-US" dirty="0"/>
              <a:t> para o </a:t>
            </a:r>
            <a:r>
              <a:rPr lang="en-US" dirty="0" err="1"/>
              <a:t>desenvolvimento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REST.</a:t>
            </a:r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959671"/>
              </p:ext>
            </p:extLst>
          </p:nvPr>
        </p:nvGraphicFramePr>
        <p:xfrm>
          <a:off x="212035" y="1722783"/>
          <a:ext cx="11807687" cy="4880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5202A2-2D9B-4E94-9181-770203F2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Será que Roda?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73CFDE7-95BF-4A9C-840A-A2EABFBD8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Vídeo rodando pela DIL.</a:t>
            </a:r>
          </a:p>
          <a:p>
            <a:r>
              <a:rPr lang="pt-BR"/>
              <a:t>Executando pelo </a:t>
            </a:r>
            <a:r>
              <a:rPr lang="pt-BR" dirty="0"/>
              <a:t>MOCK.</a:t>
            </a:r>
          </a:p>
        </p:txBody>
      </p:sp>
    </p:spTree>
    <p:extLst>
      <p:ext uri="{BB962C8B-B14F-4D97-AF65-F5344CB8AC3E}">
        <p14:creationId xmlns:p14="http://schemas.microsoft.com/office/powerpoint/2010/main" val="338121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 ai????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A194F-65F2-4BDE-AE50-7CE4A9EE5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922" y="1760675"/>
            <a:ext cx="6370155" cy="467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Gracias Muchachos!!!</a:t>
            </a:r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143</TotalTime>
  <Words>240</Words>
  <Application>Microsoft Office PowerPoint</Application>
  <PresentationFormat>Widescreen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Book Antiqua</vt:lpstr>
      <vt:lpstr>Sales Direction 16X9</vt:lpstr>
      <vt:lpstr>POC do uso do SOAPUI como cliente RESTFUL para testes da DIL</vt:lpstr>
      <vt:lpstr>O que faríamos diferente?</vt:lpstr>
      <vt:lpstr>Com isto, teríamos Request e Response no SOAPUI</vt:lpstr>
      <vt:lpstr>Sequência sugerida para o desenvolvimento do projeto REST.</vt:lpstr>
      <vt:lpstr>Será que Roda?</vt:lpstr>
      <vt:lpstr>E ai????</vt:lpstr>
      <vt:lpstr>Gracias Muchachos!!!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 do uso do SOAPUI como cliente RESTFUL</dc:title>
  <dc:creator>Moreira, Marcelo</dc:creator>
  <cp:lastModifiedBy>Moreira, Marcelo</cp:lastModifiedBy>
  <cp:revision>4</cp:revision>
  <dcterms:created xsi:type="dcterms:W3CDTF">2018-09-12T00:32:08Z</dcterms:created>
  <dcterms:modified xsi:type="dcterms:W3CDTF">2018-09-13T00:31:34Z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