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1"/>
  </p:notesMasterIdLst>
  <p:sldIdLst>
    <p:sldId id="256" r:id="rId2"/>
    <p:sldId id="312" r:id="rId3"/>
    <p:sldId id="326" r:id="rId4"/>
    <p:sldId id="327" r:id="rId5"/>
    <p:sldId id="328" r:id="rId6"/>
    <p:sldId id="324" r:id="rId7"/>
    <p:sldId id="272" r:id="rId8"/>
    <p:sldId id="261" r:id="rId9"/>
    <p:sldId id="264" r:id="rId10"/>
    <p:sldId id="266" r:id="rId11"/>
    <p:sldId id="313" r:id="rId12"/>
    <p:sldId id="274" r:id="rId13"/>
    <p:sldId id="314" r:id="rId14"/>
    <p:sldId id="275" r:id="rId15"/>
    <p:sldId id="315" r:id="rId16"/>
    <p:sldId id="316" r:id="rId17"/>
    <p:sldId id="317" r:id="rId18"/>
    <p:sldId id="318" r:id="rId19"/>
    <p:sldId id="319" r:id="rId20"/>
    <p:sldId id="320" r:id="rId21"/>
    <p:sldId id="321" r:id="rId22"/>
    <p:sldId id="322" r:id="rId23"/>
    <p:sldId id="329" r:id="rId24"/>
    <p:sldId id="323" r:id="rId25"/>
    <p:sldId id="330" r:id="rId26"/>
    <p:sldId id="325" r:id="rId27"/>
    <p:sldId id="331" r:id="rId28"/>
    <p:sldId id="332"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19F15-9D83-40E6-BA6E-A9C2975F1A7E}" v="1551" dt="2024-08-28T06:25:04.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7061" autoAdjust="0"/>
  </p:normalViewPr>
  <p:slideViewPr>
    <p:cSldViewPr snapToGrid="0">
      <p:cViewPr varScale="1">
        <p:scale>
          <a:sx n="85" d="100"/>
          <a:sy n="85" d="100"/>
        </p:scale>
        <p:origin x="810"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Edvard Ørebæk" userId="S::oleedvao@hiof.no::45fd0def-5c6c-467e-a305-d17e8a7d1216" providerId="AD" clId="Web-{ADDF9D1E-AD3B-82C8-0F60-4DEC9F1CA44F}"/>
    <pc:docChg chg="modSld">
      <pc:chgData name="Ole-Edvard Ørebæk" userId="S::oleedvao@hiof.no::45fd0def-5c6c-467e-a305-d17e8a7d1216" providerId="AD" clId="Web-{ADDF9D1E-AD3B-82C8-0F60-4DEC9F1CA44F}" dt="2024-08-01T06:45:02.361" v="21" actId="20577"/>
      <pc:docMkLst>
        <pc:docMk/>
      </pc:docMkLst>
      <pc:sldChg chg="modSp">
        <pc:chgData name="Ole-Edvard Ørebæk" userId="S::oleedvao@hiof.no::45fd0def-5c6c-467e-a305-d17e8a7d1216" providerId="AD" clId="Web-{ADDF9D1E-AD3B-82C8-0F60-4DEC9F1CA44F}" dt="2024-08-01T06:45:02.361" v="21" actId="20577"/>
        <pc:sldMkLst>
          <pc:docMk/>
          <pc:sldMk cId="945121969" sldId="256"/>
        </pc:sldMkLst>
        <pc:spChg chg="mod">
          <ac:chgData name="Ole-Edvard Ørebæk" userId="S::oleedvao@hiof.no::45fd0def-5c6c-467e-a305-d17e8a7d1216" providerId="AD" clId="Web-{ADDF9D1E-AD3B-82C8-0F60-4DEC9F1CA44F}" dt="2024-08-01T06:45:02.361" v="21" actId="20577"/>
          <ac:spMkLst>
            <pc:docMk/>
            <pc:sldMk cId="945121969" sldId="256"/>
            <ac:spMk id="2" creationId="{BF70A338-1CFF-4771-A7E5-6B5C7694C081}"/>
          </ac:spMkLst>
        </pc:spChg>
      </pc:sldChg>
    </pc:docChg>
  </pc:docChgLst>
  <pc:docChgLst>
    <pc:chgData name="Ida Katrine Børstad Thoresen" userId="26949cef-587d-411b-aa5f-adea52951c13" providerId="ADAL" clId="{DF31B1EB-3F2E-4699-9BBB-66448765C207}"/>
    <pc:docChg chg="delSld modSld">
      <pc:chgData name="Ida Katrine Børstad Thoresen" userId="26949cef-587d-411b-aa5f-adea52951c13" providerId="ADAL" clId="{DF31B1EB-3F2E-4699-9BBB-66448765C207}" dt="2022-05-06T08:09:37.543" v="30" actId="2696"/>
      <pc:docMkLst>
        <pc:docMk/>
      </pc:docMkLst>
      <pc:sldChg chg="modSp">
        <pc:chgData name="Ida Katrine Børstad Thoresen" userId="26949cef-587d-411b-aa5f-adea52951c13" providerId="ADAL" clId="{DF31B1EB-3F2E-4699-9BBB-66448765C207}" dt="2022-05-06T08:09:00.645" v="1" actId="20577"/>
        <pc:sldMkLst>
          <pc:docMk/>
          <pc:sldMk cId="945121969" sldId="256"/>
        </pc:sldMkLst>
        <pc:spChg chg="mod">
          <ac:chgData name="Ida Katrine Børstad Thoresen" userId="26949cef-587d-411b-aa5f-adea52951c13" providerId="ADAL" clId="{DF31B1EB-3F2E-4699-9BBB-66448765C207}" dt="2022-05-06T08:09:00.645" v="1" actId="20577"/>
          <ac:spMkLst>
            <pc:docMk/>
            <pc:sldMk cId="945121969" sldId="256"/>
            <ac:spMk id="2" creationId="{BF70A338-1CFF-4771-A7E5-6B5C7694C081}"/>
          </ac:spMkLst>
        </pc:spChg>
      </pc:sldChg>
      <pc:sldChg chg="del">
        <pc:chgData name="Ida Katrine Børstad Thoresen" userId="26949cef-587d-411b-aa5f-adea52951c13" providerId="ADAL" clId="{DF31B1EB-3F2E-4699-9BBB-66448765C207}" dt="2022-05-06T08:09:34.447" v="25" actId="2696"/>
        <pc:sldMkLst>
          <pc:docMk/>
          <pc:sldMk cId="1096715101" sldId="259"/>
        </pc:sldMkLst>
      </pc:sldChg>
      <pc:sldChg chg="del">
        <pc:chgData name="Ida Katrine Børstad Thoresen" userId="26949cef-587d-411b-aa5f-adea52951c13" providerId="ADAL" clId="{DF31B1EB-3F2E-4699-9BBB-66448765C207}" dt="2022-05-06T08:09:23.032" v="21" actId="2696"/>
        <pc:sldMkLst>
          <pc:docMk/>
          <pc:sldMk cId="412912478" sldId="262"/>
        </pc:sldMkLst>
      </pc:sldChg>
      <pc:sldChg chg="del">
        <pc:chgData name="Ida Katrine Børstad Thoresen" userId="26949cef-587d-411b-aa5f-adea52951c13" providerId="ADAL" clId="{DF31B1EB-3F2E-4699-9BBB-66448765C207}" dt="2022-05-06T08:09:19.077" v="19" actId="2696"/>
        <pc:sldMkLst>
          <pc:docMk/>
          <pc:sldMk cId="1824919720" sldId="263"/>
        </pc:sldMkLst>
      </pc:sldChg>
      <pc:sldChg chg="modSp modAnim">
        <pc:chgData name="Ida Katrine Børstad Thoresen" userId="26949cef-587d-411b-aa5f-adea52951c13" providerId="ADAL" clId="{DF31B1EB-3F2E-4699-9BBB-66448765C207}" dt="2022-05-06T08:09:31.987" v="24" actId="20577"/>
        <pc:sldMkLst>
          <pc:docMk/>
          <pc:sldMk cId="1013573068" sldId="272"/>
        </pc:sldMkLst>
        <pc:spChg chg="mod">
          <ac:chgData name="Ida Katrine Børstad Thoresen" userId="26949cef-587d-411b-aa5f-adea52951c13" providerId="ADAL" clId="{DF31B1EB-3F2E-4699-9BBB-66448765C207}" dt="2022-05-06T08:09:31.987" v="24" actId="20577"/>
          <ac:spMkLst>
            <pc:docMk/>
            <pc:sldMk cId="1013573068" sldId="272"/>
            <ac:spMk id="2" creationId="{00000000-0000-0000-0000-000000000000}"/>
          </ac:spMkLst>
        </pc:spChg>
        <pc:spChg chg="mod">
          <ac:chgData name="Ida Katrine Børstad Thoresen" userId="26949cef-587d-411b-aa5f-adea52951c13" providerId="ADAL" clId="{DF31B1EB-3F2E-4699-9BBB-66448765C207}" dt="2022-05-06T08:09:28.266" v="22" actId="20577"/>
          <ac:spMkLst>
            <pc:docMk/>
            <pc:sldMk cId="1013573068" sldId="272"/>
            <ac:spMk id="3" creationId="{00000000-0000-0000-0000-000000000000}"/>
          </ac:spMkLst>
        </pc:spChg>
      </pc:sldChg>
      <pc:sldChg chg="del">
        <pc:chgData name="Ida Katrine Børstad Thoresen" userId="26949cef-587d-411b-aa5f-adea52951c13" providerId="ADAL" clId="{DF31B1EB-3F2E-4699-9BBB-66448765C207}" dt="2022-05-06T08:09:36.224" v="28" actId="2696"/>
        <pc:sldMkLst>
          <pc:docMk/>
          <pc:sldMk cId="1562695146" sldId="273"/>
        </pc:sldMkLst>
      </pc:sldChg>
      <pc:sldChg chg="del">
        <pc:chgData name="Ida Katrine Børstad Thoresen" userId="26949cef-587d-411b-aa5f-adea52951c13" providerId="ADAL" clId="{DF31B1EB-3F2E-4699-9BBB-66448765C207}" dt="2022-05-06T08:09:35.605" v="27" actId="2696"/>
        <pc:sldMkLst>
          <pc:docMk/>
          <pc:sldMk cId="164215246" sldId="275"/>
        </pc:sldMkLst>
      </pc:sldChg>
      <pc:sldChg chg="del">
        <pc:chgData name="Ida Katrine Børstad Thoresen" userId="26949cef-587d-411b-aa5f-adea52951c13" providerId="ADAL" clId="{DF31B1EB-3F2E-4699-9BBB-66448765C207}" dt="2022-05-06T08:09:35.029" v="26" actId="2696"/>
        <pc:sldMkLst>
          <pc:docMk/>
          <pc:sldMk cId="4067833539" sldId="292"/>
        </pc:sldMkLst>
      </pc:sldChg>
      <pc:sldChg chg="del">
        <pc:chgData name="Ida Katrine Børstad Thoresen" userId="26949cef-587d-411b-aa5f-adea52951c13" providerId="ADAL" clId="{DF31B1EB-3F2E-4699-9BBB-66448765C207}" dt="2022-05-06T08:09:03.369" v="2" actId="2696"/>
        <pc:sldMkLst>
          <pc:docMk/>
          <pc:sldMk cId="1282330773" sldId="311"/>
        </pc:sldMkLst>
      </pc:sldChg>
      <pc:sldChg chg="modSp">
        <pc:chgData name="Ida Katrine Børstad Thoresen" userId="26949cef-587d-411b-aa5f-adea52951c13" providerId="ADAL" clId="{DF31B1EB-3F2E-4699-9BBB-66448765C207}" dt="2022-05-06T08:09:11.002" v="18" actId="20577"/>
        <pc:sldMkLst>
          <pc:docMk/>
          <pc:sldMk cId="708979777" sldId="312"/>
        </pc:sldMkLst>
        <pc:spChg chg="mod">
          <ac:chgData name="Ida Katrine Børstad Thoresen" userId="26949cef-587d-411b-aa5f-adea52951c13" providerId="ADAL" clId="{DF31B1EB-3F2E-4699-9BBB-66448765C207}" dt="2022-05-06T08:09:11.002" v="18" actId="20577"/>
          <ac:spMkLst>
            <pc:docMk/>
            <pc:sldMk cId="708979777" sldId="312"/>
            <ac:spMk id="9" creationId="{00000000-0000-0000-0000-000000000000}"/>
          </ac:spMkLst>
        </pc:spChg>
      </pc:sldChg>
      <pc:sldChg chg="del">
        <pc:chgData name="Ida Katrine Børstad Thoresen" userId="26949cef-587d-411b-aa5f-adea52951c13" providerId="ADAL" clId="{DF31B1EB-3F2E-4699-9BBB-66448765C207}" dt="2022-05-06T08:09:20.379" v="20" actId="2696"/>
        <pc:sldMkLst>
          <pc:docMk/>
          <pc:sldMk cId="258678147" sldId="313"/>
        </pc:sldMkLst>
      </pc:sldChg>
      <pc:sldChg chg="del">
        <pc:chgData name="Ida Katrine Børstad Thoresen" userId="26949cef-587d-411b-aa5f-adea52951c13" providerId="ADAL" clId="{DF31B1EB-3F2E-4699-9BBB-66448765C207}" dt="2022-05-06T08:09:36.840" v="29" actId="2696"/>
        <pc:sldMkLst>
          <pc:docMk/>
          <pc:sldMk cId="2171442666" sldId="314"/>
        </pc:sldMkLst>
      </pc:sldChg>
      <pc:sldChg chg="del">
        <pc:chgData name="Ida Katrine Børstad Thoresen" userId="26949cef-587d-411b-aa5f-adea52951c13" providerId="ADAL" clId="{DF31B1EB-3F2E-4699-9BBB-66448765C207}" dt="2022-05-06T08:09:37.543" v="30" actId="2696"/>
        <pc:sldMkLst>
          <pc:docMk/>
          <pc:sldMk cId="3714565416" sldId="315"/>
        </pc:sldMkLst>
      </pc:sldChg>
    </pc:docChg>
  </pc:docChgLst>
  <pc:docChgLst>
    <pc:chgData name="Ida Katrine Børstad Thoresen" userId="26949cef-587d-411b-aa5f-adea52951c13" providerId="ADAL" clId="{17A241F7-C0AB-4EFD-9C70-6CE76A9EE73A}"/>
    <pc:docChg chg="undo custSel addSld delSld modSld">
      <pc:chgData name="Ida Katrine Børstad Thoresen" userId="26949cef-587d-411b-aa5f-adea52951c13" providerId="ADAL" clId="{17A241F7-C0AB-4EFD-9C70-6CE76A9EE73A}" dt="2022-05-06T08:07:32.985" v="1376" actId="20577"/>
      <pc:docMkLst>
        <pc:docMk/>
      </pc:docMkLst>
      <pc:sldChg chg="modSp">
        <pc:chgData name="Ida Katrine Børstad Thoresen" userId="26949cef-587d-411b-aa5f-adea52951c13" providerId="ADAL" clId="{17A241F7-C0AB-4EFD-9C70-6CE76A9EE73A}" dt="2022-05-05T07:08:31.550" v="39" actId="20577"/>
        <pc:sldMkLst>
          <pc:docMk/>
          <pc:sldMk cId="945121969" sldId="256"/>
        </pc:sldMkLst>
        <pc:spChg chg="mod">
          <ac:chgData name="Ida Katrine Børstad Thoresen" userId="26949cef-587d-411b-aa5f-adea52951c13" providerId="ADAL" clId="{17A241F7-C0AB-4EFD-9C70-6CE76A9EE73A}" dt="2022-05-05T07:08:31.550" v="39" actId="20577"/>
          <ac:spMkLst>
            <pc:docMk/>
            <pc:sldMk cId="945121969" sldId="256"/>
            <ac:spMk id="2" creationId="{BF70A338-1CFF-4771-A7E5-6B5C7694C081}"/>
          </ac:spMkLst>
        </pc:spChg>
      </pc:sldChg>
      <pc:sldChg chg="addSp delSp modSp delAnim">
        <pc:chgData name="Ida Katrine Børstad Thoresen" userId="26949cef-587d-411b-aa5f-adea52951c13" providerId="ADAL" clId="{17A241F7-C0AB-4EFD-9C70-6CE76A9EE73A}" dt="2022-05-05T07:20:02.698" v="585" actId="20577"/>
        <pc:sldMkLst>
          <pc:docMk/>
          <pc:sldMk cId="1096715101" sldId="259"/>
        </pc:sldMkLst>
        <pc:spChg chg="del">
          <ac:chgData name="Ida Katrine Børstad Thoresen" userId="26949cef-587d-411b-aa5f-adea52951c13" providerId="ADAL" clId="{17A241F7-C0AB-4EFD-9C70-6CE76A9EE73A}" dt="2022-05-05T07:19:40.072" v="571" actId="478"/>
          <ac:spMkLst>
            <pc:docMk/>
            <pc:sldMk cId="1096715101" sldId="259"/>
            <ac:spMk id="2" creationId="{00000000-0000-0000-0000-000000000000}"/>
          </ac:spMkLst>
        </pc:spChg>
        <pc:spChg chg="add mod">
          <ac:chgData name="Ida Katrine Børstad Thoresen" userId="26949cef-587d-411b-aa5f-adea52951c13" providerId="ADAL" clId="{17A241F7-C0AB-4EFD-9C70-6CE76A9EE73A}" dt="2022-05-05T07:20:02.698" v="585" actId="20577"/>
          <ac:spMkLst>
            <pc:docMk/>
            <pc:sldMk cId="1096715101" sldId="259"/>
            <ac:spMk id="4" creationId="{DA65CB47-F4C3-4107-97B7-C7C55D7DF81A}"/>
          </ac:spMkLst>
        </pc:spChg>
        <pc:graphicFrameChg chg="mod">
          <ac:chgData name="Ida Katrine Børstad Thoresen" userId="26949cef-587d-411b-aa5f-adea52951c13" providerId="ADAL" clId="{17A241F7-C0AB-4EFD-9C70-6CE76A9EE73A}" dt="2022-05-05T07:19:54.890" v="572" actId="1076"/>
          <ac:graphicFrameMkLst>
            <pc:docMk/>
            <pc:sldMk cId="1096715101" sldId="259"/>
            <ac:graphicFrameMk id="38" creationId="{D9670554-E164-4AB0-9DB7-379549F30B71}"/>
          </ac:graphicFrameMkLst>
        </pc:graphicFrameChg>
      </pc:sldChg>
      <pc:sldChg chg="modSp">
        <pc:chgData name="Ida Katrine Børstad Thoresen" userId="26949cef-587d-411b-aa5f-adea52951c13" providerId="ADAL" clId="{17A241F7-C0AB-4EFD-9C70-6CE76A9EE73A}" dt="2022-05-05T07:16:25.309" v="357" actId="20577"/>
        <pc:sldMkLst>
          <pc:docMk/>
          <pc:sldMk cId="412912478" sldId="262"/>
        </pc:sldMkLst>
        <pc:spChg chg="mod">
          <ac:chgData name="Ida Katrine Børstad Thoresen" userId="26949cef-587d-411b-aa5f-adea52951c13" providerId="ADAL" clId="{17A241F7-C0AB-4EFD-9C70-6CE76A9EE73A}" dt="2022-05-05T07:16:25.309" v="357" actId="20577"/>
          <ac:spMkLst>
            <pc:docMk/>
            <pc:sldMk cId="412912478" sldId="262"/>
            <ac:spMk id="3" creationId="{00000000-0000-0000-0000-000000000000}"/>
          </ac:spMkLst>
        </pc:spChg>
      </pc:sldChg>
      <pc:sldChg chg="delSp modSp modAnim">
        <pc:chgData name="Ida Katrine Børstad Thoresen" userId="26949cef-587d-411b-aa5f-adea52951c13" providerId="ADAL" clId="{17A241F7-C0AB-4EFD-9C70-6CE76A9EE73A}" dt="2022-05-05T07:13:58.328" v="294"/>
        <pc:sldMkLst>
          <pc:docMk/>
          <pc:sldMk cId="1824919720" sldId="263"/>
        </pc:sldMkLst>
        <pc:spChg chg="mod">
          <ac:chgData name="Ida Katrine Børstad Thoresen" userId="26949cef-587d-411b-aa5f-adea52951c13" providerId="ADAL" clId="{17A241F7-C0AB-4EFD-9C70-6CE76A9EE73A}" dt="2022-05-05T07:12:26.151" v="206" actId="20577"/>
          <ac:spMkLst>
            <pc:docMk/>
            <pc:sldMk cId="1824919720" sldId="263"/>
            <ac:spMk id="3" creationId="{00000000-0000-0000-0000-000000000000}"/>
          </ac:spMkLst>
        </pc:spChg>
        <pc:spChg chg="mod">
          <ac:chgData name="Ida Katrine Børstad Thoresen" userId="26949cef-587d-411b-aa5f-adea52951c13" providerId="ADAL" clId="{17A241F7-C0AB-4EFD-9C70-6CE76A9EE73A}" dt="2022-05-05T07:13:49.930" v="293" actId="20577"/>
          <ac:spMkLst>
            <pc:docMk/>
            <pc:sldMk cId="1824919720" sldId="263"/>
            <ac:spMk id="8" creationId="{E1DE5749-853F-F841-A100-AFFDA80B1ADB}"/>
          </ac:spMkLst>
        </pc:spChg>
        <pc:picChg chg="del">
          <ac:chgData name="Ida Katrine Børstad Thoresen" userId="26949cef-587d-411b-aa5f-adea52951c13" providerId="ADAL" clId="{17A241F7-C0AB-4EFD-9C70-6CE76A9EE73A}" dt="2022-05-05T07:13:58.328" v="294"/>
          <ac:picMkLst>
            <pc:docMk/>
            <pc:sldMk cId="1824919720" sldId="263"/>
            <ac:picMk id="2050" creationId="{F3DED06D-2599-4507-93CF-F9CE9D6EA008}"/>
          </ac:picMkLst>
        </pc:picChg>
      </pc:sldChg>
      <pc:sldChg chg="modSp modAnim">
        <pc:chgData name="Ida Katrine Børstad Thoresen" userId="26949cef-587d-411b-aa5f-adea52951c13" providerId="ADAL" clId="{17A241F7-C0AB-4EFD-9C70-6CE76A9EE73A}" dt="2022-05-06T08:06:05.195" v="1347" actId="20577"/>
        <pc:sldMkLst>
          <pc:docMk/>
          <pc:sldMk cId="1013573068" sldId="272"/>
        </pc:sldMkLst>
        <pc:spChg chg="mod">
          <ac:chgData name="Ida Katrine Børstad Thoresen" userId="26949cef-587d-411b-aa5f-adea52951c13" providerId="ADAL" clId="{17A241F7-C0AB-4EFD-9C70-6CE76A9EE73A}" dt="2022-05-06T08:06:05.195" v="1347" actId="20577"/>
          <ac:spMkLst>
            <pc:docMk/>
            <pc:sldMk cId="1013573068" sldId="272"/>
            <ac:spMk id="3" creationId="{00000000-0000-0000-0000-000000000000}"/>
          </ac:spMkLst>
        </pc:spChg>
      </pc:sldChg>
      <pc:sldChg chg="addSp delSp modSp delAnim modAnim">
        <pc:chgData name="Ida Katrine Børstad Thoresen" userId="26949cef-587d-411b-aa5f-adea52951c13" providerId="ADAL" clId="{17A241F7-C0AB-4EFD-9C70-6CE76A9EE73A}" dt="2022-05-05T07:24:41.518" v="837" actId="14100"/>
        <pc:sldMkLst>
          <pc:docMk/>
          <pc:sldMk cId="164215246" sldId="275"/>
        </pc:sldMkLst>
        <pc:spChg chg="del">
          <ac:chgData name="Ida Katrine Børstad Thoresen" userId="26949cef-587d-411b-aa5f-adea52951c13" providerId="ADAL" clId="{17A241F7-C0AB-4EFD-9C70-6CE76A9EE73A}" dt="2022-05-05T07:21:28.540" v="620" actId="478"/>
          <ac:spMkLst>
            <pc:docMk/>
            <pc:sldMk cId="164215246" sldId="275"/>
            <ac:spMk id="7" creationId="{28A656CF-4A44-CE43-8DB8-F1C693D7C404}"/>
          </ac:spMkLst>
        </pc:spChg>
        <pc:spChg chg="mod">
          <ac:chgData name="Ida Katrine Børstad Thoresen" userId="26949cef-587d-411b-aa5f-adea52951c13" providerId="ADAL" clId="{17A241F7-C0AB-4EFD-9C70-6CE76A9EE73A}" dt="2022-05-05T07:23:39.364" v="731"/>
          <ac:spMkLst>
            <pc:docMk/>
            <pc:sldMk cId="164215246" sldId="275"/>
            <ac:spMk id="9" creationId="{752D1076-2E33-B04E-A680-9AF9E3384C4A}"/>
          </ac:spMkLst>
        </pc:spChg>
        <pc:spChg chg="add mod">
          <ac:chgData name="Ida Katrine Børstad Thoresen" userId="26949cef-587d-411b-aa5f-adea52951c13" providerId="ADAL" clId="{17A241F7-C0AB-4EFD-9C70-6CE76A9EE73A}" dt="2022-05-05T07:24:41.518" v="837" actId="14100"/>
          <ac:spMkLst>
            <pc:docMk/>
            <pc:sldMk cId="164215246" sldId="275"/>
            <ac:spMk id="10" creationId="{8AA497EE-981B-4D4D-9F08-871136BDDDD3}"/>
          </ac:spMkLst>
        </pc:spChg>
        <pc:picChg chg="del">
          <ac:chgData name="Ida Katrine Børstad Thoresen" userId="26949cef-587d-411b-aa5f-adea52951c13" providerId="ADAL" clId="{17A241F7-C0AB-4EFD-9C70-6CE76A9EE73A}" dt="2022-05-05T07:21:24.765" v="619" actId="478"/>
          <ac:picMkLst>
            <pc:docMk/>
            <pc:sldMk cId="164215246" sldId="275"/>
            <ac:picMk id="3" creationId="{5DC636F3-4182-4934-9FFD-6C8F38D023FF}"/>
          </ac:picMkLst>
        </pc:picChg>
        <pc:picChg chg="add mod">
          <ac:chgData name="Ida Katrine Børstad Thoresen" userId="26949cef-587d-411b-aa5f-adea52951c13" providerId="ADAL" clId="{17A241F7-C0AB-4EFD-9C70-6CE76A9EE73A}" dt="2022-05-05T07:22:08.197" v="627" actId="1076"/>
          <ac:picMkLst>
            <pc:docMk/>
            <pc:sldMk cId="164215246" sldId="275"/>
            <ac:picMk id="5" creationId="{A9876C94-6288-4A5D-AAEE-B2BE466F6E26}"/>
          </ac:picMkLst>
        </pc:picChg>
        <pc:picChg chg="add mod">
          <ac:chgData name="Ida Katrine Børstad Thoresen" userId="26949cef-587d-411b-aa5f-adea52951c13" providerId="ADAL" clId="{17A241F7-C0AB-4EFD-9C70-6CE76A9EE73A}" dt="2022-05-05T07:21:53.645" v="623" actId="1076"/>
          <ac:picMkLst>
            <pc:docMk/>
            <pc:sldMk cId="164215246" sldId="275"/>
            <ac:picMk id="8" creationId="{25654C71-E55D-4F64-ADDB-767C8DC95F6B}"/>
          </ac:picMkLst>
        </pc:picChg>
      </pc:sldChg>
      <pc:sldChg chg="addSp delSp modSp">
        <pc:chgData name="Ida Katrine Børstad Thoresen" userId="26949cef-587d-411b-aa5f-adea52951c13" providerId="ADAL" clId="{17A241F7-C0AB-4EFD-9C70-6CE76A9EE73A}" dt="2022-05-05T07:32:10.842" v="869" actId="1076"/>
        <pc:sldMkLst>
          <pc:docMk/>
          <pc:sldMk cId="1347254809" sldId="284"/>
        </pc:sldMkLst>
        <pc:picChg chg="del">
          <ac:chgData name="Ida Katrine Børstad Thoresen" userId="26949cef-587d-411b-aa5f-adea52951c13" providerId="ADAL" clId="{17A241F7-C0AB-4EFD-9C70-6CE76A9EE73A}" dt="2022-05-05T07:31:50.458" v="862" actId="478"/>
          <ac:picMkLst>
            <pc:docMk/>
            <pc:sldMk cId="1347254809" sldId="284"/>
            <ac:picMk id="4" creationId="{3B2ED99D-E3DF-4B82-A57C-BB59B714F99B}"/>
          </ac:picMkLst>
        </pc:picChg>
        <pc:picChg chg="add mod">
          <ac:chgData name="Ida Katrine Børstad Thoresen" userId="26949cef-587d-411b-aa5f-adea52951c13" providerId="ADAL" clId="{17A241F7-C0AB-4EFD-9C70-6CE76A9EE73A}" dt="2022-05-05T07:32:10.842" v="869" actId="1076"/>
          <ac:picMkLst>
            <pc:docMk/>
            <pc:sldMk cId="1347254809" sldId="284"/>
            <ac:picMk id="5" creationId="{91F0B588-DB51-406A-A1E9-B29AFF46C988}"/>
          </ac:picMkLst>
        </pc:picChg>
        <pc:picChg chg="del mod">
          <ac:chgData name="Ida Katrine Børstad Thoresen" userId="26949cef-587d-411b-aa5f-adea52951c13" providerId="ADAL" clId="{17A241F7-C0AB-4EFD-9C70-6CE76A9EE73A}" dt="2022-05-05T07:31:52.498" v="864" actId="478"/>
          <ac:picMkLst>
            <pc:docMk/>
            <pc:sldMk cId="1347254809" sldId="284"/>
            <ac:picMk id="1026" creationId="{E7E48FBD-C335-483D-933C-D26EB12DE89F}"/>
          </ac:picMkLst>
        </pc:picChg>
      </pc:sldChg>
      <pc:sldChg chg="modSp">
        <pc:chgData name="Ida Katrine Børstad Thoresen" userId="26949cef-587d-411b-aa5f-adea52951c13" providerId="ADAL" clId="{17A241F7-C0AB-4EFD-9C70-6CE76A9EE73A}" dt="2022-05-05T07:21:05.786" v="618" actId="20577"/>
        <pc:sldMkLst>
          <pc:docMk/>
          <pc:sldMk cId="4067833539" sldId="292"/>
        </pc:sldMkLst>
        <pc:spChg chg="mod">
          <ac:chgData name="Ida Katrine Børstad Thoresen" userId="26949cef-587d-411b-aa5f-adea52951c13" providerId="ADAL" clId="{17A241F7-C0AB-4EFD-9C70-6CE76A9EE73A}" dt="2022-05-05T07:20:25.802" v="604" actId="20577"/>
          <ac:spMkLst>
            <pc:docMk/>
            <pc:sldMk cId="4067833539" sldId="292"/>
            <ac:spMk id="13" creationId="{00000000-0000-0000-0000-000000000000}"/>
          </ac:spMkLst>
        </pc:spChg>
        <pc:spChg chg="mod">
          <ac:chgData name="Ida Katrine Børstad Thoresen" userId="26949cef-587d-411b-aa5f-adea52951c13" providerId="ADAL" clId="{17A241F7-C0AB-4EFD-9C70-6CE76A9EE73A}" dt="2022-05-05T07:20:46.121" v="616" actId="20577"/>
          <ac:spMkLst>
            <pc:docMk/>
            <pc:sldMk cId="4067833539" sldId="292"/>
            <ac:spMk id="19" creationId="{00000000-0000-0000-0000-000000000000}"/>
          </ac:spMkLst>
        </pc:spChg>
        <pc:spChg chg="mod">
          <ac:chgData name="Ida Katrine Børstad Thoresen" userId="26949cef-587d-411b-aa5f-adea52951c13" providerId="ADAL" clId="{17A241F7-C0AB-4EFD-9C70-6CE76A9EE73A}" dt="2022-05-05T07:21:05.786" v="618" actId="20577"/>
          <ac:spMkLst>
            <pc:docMk/>
            <pc:sldMk cId="4067833539" sldId="292"/>
            <ac:spMk id="25" creationId="{00000000-0000-0000-0000-000000000000}"/>
          </ac:spMkLst>
        </pc:spChg>
      </pc:sldChg>
      <pc:sldChg chg="addSp delSp modSp delAnim">
        <pc:chgData name="Ida Katrine Børstad Thoresen" userId="26949cef-587d-411b-aa5f-adea52951c13" providerId="ADAL" clId="{17A241F7-C0AB-4EFD-9C70-6CE76A9EE73A}" dt="2022-05-05T07:10:47.508" v="105" actId="1076"/>
        <pc:sldMkLst>
          <pc:docMk/>
          <pc:sldMk cId="1282330773" sldId="311"/>
        </pc:sldMkLst>
        <pc:spChg chg="mod">
          <ac:chgData name="Ida Katrine Børstad Thoresen" userId="26949cef-587d-411b-aa5f-adea52951c13" providerId="ADAL" clId="{17A241F7-C0AB-4EFD-9C70-6CE76A9EE73A}" dt="2022-05-05T07:09:09.152" v="90" actId="20577"/>
          <ac:spMkLst>
            <pc:docMk/>
            <pc:sldMk cId="1282330773" sldId="311"/>
            <ac:spMk id="4" creationId="{00000000-0000-0000-0000-000000000000}"/>
          </ac:spMkLst>
        </pc:spChg>
        <pc:picChg chg="del">
          <ac:chgData name="Ida Katrine Børstad Thoresen" userId="26949cef-587d-411b-aa5f-adea52951c13" providerId="ADAL" clId="{17A241F7-C0AB-4EFD-9C70-6CE76A9EE73A}" dt="2022-05-05T07:09:19.990" v="92" actId="478"/>
          <ac:picMkLst>
            <pc:docMk/>
            <pc:sldMk cId="1282330773" sldId="311"/>
            <ac:picMk id="2" creationId="{0E896D1B-0823-9341-9593-18C679EC7B64}"/>
          </ac:picMkLst>
        </pc:picChg>
        <pc:picChg chg="mod">
          <ac:chgData name="Ida Katrine Børstad Thoresen" userId="26949cef-587d-411b-aa5f-adea52951c13" providerId="ADAL" clId="{17A241F7-C0AB-4EFD-9C70-6CE76A9EE73A}" dt="2022-05-05T07:09:58.341" v="101" actId="1076"/>
          <ac:picMkLst>
            <pc:docMk/>
            <pc:sldMk cId="1282330773" sldId="311"/>
            <ac:picMk id="5" creationId="{00000000-0000-0000-0000-000000000000}"/>
          </ac:picMkLst>
        </pc:picChg>
        <pc:picChg chg="mod">
          <ac:chgData name="Ida Katrine Børstad Thoresen" userId="26949cef-587d-411b-aa5f-adea52951c13" providerId="ADAL" clId="{17A241F7-C0AB-4EFD-9C70-6CE76A9EE73A}" dt="2022-05-05T07:09:39.679" v="98" actId="1076"/>
          <ac:picMkLst>
            <pc:docMk/>
            <pc:sldMk cId="1282330773" sldId="311"/>
            <ac:picMk id="6" creationId="{697741C0-B300-4B48-8D45-94407842FE60}"/>
          </ac:picMkLst>
        </pc:picChg>
        <pc:picChg chg="mod">
          <ac:chgData name="Ida Katrine Børstad Thoresen" userId="26949cef-587d-411b-aa5f-adea52951c13" providerId="ADAL" clId="{17A241F7-C0AB-4EFD-9C70-6CE76A9EE73A}" dt="2022-05-05T07:09:33.903" v="97" actId="1076"/>
          <ac:picMkLst>
            <pc:docMk/>
            <pc:sldMk cId="1282330773" sldId="311"/>
            <ac:picMk id="8" creationId="{A619580A-DC5E-48A9-A82D-5347EF00529F}"/>
          </ac:picMkLst>
        </pc:picChg>
        <pc:picChg chg="del">
          <ac:chgData name="Ida Katrine Børstad Thoresen" userId="26949cef-587d-411b-aa5f-adea52951c13" providerId="ADAL" clId="{17A241F7-C0AB-4EFD-9C70-6CE76A9EE73A}" dt="2022-05-05T07:09:25.018" v="94" actId="478"/>
          <ac:picMkLst>
            <pc:docMk/>
            <pc:sldMk cId="1282330773" sldId="311"/>
            <ac:picMk id="10" creationId="{B515D56B-F32C-4A2A-A372-819136658A4E}"/>
          </ac:picMkLst>
        </pc:picChg>
        <pc:picChg chg="mod">
          <ac:chgData name="Ida Katrine Børstad Thoresen" userId="26949cef-587d-411b-aa5f-adea52951c13" providerId="ADAL" clId="{17A241F7-C0AB-4EFD-9C70-6CE76A9EE73A}" dt="2022-05-05T07:09:52.568" v="100" actId="1076"/>
          <ac:picMkLst>
            <pc:docMk/>
            <pc:sldMk cId="1282330773" sldId="311"/>
            <ac:picMk id="11" creationId="{0681A84D-928B-44E2-80EA-B0708CC4FC1C}"/>
          </ac:picMkLst>
        </pc:picChg>
        <pc:picChg chg="del mod">
          <ac:chgData name="Ida Katrine Børstad Thoresen" userId="26949cef-587d-411b-aa5f-adea52951c13" providerId="ADAL" clId="{17A241F7-C0AB-4EFD-9C70-6CE76A9EE73A}" dt="2022-05-05T07:09:28.066" v="96" actId="478"/>
          <ac:picMkLst>
            <pc:docMk/>
            <pc:sldMk cId="1282330773" sldId="311"/>
            <ac:picMk id="12" creationId="{E52421AB-AAD1-41A4-A057-9B3E5985486A}"/>
          </ac:picMkLst>
        </pc:picChg>
        <pc:picChg chg="add mod">
          <ac:chgData name="Ida Katrine Børstad Thoresen" userId="26949cef-587d-411b-aa5f-adea52951c13" providerId="ADAL" clId="{17A241F7-C0AB-4EFD-9C70-6CE76A9EE73A}" dt="2022-05-05T07:10:47.508" v="105" actId="1076"/>
          <ac:picMkLst>
            <pc:docMk/>
            <pc:sldMk cId="1282330773" sldId="311"/>
            <ac:picMk id="13" creationId="{8FB270B5-D966-4194-A941-AE25D9715352}"/>
          </ac:picMkLst>
        </pc:picChg>
        <pc:picChg chg="del">
          <ac:chgData name="Ida Katrine Børstad Thoresen" userId="26949cef-587d-411b-aa5f-adea52951c13" providerId="ADAL" clId="{17A241F7-C0AB-4EFD-9C70-6CE76A9EE73A}" dt="2022-05-05T07:09:22.923" v="93" actId="478"/>
          <ac:picMkLst>
            <pc:docMk/>
            <pc:sldMk cId="1282330773" sldId="311"/>
            <ac:picMk id="15" creationId="{49128C03-EB27-4E30-9D50-B3E0EE66AAA4}"/>
          </ac:picMkLst>
        </pc:picChg>
        <pc:picChg chg="del">
          <ac:chgData name="Ida Katrine Børstad Thoresen" userId="26949cef-587d-411b-aa5f-adea52951c13" providerId="ADAL" clId="{17A241F7-C0AB-4EFD-9C70-6CE76A9EE73A}" dt="2022-05-05T07:09:17.534" v="91" actId="478"/>
          <ac:picMkLst>
            <pc:docMk/>
            <pc:sldMk cId="1282330773" sldId="311"/>
            <ac:picMk id="17" creationId="{BD22D896-1400-084C-B192-70C66DBF5007}"/>
          </ac:picMkLst>
        </pc:picChg>
      </pc:sldChg>
      <pc:sldChg chg="modSp">
        <pc:chgData name="Ida Katrine Børstad Thoresen" userId="26949cef-587d-411b-aa5f-adea52951c13" providerId="ADAL" clId="{17A241F7-C0AB-4EFD-9C70-6CE76A9EE73A}" dt="2022-05-05T07:11:15.800" v="147" actId="20577"/>
        <pc:sldMkLst>
          <pc:docMk/>
          <pc:sldMk cId="708979777" sldId="312"/>
        </pc:sldMkLst>
        <pc:spChg chg="mod">
          <ac:chgData name="Ida Katrine Børstad Thoresen" userId="26949cef-587d-411b-aa5f-adea52951c13" providerId="ADAL" clId="{17A241F7-C0AB-4EFD-9C70-6CE76A9EE73A}" dt="2022-05-05T07:11:00.627" v="123" actId="20577"/>
          <ac:spMkLst>
            <pc:docMk/>
            <pc:sldMk cId="708979777" sldId="312"/>
            <ac:spMk id="15" creationId="{00000000-0000-0000-0000-000000000000}"/>
          </ac:spMkLst>
        </pc:spChg>
        <pc:spChg chg="mod">
          <ac:chgData name="Ida Katrine Børstad Thoresen" userId="26949cef-587d-411b-aa5f-adea52951c13" providerId="ADAL" clId="{17A241F7-C0AB-4EFD-9C70-6CE76A9EE73A}" dt="2022-05-05T07:11:06.703" v="132" actId="20577"/>
          <ac:spMkLst>
            <pc:docMk/>
            <pc:sldMk cId="708979777" sldId="312"/>
            <ac:spMk id="18" creationId="{00000000-0000-0000-0000-000000000000}"/>
          </ac:spMkLst>
        </pc:spChg>
        <pc:spChg chg="mod">
          <ac:chgData name="Ida Katrine Børstad Thoresen" userId="26949cef-587d-411b-aa5f-adea52951c13" providerId="ADAL" clId="{17A241F7-C0AB-4EFD-9C70-6CE76A9EE73A}" dt="2022-05-05T07:11:15.800" v="147" actId="20577"/>
          <ac:spMkLst>
            <pc:docMk/>
            <pc:sldMk cId="708979777" sldId="312"/>
            <ac:spMk id="21" creationId="{00000000-0000-0000-0000-000000000000}"/>
          </ac:spMkLst>
        </pc:spChg>
      </pc:sldChg>
      <pc:sldChg chg="addSp delSp modSp delAnim modAnim">
        <pc:chgData name="Ida Katrine Børstad Thoresen" userId="26949cef-587d-411b-aa5f-adea52951c13" providerId="ADAL" clId="{17A241F7-C0AB-4EFD-9C70-6CE76A9EE73A}" dt="2022-05-05T07:15:16.556" v="347"/>
        <pc:sldMkLst>
          <pc:docMk/>
          <pc:sldMk cId="258678147" sldId="313"/>
        </pc:sldMkLst>
        <pc:spChg chg="mod">
          <ac:chgData name="Ida Katrine Børstad Thoresen" userId="26949cef-587d-411b-aa5f-adea52951c13" providerId="ADAL" clId="{17A241F7-C0AB-4EFD-9C70-6CE76A9EE73A}" dt="2022-05-05T07:14:58.892" v="342" actId="20577"/>
          <ac:spMkLst>
            <pc:docMk/>
            <pc:sldMk cId="258678147" sldId="313"/>
            <ac:spMk id="3" creationId="{00000000-0000-0000-0000-000000000000}"/>
          </ac:spMkLst>
        </pc:spChg>
        <pc:spChg chg="add del mod">
          <ac:chgData name="Ida Katrine Børstad Thoresen" userId="26949cef-587d-411b-aa5f-adea52951c13" providerId="ADAL" clId="{17A241F7-C0AB-4EFD-9C70-6CE76A9EE73A}" dt="2022-05-05T07:15:16.556" v="347"/>
          <ac:spMkLst>
            <pc:docMk/>
            <pc:sldMk cId="258678147" sldId="313"/>
            <ac:spMk id="5" creationId="{35DF0BA4-0224-46D8-9EA2-CEA9790490B2}"/>
          </ac:spMkLst>
        </pc:spChg>
        <pc:picChg chg="del">
          <ac:chgData name="Ida Katrine Børstad Thoresen" userId="26949cef-587d-411b-aa5f-adea52951c13" providerId="ADAL" clId="{17A241F7-C0AB-4EFD-9C70-6CE76A9EE73A}" dt="2022-05-05T07:15:09.417" v="343" actId="478"/>
          <ac:picMkLst>
            <pc:docMk/>
            <pc:sldMk cId="258678147" sldId="313"/>
            <ac:picMk id="1026" creationId="{78341661-72DA-428B-B5F2-019FB5723A68}"/>
          </ac:picMkLst>
        </pc:picChg>
      </pc:sldChg>
      <pc:sldChg chg="addSp modSp add">
        <pc:chgData name="Ida Katrine Børstad Thoresen" userId="26949cef-587d-411b-aa5f-adea52951c13" providerId="ADAL" clId="{17A241F7-C0AB-4EFD-9C70-6CE76A9EE73A}" dt="2022-05-05T07:43:36.331" v="1134" actId="20577"/>
        <pc:sldMkLst>
          <pc:docMk/>
          <pc:sldMk cId="2171442666" sldId="314"/>
        </pc:sldMkLst>
        <pc:spChg chg="mod">
          <ac:chgData name="Ida Katrine Børstad Thoresen" userId="26949cef-587d-411b-aa5f-adea52951c13" providerId="ADAL" clId="{17A241F7-C0AB-4EFD-9C70-6CE76A9EE73A}" dt="2022-05-05T07:32:46.522" v="886" actId="20577"/>
          <ac:spMkLst>
            <pc:docMk/>
            <pc:sldMk cId="2171442666" sldId="314"/>
            <ac:spMk id="2" creationId="{9C44D427-03FA-4B2A-ADF1-6149F0E4DAB2}"/>
          </ac:spMkLst>
        </pc:spChg>
        <pc:spChg chg="mod">
          <ac:chgData name="Ida Katrine Børstad Thoresen" userId="26949cef-587d-411b-aa5f-adea52951c13" providerId="ADAL" clId="{17A241F7-C0AB-4EFD-9C70-6CE76A9EE73A}" dt="2022-05-05T07:43:36.331" v="1134" actId="20577"/>
          <ac:spMkLst>
            <pc:docMk/>
            <pc:sldMk cId="2171442666" sldId="314"/>
            <ac:spMk id="3" creationId="{8F70984F-B108-4F8F-8E4B-34179F886023}"/>
          </ac:spMkLst>
        </pc:spChg>
        <pc:picChg chg="add mod">
          <ac:chgData name="Ida Katrine Børstad Thoresen" userId="26949cef-587d-411b-aa5f-adea52951c13" providerId="ADAL" clId="{17A241F7-C0AB-4EFD-9C70-6CE76A9EE73A}" dt="2022-05-05T07:43:15.803" v="1098" actId="1076"/>
          <ac:picMkLst>
            <pc:docMk/>
            <pc:sldMk cId="2171442666" sldId="314"/>
            <ac:picMk id="5" creationId="{3D53C15F-3CA5-413A-90C7-BAF611C0D0D1}"/>
          </ac:picMkLst>
        </pc:picChg>
      </pc:sldChg>
      <pc:sldChg chg="del">
        <pc:chgData name="Ida Katrine Børstad Thoresen" userId="26949cef-587d-411b-aa5f-adea52951c13" providerId="ADAL" clId="{17A241F7-C0AB-4EFD-9C70-6CE76A9EE73A}" dt="2022-05-05T07:25:30.177" v="839" actId="2696"/>
        <pc:sldMkLst>
          <pc:docMk/>
          <pc:sldMk cId="76558929" sldId="315"/>
        </pc:sldMkLst>
      </pc:sldChg>
      <pc:sldChg chg="addSp modSp add">
        <pc:chgData name="Ida Katrine Børstad Thoresen" userId="26949cef-587d-411b-aa5f-adea52951c13" providerId="ADAL" clId="{17A241F7-C0AB-4EFD-9C70-6CE76A9EE73A}" dt="2022-05-06T08:07:32.985" v="1376" actId="20577"/>
        <pc:sldMkLst>
          <pc:docMk/>
          <pc:sldMk cId="3714565416" sldId="315"/>
        </pc:sldMkLst>
        <pc:spChg chg="mod">
          <ac:chgData name="Ida Katrine Børstad Thoresen" userId="26949cef-587d-411b-aa5f-adea52951c13" providerId="ADAL" clId="{17A241F7-C0AB-4EFD-9C70-6CE76A9EE73A}" dt="2022-05-06T08:01:42.031" v="1170" actId="20577"/>
          <ac:spMkLst>
            <pc:docMk/>
            <pc:sldMk cId="3714565416" sldId="315"/>
            <ac:spMk id="2" creationId="{6EB419A1-B6BC-42E8-9681-5AF638DFAF6F}"/>
          </ac:spMkLst>
        </pc:spChg>
        <pc:spChg chg="mod">
          <ac:chgData name="Ida Katrine Børstad Thoresen" userId="26949cef-587d-411b-aa5f-adea52951c13" providerId="ADAL" clId="{17A241F7-C0AB-4EFD-9C70-6CE76A9EE73A}" dt="2022-05-06T08:07:28.670" v="1373" actId="27636"/>
          <ac:spMkLst>
            <pc:docMk/>
            <pc:sldMk cId="3714565416" sldId="315"/>
            <ac:spMk id="3" creationId="{FF43AAE9-B9B1-4F1D-B8D9-1E8226618352}"/>
          </ac:spMkLst>
        </pc:spChg>
        <pc:spChg chg="add mod">
          <ac:chgData name="Ida Katrine Børstad Thoresen" userId="26949cef-587d-411b-aa5f-adea52951c13" providerId="ADAL" clId="{17A241F7-C0AB-4EFD-9C70-6CE76A9EE73A}" dt="2022-05-06T08:07:32.985" v="1376" actId="20577"/>
          <ac:spMkLst>
            <pc:docMk/>
            <pc:sldMk cId="3714565416" sldId="315"/>
            <ac:spMk id="4" creationId="{54EB418D-2238-43D7-A024-F651F4267065}"/>
          </ac:spMkLst>
        </pc:spChg>
      </pc:sldChg>
      <pc:sldChg chg="delSp del delDesignElem">
        <pc:chgData name="Ida Katrine Børstad Thoresen" userId="26949cef-587d-411b-aa5f-adea52951c13" providerId="ADAL" clId="{17A241F7-C0AB-4EFD-9C70-6CE76A9EE73A}" dt="2022-05-05T07:25:26.391" v="838" actId="2696"/>
        <pc:sldMkLst>
          <pc:docMk/>
          <pc:sldMk cId="3551950059" sldId="316"/>
        </pc:sldMkLst>
        <pc:spChg chg="del">
          <ac:chgData name="Ida Katrine Børstad Thoresen" userId="26949cef-587d-411b-aa5f-adea52951c13" providerId="ADAL" clId="{17A241F7-C0AB-4EFD-9C70-6CE76A9EE73A}" dt="2022-05-05T07:08:16.795" v="4"/>
          <ac:spMkLst>
            <pc:docMk/>
            <pc:sldMk cId="3551950059" sldId="316"/>
            <ac:spMk id="81" creationId="{601DBFE7-59F3-41F8-BC4E-83FB08639B9C}"/>
          </ac:spMkLst>
        </pc:spChg>
        <pc:spChg chg="del">
          <ac:chgData name="Ida Katrine Børstad Thoresen" userId="26949cef-587d-411b-aa5f-adea52951c13" providerId="ADAL" clId="{17A241F7-C0AB-4EFD-9C70-6CE76A9EE73A}" dt="2022-05-05T07:08:16.795" v="4"/>
          <ac:spMkLst>
            <pc:docMk/>
            <pc:sldMk cId="3551950059" sldId="316"/>
            <ac:spMk id="87" creationId="{AB636136-2572-47F5-B45E-4AE6AD8673D3}"/>
          </ac:spMkLst>
        </pc:spChg>
        <pc:cxnChg chg="del">
          <ac:chgData name="Ida Katrine Børstad Thoresen" userId="26949cef-587d-411b-aa5f-adea52951c13" providerId="ADAL" clId="{17A241F7-C0AB-4EFD-9C70-6CE76A9EE73A}" dt="2022-05-05T07:08:16.795" v="4"/>
          <ac:cxnSpMkLst>
            <pc:docMk/>
            <pc:sldMk cId="3551950059" sldId="316"/>
            <ac:cxnSpMk id="83" creationId="{95AC3254-FB46-4BDF-B7F2-2D039653A36C}"/>
          </ac:cxnSpMkLst>
        </pc:cxnChg>
        <pc:cxnChg chg="del">
          <ac:chgData name="Ida Katrine Børstad Thoresen" userId="26949cef-587d-411b-aa5f-adea52951c13" providerId="ADAL" clId="{17A241F7-C0AB-4EFD-9C70-6CE76A9EE73A}" dt="2022-05-05T07:08:16.795" v="4"/>
          <ac:cxnSpMkLst>
            <pc:docMk/>
            <pc:sldMk cId="3551950059" sldId="316"/>
            <ac:cxnSpMk id="85" creationId="{DD6280CF-E187-4C89-97A6-CE354B2775D7}"/>
          </ac:cxnSpMkLst>
        </pc:cxnChg>
      </pc:sldChg>
      <pc:sldChg chg="delSp del delDesignElem">
        <pc:chgData name="Ida Katrine Børstad Thoresen" userId="26949cef-587d-411b-aa5f-adea52951c13" providerId="ADAL" clId="{17A241F7-C0AB-4EFD-9C70-6CE76A9EE73A}" dt="2022-05-05T07:25:38.444" v="845" actId="2696"/>
        <pc:sldMkLst>
          <pc:docMk/>
          <pc:sldMk cId="1193051902" sldId="317"/>
        </pc:sldMkLst>
        <pc:spChg chg="del">
          <ac:chgData name="Ida Katrine Børstad Thoresen" userId="26949cef-587d-411b-aa5f-adea52951c13" providerId="ADAL" clId="{17A241F7-C0AB-4EFD-9C70-6CE76A9EE73A}" dt="2022-05-05T07:08:16.795" v="4"/>
          <ac:spMkLst>
            <pc:docMk/>
            <pc:sldMk cId="1193051902" sldId="317"/>
            <ac:spMk id="9" creationId="{9F4444CE-BC8D-4D61-B303-4C05614E62AB}"/>
          </ac:spMkLst>
        </pc:spChg>
        <pc:spChg chg="del">
          <ac:chgData name="Ida Katrine Børstad Thoresen" userId="26949cef-587d-411b-aa5f-adea52951c13" providerId="ADAL" clId="{17A241F7-C0AB-4EFD-9C70-6CE76A9EE73A}" dt="2022-05-05T07:08:16.795" v="4"/>
          <ac:spMkLst>
            <pc:docMk/>
            <pc:sldMk cId="1193051902" sldId="317"/>
            <ac:spMk id="11" creationId="{62423CA5-E2E1-4789-B759-9906C1C94063}"/>
          </ac:spMkLst>
        </pc:spChg>
        <pc:spChg chg="del">
          <ac:chgData name="Ida Katrine Børstad Thoresen" userId="26949cef-587d-411b-aa5f-adea52951c13" providerId="ADAL" clId="{17A241F7-C0AB-4EFD-9C70-6CE76A9EE73A}" dt="2022-05-05T07:08:16.795" v="4"/>
          <ac:spMkLst>
            <pc:docMk/>
            <pc:sldMk cId="1193051902" sldId="317"/>
            <ac:spMk id="13" creationId="{73772B81-181F-48B7-8826-4D9686D15DF5}"/>
          </ac:spMkLst>
        </pc:spChg>
        <pc:spChg chg="del">
          <ac:chgData name="Ida Katrine Børstad Thoresen" userId="26949cef-587d-411b-aa5f-adea52951c13" providerId="ADAL" clId="{17A241F7-C0AB-4EFD-9C70-6CE76A9EE73A}" dt="2022-05-05T07:08:16.795" v="4"/>
          <ac:spMkLst>
            <pc:docMk/>
            <pc:sldMk cId="1193051902" sldId="317"/>
            <ac:spMk id="15" creationId="{B2205F6E-03C6-4E92-877C-E2482F6599AA}"/>
          </ac:spMkLst>
        </pc:spChg>
      </pc:sldChg>
      <pc:sldChg chg="del">
        <pc:chgData name="Ida Katrine Børstad Thoresen" userId="26949cef-587d-411b-aa5f-adea52951c13" providerId="ADAL" clId="{17A241F7-C0AB-4EFD-9C70-6CE76A9EE73A}" dt="2022-05-05T07:25:33.603" v="841" actId="2696"/>
        <pc:sldMkLst>
          <pc:docMk/>
          <pc:sldMk cId="1002863591" sldId="318"/>
        </pc:sldMkLst>
      </pc:sldChg>
      <pc:sldChg chg="del">
        <pc:chgData name="Ida Katrine Børstad Thoresen" userId="26949cef-587d-411b-aa5f-adea52951c13" providerId="ADAL" clId="{17A241F7-C0AB-4EFD-9C70-6CE76A9EE73A}" dt="2022-05-05T07:25:34.805" v="842" actId="2696"/>
        <pc:sldMkLst>
          <pc:docMk/>
          <pc:sldMk cId="330042103" sldId="319"/>
        </pc:sldMkLst>
      </pc:sldChg>
      <pc:sldChg chg="del">
        <pc:chgData name="Ida Katrine Børstad Thoresen" userId="26949cef-587d-411b-aa5f-adea52951c13" providerId="ADAL" clId="{17A241F7-C0AB-4EFD-9C70-6CE76A9EE73A}" dt="2022-05-05T07:25:35.952" v="843" actId="2696"/>
        <pc:sldMkLst>
          <pc:docMk/>
          <pc:sldMk cId="1570203208" sldId="320"/>
        </pc:sldMkLst>
      </pc:sldChg>
      <pc:sldChg chg="del">
        <pc:chgData name="Ida Katrine Børstad Thoresen" userId="26949cef-587d-411b-aa5f-adea52951c13" providerId="ADAL" clId="{17A241F7-C0AB-4EFD-9C70-6CE76A9EE73A}" dt="2022-05-05T07:25:37.052" v="844" actId="2696"/>
        <pc:sldMkLst>
          <pc:docMk/>
          <pc:sldMk cId="3245603111" sldId="321"/>
        </pc:sldMkLst>
      </pc:sldChg>
      <pc:sldChg chg="del">
        <pc:chgData name="Ida Katrine Børstad Thoresen" userId="26949cef-587d-411b-aa5f-adea52951c13" providerId="ADAL" clId="{17A241F7-C0AB-4EFD-9C70-6CE76A9EE73A}" dt="2022-05-05T07:25:39.627" v="846" actId="2696"/>
        <pc:sldMkLst>
          <pc:docMk/>
          <pc:sldMk cId="3297429802" sldId="322"/>
        </pc:sldMkLst>
      </pc:sldChg>
      <pc:sldChg chg="del">
        <pc:chgData name="Ida Katrine Børstad Thoresen" userId="26949cef-587d-411b-aa5f-adea52951c13" providerId="ADAL" clId="{17A241F7-C0AB-4EFD-9C70-6CE76A9EE73A}" dt="2022-05-05T07:25:42.722" v="849" actId="2696"/>
        <pc:sldMkLst>
          <pc:docMk/>
          <pc:sldMk cId="1947330008" sldId="323"/>
        </pc:sldMkLst>
      </pc:sldChg>
      <pc:sldChg chg="del">
        <pc:chgData name="Ida Katrine Børstad Thoresen" userId="26949cef-587d-411b-aa5f-adea52951c13" providerId="ADAL" clId="{17A241F7-C0AB-4EFD-9C70-6CE76A9EE73A}" dt="2022-05-05T07:25:41.692" v="848" actId="2696"/>
        <pc:sldMkLst>
          <pc:docMk/>
          <pc:sldMk cId="2429337162" sldId="324"/>
        </pc:sldMkLst>
      </pc:sldChg>
      <pc:sldChg chg="del">
        <pc:chgData name="Ida Katrine Børstad Thoresen" userId="26949cef-587d-411b-aa5f-adea52951c13" providerId="ADAL" clId="{17A241F7-C0AB-4EFD-9C70-6CE76A9EE73A}" dt="2022-05-05T07:25:40.645" v="847" actId="2696"/>
        <pc:sldMkLst>
          <pc:docMk/>
          <pc:sldMk cId="2800479936" sldId="325"/>
        </pc:sldMkLst>
      </pc:sldChg>
      <pc:sldChg chg="del">
        <pc:chgData name="Ida Katrine Børstad Thoresen" userId="26949cef-587d-411b-aa5f-adea52951c13" providerId="ADAL" clId="{17A241F7-C0AB-4EFD-9C70-6CE76A9EE73A}" dt="2022-05-05T07:25:32.378" v="840" actId="2696"/>
        <pc:sldMkLst>
          <pc:docMk/>
          <pc:sldMk cId="1874526414" sldId="326"/>
        </pc:sldMkLst>
      </pc:sldChg>
      <pc:sldChg chg="del">
        <pc:chgData name="Ida Katrine Børstad Thoresen" userId="26949cef-587d-411b-aa5f-adea52951c13" providerId="ADAL" clId="{17A241F7-C0AB-4EFD-9C70-6CE76A9EE73A}" dt="2022-05-05T07:25:44.136" v="850" actId="2696"/>
        <pc:sldMkLst>
          <pc:docMk/>
          <pc:sldMk cId="900619548" sldId="327"/>
        </pc:sldMkLst>
      </pc:sldChg>
      <pc:sldChg chg="del">
        <pc:chgData name="Ida Katrine Børstad Thoresen" userId="26949cef-587d-411b-aa5f-adea52951c13" providerId="ADAL" clId="{17A241F7-C0AB-4EFD-9C70-6CE76A9EE73A}" dt="2022-05-05T07:25:45.311" v="851" actId="2696"/>
        <pc:sldMkLst>
          <pc:docMk/>
          <pc:sldMk cId="3793862876" sldId="328"/>
        </pc:sldMkLst>
      </pc:sldChg>
      <pc:sldChg chg="del">
        <pc:chgData name="Ida Katrine Børstad Thoresen" userId="26949cef-587d-411b-aa5f-adea52951c13" providerId="ADAL" clId="{17A241F7-C0AB-4EFD-9C70-6CE76A9EE73A}" dt="2022-05-05T07:25:46.617" v="852" actId="2696"/>
        <pc:sldMkLst>
          <pc:docMk/>
          <pc:sldMk cId="1010972641" sldId="329"/>
        </pc:sldMkLst>
      </pc:sldChg>
      <pc:sldChg chg="del">
        <pc:chgData name="Ida Katrine Børstad Thoresen" userId="26949cef-587d-411b-aa5f-adea52951c13" providerId="ADAL" clId="{17A241F7-C0AB-4EFD-9C70-6CE76A9EE73A}" dt="2022-05-05T07:25:48.051" v="853" actId="2696"/>
        <pc:sldMkLst>
          <pc:docMk/>
          <pc:sldMk cId="908466535" sldId="330"/>
        </pc:sldMkLst>
      </pc:sldChg>
      <pc:sldChg chg="del">
        <pc:chgData name="Ida Katrine Børstad Thoresen" userId="26949cef-587d-411b-aa5f-adea52951c13" providerId="ADAL" clId="{17A241F7-C0AB-4EFD-9C70-6CE76A9EE73A}" dt="2022-05-05T07:25:51.503" v="855" actId="2696"/>
        <pc:sldMkLst>
          <pc:docMk/>
          <pc:sldMk cId="3842464242" sldId="331"/>
        </pc:sldMkLst>
      </pc:sldChg>
      <pc:sldChg chg="delSp del delDesignElem">
        <pc:chgData name="Ida Katrine Børstad Thoresen" userId="26949cef-587d-411b-aa5f-adea52951c13" providerId="ADAL" clId="{17A241F7-C0AB-4EFD-9C70-6CE76A9EE73A}" dt="2022-05-05T07:25:53.221" v="856" actId="2696"/>
        <pc:sldMkLst>
          <pc:docMk/>
          <pc:sldMk cId="541687600" sldId="332"/>
        </pc:sldMkLst>
        <pc:spChg chg="del">
          <ac:chgData name="Ida Katrine Børstad Thoresen" userId="26949cef-587d-411b-aa5f-adea52951c13" providerId="ADAL" clId="{17A241F7-C0AB-4EFD-9C70-6CE76A9EE73A}" dt="2022-05-05T07:08:16.795" v="4"/>
          <ac:spMkLst>
            <pc:docMk/>
            <pc:sldMk cId="541687600" sldId="332"/>
            <ac:spMk id="9" creationId="{CB5AA8A5-25CC-4295-892F-367FCDAF2BF6}"/>
          </ac:spMkLst>
        </pc:spChg>
        <pc:spChg chg="del">
          <ac:chgData name="Ida Katrine Børstad Thoresen" userId="26949cef-587d-411b-aa5f-adea52951c13" providerId="ADAL" clId="{17A241F7-C0AB-4EFD-9C70-6CE76A9EE73A}" dt="2022-05-05T07:08:16.795" v="4"/>
          <ac:spMkLst>
            <pc:docMk/>
            <pc:sldMk cId="541687600" sldId="332"/>
            <ac:spMk id="22" creationId="{24C6BC13-FB1E-48CC-B421-3D06039728B4}"/>
          </ac:spMkLst>
        </pc:spChg>
        <pc:grpChg chg="del">
          <ac:chgData name="Ida Katrine Børstad Thoresen" userId="26949cef-587d-411b-aa5f-adea52951c13" providerId="ADAL" clId="{17A241F7-C0AB-4EFD-9C70-6CE76A9EE73A}" dt="2022-05-05T07:08:16.795" v="4"/>
          <ac:grpSpMkLst>
            <pc:docMk/>
            <pc:sldMk cId="541687600" sldId="332"/>
            <ac:grpSpMk id="11" creationId="{09DD65AA-8280-4962-92F3-DF1CB53349DB}"/>
          </ac:grpSpMkLst>
        </pc:grpChg>
      </pc:sldChg>
      <pc:sldChg chg="del">
        <pc:chgData name="Ida Katrine Børstad Thoresen" userId="26949cef-587d-411b-aa5f-adea52951c13" providerId="ADAL" clId="{17A241F7-C0AB-4EFD-9C70-6CE76A9EE73A}" dt="2022-05-05T07:25:54.405" v="857" actId="2696"/>
        <pc:sldMkLst>
          <pc:docMk/>
          <pc:sldMk cId="3105163044" sldId="333"/>
        </pc:sldMkLst>
      </pc:sldChg>
      <pc:sldChg chg="del">
        <pc:chgData name="Ida Katrine Børstad Thoresen" userId="26949cef-587d-411b-aa5f-adea52951c13" providerId="ADAL" clId="{17A241F7-C0AB-4EFD-9C70-6CE76A9EE73A}" dt="2022-05-05T07:25:55.634" v="858" actId="2696"/>
        <pc:sldMkLst>
          <pc:docMk/>
          <pc:sldMk cId="192350118" sldId="334"/>
        </pc:sldMkLst>
      </pc:sldChg>
      <pc:sldChg chg="del">
        <pc:chgData name="Ida Katrine Børstad Thoresen" userId="26949cef-587d-411b-aa5f-adea52951c13" providerId="ADAL" clId="{17A241F7-C0AB-4EFD-9C70-6CE76A9EE73A}" dt="2022-05-05T07:25:56.766" v="859" actId="2696"/>
        <pc:sldMkLst>
          <pc:docMk/>
          <pc:sldMk cId="650802738" sldId="335"/>
        </pc:sldMkLst>
      </pc:sldChg>
      <pc:sldChg chg="del">
        <pc:chgData name="Ida Katrine Børstad Thoresen" userId="26949cef-587d-411b-aa5f-adea52951c13" providerId="ADAL" clId="{17A241F7-C0AB-4EFD-9C70-6CE76A9EE73A}" dt="2022-05-05T07:25:57.919" v="860" actId="2696"/>
        <pc:sldMkLst>
          <pc:docMk/>
          <pc:sldMk cId="2918969915" sldId="336"/>
        </pc:sldMkLst>
      </pc:sldChg>
      <pc:sldChg chg="del">
        <pc:chgData name="Ida Katrine Børstad Thoresen" userId="26949cef-587d-411b-aa5f-adea52951c13" providerId="ADAL" clId="{17A241F7-C0AB-4EFD-9C70-6CE76A9EE73A}" dt="2022-05-05T07:25:59.583" v="861" actId="2696"/>
        <pc:sldMkLst>
          <pc:docMk/>
          <pc:sldMk cId="1043848369" sldId="337"/>
        </pc:sldMkLst>
      </pc:sldChg>
      <pc:sldChg chg="delSp del delDesignElem">
        <pc:chgData name="Ida Katrine Børstad Thoresen" userId="26949cef-587d-411b-aa5f-adea52951c13" providerId="ADAL" clId="{17A241F7-C0AB-4EFD-9C70-6CE76A9EE73A}" dt="2022-05-05T07:25:49.886" v="854" actId="2696"/>
        <pc:sldMkLst>
          <pc:docMk/>
          <pc:sldMk cId="1416802333" sldId="338"/>
        </pc:sldMkLst>
        <pc:spChg chg="del">
          <ac:chgData name="Ida Katrine Børstad Thoresen" userId="26949cef-587d-411b-aa5f-adea52951c13" providerId="ADAL" clId="{17A241F7-C0AB-4EFD-9C70-6CE76A9EE73A}" dt="2022-05-05T07:08:16.795" v="4"/>
          <ac:spMkLst>
            <pc:docMk/>
            <pc:sldMk cId="1416802333" sldId="338"/>
            <ac:spMk id="135" creationId="{2A4588C6-4069-4731-BFB4-10F1E6D37842}"/>
          </ac:spMkLst>
        </pc:spChg>
        <pc:spChg chg="del">
          <ac:chgData name="Ida Katrine Børstad Thoresen" userId="26949cef-587d-411b-aa5f-adea52951c13" providerId="ADAL" clId="{17A241F7-C0AB-4EFD-9C70-6CE76A9EE73A}" dt="2022-05-05T07:08:16.795" v="4"/>
          <ac:spMkLst>
            <pc:docMk/>
            <pc:sldMk cId="1416802333" sldId="338"/>
            <ac:spMk id="137" creationId="{23370524-0FE7-41B4-ABCF-7FB26B6CF1F6}"/>
          </ac:spMkLst>
        </pc:spChg>
        <pc:spChg chg="del">
          <ac:chgData name="Ida Katrine Børstad Thoresen" userId="26949cef-587d-411b-aa5f-adea52951c13" providerId="ADAL" clId="{17A241F7-C0AB-4EFD-9C70-6CE76A9EE73A}" dt="2022-05-05T07:08:16.795" v="4"/>
          <ac:spMkLst>
            <pc:docMk/>
            <pc:sldMk cId="1416802333" sldId="338"/>
            <ac:spMk id="143" creationId="{4E93B92B-0DD5-4277-9D69-972ABADC3559}"/>
          </ac:spMkLst>
        </pc:spChg>
        <pc:spChg chg="del">
          <ac:chgData name="Ida Katrine Børstad Thoresen" userId="26949cef-587d-411b-aa5f-adea52951c13" providerId="ADAL" clId="{17A241F7-C0AB-4EFD-9C70-6CE76A9EE73A}" dt="2022-05-05T07:08:16.795" v="4"/>
          <ac:spMkLst>
            <pc:docMk/>
            <pc:sldMk cId="1416802333" sldId="338"/>
            <ac:spMk id="145" creationId="{7CE87768-354E-4E3F-8202-9F387CF50590}"/>
          </ac:spMkLst>
        </pc:spChg>
        <pc:spChg chg="del">
          <ac:chgData name="Ida Katrine Børstad Thoresen" userId="26949cef-587d-411b-aa5f-adea52951c13" providerId="ADAL" clId="{17A241F7-C0AB-4EFD-9C70-6CE76A9EE73A}" dt="2022-05-05T07:08:16.795" v="4"/>
          <ac:spMkLst>
            <pc:docMk/>
            <pc:sldMk cId="1416802333" sldId="338"/>
            <ac:spMk id="147" creationId="{09E5B98F-BD75-4A30-BF72-0A91074702FC}"/>
          </ac:spMkLst>
        </pc:spChg>
        <pc:spChg chg="del">
          <ac:chgData name="Ida Katrine Børstad Thoresen" userId="26949cef-587d-411b-aa5f-adea52951c13" providerId="ADAL" clId="{17A241F7-C0AB-4EFD-9C70-6CE76A9EE73A}" dt="2022-05-05T07:08:16.795" v="4"/>
          <ac:spMkLst>
            <pc:docMk/>
            <pc:sldMk cId="1416802333" sldId="338"/>
            <ac:spMk id="149" creationId="{8AAB91E3-41BE-4478-BF23-A24D43E146C5}"/>
          </ac:spMkLst>
        </pc:spChg>
        <pc:spChg chg="del">
          <ac:chgData name="Ida Katrine Børstad Thoresen" userId="26949cef-587d-411b-aa5f-adea52951c13" providerId="ADAL" clId="{17A241F7-C0AB-4EFD-9C70-6CE76A9EE73A}" dt="2022-05-05T07:08:16.795" v="4"/>
          <ac:spMkLst>
            <pc:docMk/>
            <pc:sldMk cId="1416802333" sldId="338"/>
            <ac:spMk id="151" creationId="{96DFC7EA-8516-41F1-8ED9-C0A8E1E0862A}"/>
          </ac:spMkLst>
        </pc:spChg>
        <pc:spChg chg="del">
          <ac:chgData name="Ida Katrine Børstad Thoresen" userId="26949cef-587d-411b-aa5f-adea52951c13" providerId="ADAL" clId="{17A241F7-C0AB-4EFD-9C70-6CE76A9EE73A}" dt="2022-05-05T07:08:16.795" v="4"/>
          <ac:spMkLst>
            <pc:docMk/>
            <pc:sldMk cId="1416802333" sldId="338"/>
            <ac:spMk id="153" creationId="{E24E972C-8744-4CFA-B783-41EA3CC38199}"/>
          </ac:spMkLst>
        </pc:spChg>
        <pc:spChg chg="del">
          <ac:chgData name="Ida Katrine Børstad Thoresen" userId="26949cef-587d-411b-aa5f-adea52951c13" providerId="ADAL" clId="{17A241F7-C0AB-4EFD-9C70-6CE76A9EE73A}" dt="2022-05-05T07:08:16.795" v="4"/>
          <ac:spMkLst>
            <pc:docMk/>
            <pc:sldMk cId="1416802333" sldId="338"/>
            <ac:spMk id="155" creationId="{C7C88F2E-E233-48BA-B85F-D06BA522B790}"/>
          </ac:spMkLst>
        </pc:spChg>
        <pc:cxnChg chg="del">
          <ac:chgData name="Ida Katrine Børstad Thoresen" userId="26949cef-587d-411b-aa5f-adea52951c13" providerId="ADAL" clId="{17A241F7-C0AB-4EFD-9C70-6CE76A9EE73A}" dt="2022-05-05T07:08:16.795" v="4"/>
          <ac:cxnSpMkLst>
            <pc:docMk/>
            <pc:sldMk cId="1416802333" sldId="338"/>
            <ac:cxnSpMk id="139" creationId="{E0A9CA40-1F57-4A6D-ACDA-F720AA468CF6}"/>
          </ac:cxnSpMkLst>
        </pc:cxnChg>
        <pc:cxnChg chg="del">
          <ac:chgData name="Ida Katrine Børstad Thoresen" userId="26949cef-587d-411b-aa5f-adea52951c13" providerId="ADAL" clId="{17A241F7-C0AB-4EFD-9C70-6CE76A9EE73A}" dt="2022-05-05T07:08:16.795" v="4"/>
          <ac:cxnSpMkLst>
            <pc:docMk/>
            <pc:sldMk cId="1416802333" sldId="338"/>
            <ac:cxnSpMk id="141" creationId="{B2A94EDB-B0FE-4678-8E69-0F137AE3BE6C}"/>
          </ac:cxnSpMkLst>
        </pc:cxnChg>
      </pc:sldChg>
    </pc:docChg>
  </pc:docChgLst>
  <pc:docChgLst>
    <pc:chgData name="Ida Katrine Børstad Thoresen" userId="26949cef-587d-411b-aa5f-adea52951c13" providerId="ADAL" clId="{B9119F15-9D83-40E6-BA6E-A9C2975F1A7E}"/>
    <pc:docChg chg="undo custSel addSld delSld modSld sldOrd">
      <pc:chgData name="Ida Katrine Børstad Thoresen" userId="26949cef-587d-411b-aa5f-adea52951c13" providerId="ADAL" clId="{B9119F15-9D83-40E6-BA6E-A9C2975F1A7E}" dt="2024-08-28T06:27:04.311" v="11667" actId="26606"/>
      <pc:docMkLst>
        <pc:docMk/>
      </pc:docMkLst>
      <pc:sldChg chg="addSp modSp mod chgLayout">
        <pc:chgData name="Ida Katrine Børstad Thoresen" userId="26949cef-587d-411b-aa5f-adea52951c13" providerId="ADAL" clId="{B9119F15-9D83-40E6-BA6E-A9C2975F1A7E}" dt="2024-08-26T11:13:06.390" v="5013" actId="20577"/>
        <pc:sldMkLst>
          <pc:docMk/>
          <pc:sldMk cId="945121969" sldId="256"/>
        </pc:sldMkLst>
        <pc:spChg chg="mod ord">
          <ac:chgData name="Ida Katrine Børstad Thoresen" userId="26949cef-587d-411b-aa5f-adea52951c13" providerId="ADAL" clId="{B9119F15-9D83-40E6-BA6E-A9C2975F1A7E}" dt="2024-08-15T08:58:50.168" v="3" actId="700"/>
          <ac:spMkLst>
            <pc:docMk/>
            <pc:sldMk cId="945121969" sldId="256"/>
            <ac:spMk id="2" creationId="{BF70A338-1CFF-4771-A7E5-6B5C7694C081}"/>
          </ac:spMkLst>
        </pc:spChg>
        <pc:spChg chg="add mod ord">
          <ac:chgData name="Ida Katrine Børstad Thoresen" userId="26949cef-587d-411b-aa5f-adea52951c13" providerId="ADAL" clId="{B9119F15-9D83-40E6-BA6E-A9C2975F1A7E}" dt="2024-08-26T11:13:06.390" v="5013" actId="20577"/>
          <ac:spMkLst>
            <pc:docMk/>
            <pc:sldMk cId="945121969" sldId="256"/>
            <ac:spMk id="3" creationId="{5F3F2215-03C1-FDBB-57C7-2B72E5398F27}"/>
          </ac:spMkLst>
        </pc:spChg>
      </pc:sldChg>
      <pc:sldChg chg="addSp delSp modSp add del mod ord modNotesTx">
        <pc:chgData name="Ida Katrine Børstad Thoresen" userId="26949cef-587d-411b-aa5f-adea52951c13" providerId="ADAL" clId="{B9119F15-9D83-40E6-BA6E-A9C2975F1A7E}" dt="2024-08-26T11:07:00.720" v="4600" actId="47"/>
        <pc:sldMkLst>
          <pc:docMk/>
          <pc:sldMk cId="0" sldId="260"/>
        </pc:sldMkLst>
        <pc:spChg chg="add del mod">
          <ac:chgData name="Ida Katrine Børstad Thoresen" userId="26949cef-587d-411b-aa5f-adea52951c13" providerId="ADAL" clId="{B9119F15-9D83-40E6-BA6E-A9C2975F1A7E}" dt="2024-08-26T10:42:51.616" v="3815" actId="478"/>
          <ac:spMkLst>
            <pc:docMk/>
            <pc:sldMk cId="0" sldId="260"/>
            <ac:spMk id="4" creationId="{7FC8F7DB-AB9D-9111-D2BA-8AF3C601D334}"/>
          </ac:spMkLst>
        </pc:spChg>
        <pc:spChg chg="del mod">
          <ac:chgData name="Ida Katrine Børstad Thoresen" userId="26949cef-587d-411b-aa5f-adea52951c13" providerId="ADAL" clId="{B9119F15-9D83-40E6-BA6E-A9C2975F1A7E}" dt="2024-08-26T10:42:48.447" v="3814" actId="478"/>
          <ac:spMkLst>
            <pc:docMk/>
            <pc:sldMk cId="0" sldId="260"/>
            <ac:spMk id="78" creationId="{00000000-0000-0000-0000-000000000000}"/>
          </ac:spMkLst>
        </pc:spChg>
        <pc:spChg chg="mod">
          <ac:chgData name="Ida Katrine Børstad Thoresen" userId="26949cef-587d-411b-aa5f-adea52951c13" providerId="ADAL" clId="{B9119F15-9D83-40E6-BA6E-A9C2975F1A7E}" dt="2024-08-26T11:06:54.071" v="4599" actId="6549"/>
          <ac:spMkLst>
            <pc:docMk/>
            <pc:sldMk cId="0" sldId="260"/>
            <ac:spMk id="81" creationId="{00000000-0000-0000-0000-000000000000}"/>
          </ac:spMkLst>
        </pc:spChg>
        <pc:picChg chg="del mod">
          <ac:chgData name="Ida Katrine Børstad Thoresen" userId="26949cef-587d-411b-aa5f-adea52951c13" providerId="ADAL" clId="{B9119F15-9D83-40E6-BA6E-A9C2975F1A7E}" dt="2024-08-26T11:06:52.454" v="4598" actId="478"/>
          <ac:picMkLst>
            <pc:docMk/>
            <pc:sldMk cId="0" sldId="260"/>
            <ac:picMk id="3" creationId="{7E066C23-626A-FA40-9030-687FC31D2962}"/>
          </ac:picMkLst>
        </pc:picChg>
      </pc:sldChg>
      <pc:sldChg chg="addSp delSp modSp add mod setBg modNotesTx">
        <pc:chgData name="Ida Katrine Børstad Thoresen" userId="26949cef-587d-411b-aa5f-adea52951c13" providerId="ADAL" clId="{B9119F15-9D83-40E6-BA6E-A9C2975F1A7E}" dt="2024-08-26T10:43:13.501" v="3818" actId="26606"/>
        <pc:sldMkLst>
          <pc:docMk/>
          <pc:sldMk cId="0" sldId="261"/>
        </pc:sldMkLst>
        <pc:spChg chg="add del mod">
          <ac:chgData name="Ida Katrine Børstad Thoresen" userId="26949cef-587d-411b-aa5f-adea52951c13" providerId="ADAL" clId="{B9119F15-9D83-40E6-BA6E-A9C2975F1A7E}" dt="2024-08-26T10:43:09.915" v="3817" actId="478"/>
          <ac:spMkLst>
            <pc:docMk/>
            <pc:sldMk cId="0" sldId="261"/>
            <ac:spMk id="4" creationId="{93D51105-9DC7-CEF4-960C-D5CA834D4EF7}"/>
          </ac:spMkLst>
        </pc:spChg>
        <pc:spChg chg="add">
          <ac:chgData name="Ida Katrine Børstad Thoresen" userId="26949cef-587d-411b-aa5f-adea52951c13" providerId="ADAL" clId="{B9119F15-9D83-40E6-BA6E-A9C2975F1A7E}" dt="2024-08-26T10:43:13.501" v="3818" actId="26606"/>
          <ac:spMkLst>
            <pc:docMk/>
            <pc:sldMk cId="0" sldId="261"/>
            <ac:spMk id="20" creationId="{03E8462A-FEBA-4848-81CC-3F8DA3E477BE}"/>
          </ac:spMkLst>
        </pc:spChg>
        <pc:spChg chg="add">
          <ac:chgData name="Ida Katrine Børstad Thoresen" userId="26949cef-587d-411b-aa5f-adea52951c13" providerId="ADAL" clId="{B9119F15-9D83-40E6-BA6E-A9C2975F1A7E}" dt="2024-08-26T10:43:13.501" v="3818" actId="26606"/>
          <ac:spMkLst>
            <pc:docMk/>
            <pc:sldMk cId="0" sldId="261"/>
            <ac:spMk id="33" creationId="{7941F9B1-B01B-4A84-89D9-B169AEB4E456}"/>
          </ac:spMkLst>
        </pc:spChg>
        <pc:spChg chg="del mod">
          <ac:chgData name="Ida Katrine Børstad Thoresen" userId="26949cef-587d-411b-aa5f-adea52951c13" providerId="ADAL" clId="{B9119F15-9D83-40E6-BA6E-A9C2975F1A7E}" dt="2024-08-26T10:43:06.255" v="3816" actId="478"/>
          <ac:spMkLst>
            <pc:docMk/>
            <pc:sldMk cId="0" sldId="261"/>
            <ac:spMk id="85" creationId="{00000000-0000-0000-0000-000000000000}"/>
          </ac:spMkLst>
        </pc:spChg>
        <pc:grpChg chg="add">
          <ac:chgData name="Ida Katrine Børstad Thoresen" userId="26949cef-587d-411b-aa5f-adea52951c13" providerId="ADAL" clId="{B9119F15-9D83-40E6-BA6E-A9C2975F1A7E}" dt="2024-08-26T10:43:13.501" v="3818" actId="26606"/>
          <ac:grpSpMkLst>
            <pc:docMk/>
            <pc:sldMk cId="0" sldId="261"/>
            <ac:grpSpMk id="8" creationId="{609316A9-990D-4EC3-A671-70EE5C1493A4}"/>
          </ac:grpSpMkLst>
        </pc:grpChg>
        <pc:grpChg chg="add">
          <ac:chgData name="Ida Katrine Børstad Thoresen" userId="26949cef-587d-411b-aa5f-adea52951c13" providerId="ADAL" clId="{B9119F15-9D83-40E6-BA6E-A9C2975F1A7E}" dt="2024-08-26T10:43:13.501" v="3818" actId="26606"/>
          <ac:grpSpMkLst>
            <pc:docMk/>
            <pc:sldMk cId="0" sldId="261"/>
            <ac:grpSpMk id="22" creationId="{2109F83F-40FE-4DB3-84CC-09FB3340D06D}"/>
          </ac:grpSpMkLst>
        </pc:grpChg>
        <pc:picChg chg="mod">
          <ac:chgData name="Ida Katrine Børstad Thoresen" userId="26949cef-587d-411b-aa5f-adea52951c13" providerId="ADAL" clId="{B9119F15-9D83-40E6-BA6E-A9C2975F1A7E}" dt="2024-08-26T10:43:13.501" v="3818" actId="26606"/>
          <ac:picMkLst>
            <pc:docMk/>
            <pc:sldMk cId="0" sldId="261"/>
            <ac:picMk id="3" creationId="{A1C10D3E-04D8-E74C-B505-BE64C96F981B}"/>
          </ac:picMkLst>
        </pc:picChg>
      </pc:sldChg>
      <pc:sldChg chg="addSp delSp modSp add mod setBg modNotesTx">
        <pc:chgData name="Ida Katrine Børstad Thoresen" userId="26949cef-587d-411b-aa5f-adea52951c13" providerId="ADAL" clId="{B9119F15-9D83-40E6-BA6E-A9C2975F1A7E}" dt="2024-08-28T06:22:18.198" v="11437" actId="20577"/>
        <pc:sldMkLst>
          <pc:docMk/>
          <pc:sldMk cId="0" sldId="264"/>
        </pc:sldMkLst>
        <pc:spChg chg="mod">
          <ac:chgData name="Ida Katrine Børstad Thoresen" userId="26949cef-587d-411b-aa5f-adea52951c13" providerId="ADAL" clId="{B9119F15-9D83-40E6-BA6E-A9C2975F1A7E}" dt="2024-08-26T12:33:14.610" v="6204" actId="20577"/>
          <ac:spMkLst>
            <pc:docMk/>
            <pc:sldMk cId="0" sldId="264"/>
            <ac:spMk id="97" creationId="{00000000-0000-0000-0000-000000000000}"/>
          </ac:spMkLst>
        </pc:spChg>
        <pc:spChg chg="del">
          <ac:chgData name="Ida Katrine Børstad Thoresen" userId="26949cef-587d-411b-aa5f-adea52951c13" providerId="ADAL" clId="{B9119F15-9D83-40E6-BA6E-A9C2975F1A7E}" dt="2024-08-26T12:32:53.766" v="6180" actId="26606"/>
          <ac:spMkLst>
            <pc:docMk/>
            <pc:sldMk cId="0" sldId="264"/>
            <ac:spMk id="99" creationId="{00000000-0000-0000-0000-000000000000}"/>
          </ac:spMkLst>
        </pc:spChg>
        <pc:spChg chg="add">
          <ac:chgData name="Ida Katrine Børstad Thoresen" userId="26949cef-587d-411b-aa5f-adea52951c13" providerId="ADAL" clId="{B9119F15-9D83-40E6-BA6E-A9C2975F1A7E}" dt="2024-08-26T12:32:53.766" v="6180" actId="26606"/>
          <ac:spMkLst>
            <pc:docMk/>
            <pc:sldMk cId="0" sldId="264"/>
            <ac:spMk id="117" creationId="{9F4444CE-BC8D-4D61-B303-4C05614E62AB}"/>
          </ac:spMkLst>
        </pc:spChg>
        <pc:spChg chg="add">
          <ac:chgData name="Ida Katrine Børstad Thoresen" userId="26949cef-587d-411b-aa5f-adea52951c13" providerId="ADAL" clId="{B9119F15-9D83-40E6-BA6E-A9C2975F1A7E}" dt="2024-08-26T12:32:53.766" v="6180" actId="26606"/>
          <ac:spMkLst>
            <pc:docMk/>
            <pc:sldMk cId="0" sldId="264"/>
            <ac:spMk id="119" creationId="{73772B81-181F-48B7-8826-4D9686D15DF5}"/>
          </ac:spMkLst>
        </pc:spChg>
        <pc:spChg chg="add">
          <ac:chgData name="Ida Katrine Børstad Thoresen" userId="26949cef-587d-411b-aa5f-adea52951c13" providerId="ADAL" clId="{B9119F15-9D83-40E6-BA6E-A9C2975F1A7E}" dt="2024-08-26T12:32:53.766" v="6180" actId="26606"/>
          <ac:spMkLst>
            <pc:docMk/>
            <pc:sldMk cId="0" sldId="264"/>
            <ac:spMk id="121" creationId="{B2205F6E-03C6-4E92-877C-E2482F6599AA}"/>
          </ac:spMkLst>
        </pc:spChg>
        <pc:grpChg chg="add">
          <ac:chgData name="Ida Katrine Børstad Thoresen" userId="26949cef-587d-411b-aa5f-adea52951c13" providerId="ADAL" clId="{B9119F15-9D83-40E6-BA6E-A9C2975F1A7E}" dt="2024-08-26T12:32:53.766" v="6180" actId="26606"/>
          <ac:grpSpMkLst>
            <pc:docMk/>
            <pc:sldMk cId="0" sldId="264"/>
            <ac:grpSpMk id="105" creationId="{D920209C-E85B-4D6F-A56F-724F5ADA811C}"/>
          </ac:grpSpMkLst>
        </pc:grpChg>
        <pc:graphicFrameChg chg="add mod">
          <ac:chgData name="Ida Katrine Børstad Thoresen" userId="26949cef-587d-411b-aa5f-adea52951c13" providerId="ADAL" clId="{B9119F15-9D83-40E6-BA6E-A9C2975F1A7E}" dt="2024-08-28T06:22:18.198" v="11437" actId="20577"/>
          <ac:graphicFrameMkLst>
            <pc:docMk/>
            <pc:sldMk cId="0" sldId="264"/>
            <ac:graphicFrameMk id="101" creationId="{F4F3E01E-66C5-4C8C-D990-8598B0FFE5FB}"/>
          </ac:graphicFrameMkLst>
        </pc:graphicFrameChg>
      </pc:sldChg>
      <pc:sldChg chg="addSp delSp modSp add mod setBg modNotesTx">
        <pc:chgData name="Ida Katrine Børstad Thoresen" userId="26949cef-587d-411b-aa5f-adea52951c13" providerId="ADAL" clId="{B9119F15-9D83-40E6-BA6E-A9C2975F1A7E}" dt="2024-08-26T12:44:28.004" v="6228"/>
        <pc:sldMkLst>
          <pc:docMk/>
          <pc:sldMk cId="0" sldId="266"/>
        </pc:sldMkLst>
        <pc:spChg chg="add del mod">
          <ac:chgData name="Ida Katrine Børstad Thoresen" userId="26949cef-587d-411b-aa5f-adea52951c13" providerId="ADAL" clId="{B9119F15-9D83-40E6-BA6E-A9C2975F1A7E}" dt="2024-08-26T11:06:22.003" v="4596" actId="478"/>
          <ac:spMkLst>
            <pc:docMk/>
            <pc:sldMk cId="0" sldId="266"/>
            <ac:spMk id="4" creationId="{791EC2F4-7785-2461-F1AA-CF033EC1AF7B}"/>
          </ac:spMkLst>
        </pc:spChg>
        <pc:spChg chg="add">
          <ac:chgData name="Ida Katrine Børstad Thoresen" userId="26949cef-587d-411b-aa5f-adea52951c13" providerId="ADAL" clId="{B9119F15-9D83-40E6-BA6E-A9C2975F1A7E}" dt="2024-08-26T11:06:25.903" v="4597" actId="26606"/>
          <ac:spMkLst>
            <pc:docMk/>
            <pc:sldMk cId="0" sldId="266"/>
            <ac:spMk id="20" creationId="{03E8462A-FEBA-4848-81CC-3F8DA3E477BE}"/>
          </ac:spMkLst>
        </pc:spChg>
        <pc:spChg chg="add">
          <ac:chgData name="Ida Katrine Børstad Thoresen" userId="26949cef-587d-411b-aa5f-adea52951c13" providerId="ADAL" clId="{B9119F15-9D83-40E6-BA6E-A9C2975F1A7E}" dt="2024-08-26T11:06:25.903" v="4597" actId="26606"/>
          <ac:spMkLst>
            <pc:docMk/>
            <pc:sldMk cId="0" sldId="266"/>
            <ac:spMk id="33" creationId="{7941F9B1-B01B-4A84-89D9-B169AEB4E456}"/>
          </ac:spMkLst>
        </pc:spChg>
        <pc:spChg chg="del mod">
          <ac:chgData name="Ida Katrine Børstad Thoresen" userId="26949cef-587d-411b-aa5f-adea52951c13" providerId="ADAL" clId="{B9119F15-9D83-40E6-BA6E-A9C2975F1A7E}" dt="2024-08-26T11:06:17.622" v="4595" actId="478"/>
          <ac:spMkLst>
            <pc:docMk/>
            <pc:sldMk cId="0" sldId="266"/>
            <ac:spMk id="105" creationId="{00000000-0000-0000-0000-000000000000}"/>
          </ac:spMkLst>
        </pc:spChg>
        <pc:grpChg chg="add">
          <ac:chgData name="Ida Katrine Børstad Thoresen" userId="26949cef-587d-411b-aa5f-adea52951c13" providerId="ADAL" clId="{B9119F15-9D83-40E6-BA6E-A9C2975F1A7E}" dt="2024-08-26T11:06:25.903" v="4597" actId="26606"/>
          <ac:grpSpMkLst>
            <pc:docMk/>
            <pc:sldMk cId="0" sldId="266"/>
            <ac:grpSpMk id="8" creationId="{609316A9-990D-4EC3-A671-70EE5C1493A4}"/>
          </ac:grpSpMkLst>
        </pc:grpChg>
        <pc:grpChg chg="add">
          <ac:chgData name="Ida Katrine Børstad Thoresen" userId="26949cef-587d-411b-aa5f-adea52951c13" providerId="ADAL" clId="{B9119F15-9D83-40E6-BA6E-A9C2975F1A7E}" dt="2024-08-26T11:06:25.903" v="4597" actId="26606"/>
          <ac:grpSpMkLst>
            <pc:docMk/>
            <pc:sldMk cId="0" sldId="266"/>
            <ac:grpSpMk id="22" creationId="{2109F83F-40FE-4DB3-84CC-09FB3340D06D}"/>
          </ac:grpSpMkLst>
        </pc:grpChg>
        <pc:picChg chg="mod">
          <ac:chgData name="Ida Katrine Børstad Thoresen" userId="26949cef-587d-411b-aa5f-adea52951c13" providerId="ADAL" clId="{B9119F15-9D83-40E6-BA6E-A9C2975F1A7E}" dt="2024-08-26T11:06:25.903" v="4597" actId="26606"/>
          <ac:picMkLst>
            <pc:docMk/>
            <pc:sldMk cId="0" sldId="266"/>
            <ac:picMk id="3" creationId="{270B7934-2836-9445-81DF-A6FF973A7E04}"/>
          </ac:picMkLst>
        </pc:picChg>
      </pc:sldChg>
      <pc:sldChg chg="addSp modSp mod ord setBg modAnim modNotesTx">
        <pc:chgData name="Ida Katrine Børstad Thoresen" userId="26949cef-587d-411b-aa5f-adea52951c13" providerId="ADAL" clId="{B9119F15-9D83-40E6-BA6E-A9C2975F1A7E}" dt="2024-08-26T12:31:57.036" v="6179" actId="26606"/>
        <pc:sldMkLst>
          <pc:docMk/>
          <pc:sldMk cId="1013573068" sldId="272"/>
        </pc:sldMkLst>
        <pc:spChg chg="mod">
          <ac:chgData name="Ida Katrine Børstad Thoresen" userId="26949cef-587d-411b-aa5f-adea52951c13" providerId="ADAL" clId="{B9119F15-9D83-40E6-BA6E-A9C2975F1A7E}" dt="2024-08-26T12:31:57.036" v="6179" actId="26606"/>
          <ac:spMkLst>
            <pc:docMk/>
            <pc:sldMk cId="1013573068" sldId="272"/>
            <ac:spMk id="2" creationId="{00000000-0000-0000-0000-000000000000}"/>
          </ac:spMkLst>
        </pc:spChg>
        <pc:spChg chg="mod">
          <ac:chgData name="Ida Katrine Børstad Thoresen" userId="26949cef-587d-411b-aa5f-adea52951c13" providerId="ADAL" clId="{B9119F15-9D83-40E6-BA6E-A9C2975F1A7E}" dt="2024-08-26T12:31:57.036" v="6179" actId="26606"/>
          <ac:spMkLst>
            <pc:docMk/>
            <pc:sldMk cId="1013573068" sldId="272"/>
            <ac:spMk id="3" creationId="{00000000-0000-0000-0000-000000000000}"/>
          </ac:spMkLst>
        </pc:spChg>
        <pc:cxnChg chg="add">
          <ac:chgData name="Ida Katrine Børstad Thoresen" userId="26949cef-587d-411b-aa5f-adea52951c13" providerId="ADAL" clId="{B9119F15-9D83-40E6-BA6E-A9C2975F1A7E}" dt="2024-08-26T12:31:57.036" v="6179" actId="26606"/>
          <ac:cxnSpMkLst>
            <pc:docMk/>
            <pc:sldMk cId="1013573068" sldId="272"/>
            <ac:cxnSpMk id="8" creationId="{0B5F7E3B-C5F1-40E0-A491-558BAFBC1127}"/>
          </ac:cxnSpMkLst>
        </pc:cxnChg>
      </pc:sldChg>
      <pc:sldChg chg="addSp delSp modSp add mod setBg">
        <pc:chgData name="Ida Katrine Børstad Thoresen" userId="26949cef-587d-411b-aa5f-adea52951c13" providerId="ADAL" clId="{B9119F15-9D83-40E6-BA6E-A9C2975F1A7E}" dt="2024-08-28T06:27:04.311" v="11667" actId="26606"/>
        <pc:sldMkLst>
          <pc:docMk/>
          <pc:sldMk cId="0" sldId="274"/>
        </pc:sldMkLst>
        <pc:spChg chg="add">
          <ac:chgData name="Ida Katrine Børstad Thoresen" userId="26949cef-587d-411b-aa5f-adea52951c13" providerId="ADAL" clId="{B9119F15-9D83-40E6-BA6E-A9C2975F1A7E}" dt="2024-08-28T06:23:07.286" v="11438"/>
          <ac:spMkLst>
            <pc:docMk/>
            <pc:sldMk cId="0" sldId="274"/>
            <ac:spMk id="2" creationId="{9FA36FDF-596C-F5F8-46BB-5C4459A82387}"/>
          </ac:spMkLst>
        </pc:spChg>
        <pc:spChg chg="add">
          <ac:chgData name="Ida Katrine Børstad Thoresen" userId="26949cef-587d-411b-aa5f-adea52951c13" providerId="ADAL" clId="{B9119F15-9D83-40E6-BA6E-A9C2975F1A7E}" dt="2024-08-28T06:23:14.920" v="11439"/>
          <ac:spMkLst>
            <pc:docMk/>
            <pc:sldMk cId="0" sldId="274"/>
            <ac:spMk id="3" creationId="{5426D2D5-A90E-6DBF-BF7A-ED65DF4EBAC1}"/>
          </ac:spMkLst>
        </pc:spChg>
        <pc:spChg chg="add del">
          <ac:chgData name="Ida Katrine Børstad Thoresen" userId="26949cef-587d-411b-aa5f-adea52951c13" providerId="ADAL" clId="{B9119F15-9D83-40E6-BA6E-A9C2975F1A7E}" dt="2024-08-28T06:25:02.547" v="11656" actId="21"/>
          <ac:spMkLst>
            <pc:docMk/>
            <pc:sldMk cId="0" sldId="274"/>
            <ac:spMk id="4" creationId="{E578E282-8669-70B3-3482-DA0A77EAA7F4}"/>
          </ac:spMkLst>
        </pc:spChg>
        <pc:spChg chg="mod">
          <ac:chgData name="Ida Katrine Børstad Thoresen" userId="26949cef-587d-411b-aa5f-adea52951c13" providerId="ADAL" clId="{B9119F15-9D83-40E6-BA6E-A9C2975F1A7E}" dt="2024-08-28T06:27:04.311" v="11667" actId="26606"/>
          <ac:spMkLst>
            <pc:docMk/>
            <pc:sldMk cId="0" sldId="274"/>
            <ac:spMk id="137" creationId="{00000000-0000-0000-0000-000000000000}"/>
          </ac:spMkLst>
        </pc:spChg>
        <pc:spChg chg="add del mod">
          <ac:chgData name="Ida Katrine Børstad Thoresen" userId="26949cef-587d-411b-aa5f-adea52951c13" providerId="ADAL" clId="{B9119F15-9D83-40E6-BA6E-A9C2975F1A7E}" dt="2024-08-28T06:27:04.311" v="11667" actId="26606"/>
          <ac:spMkLst>
            <pc:docMk/>
            <pc:sldMk cId="0" sldId="274"/>
            <ac:spMk id="139" creationId="{00000000-0000-0000-0000-000000000000}"/>
          </ac:spMkLst>
        </pc:spChg>
        <pc:spChg chg="add del">
          <ac:chgData name="Ida Katrine Børstad Thoresen" userId="26949cef-587d-411b-aa5f-adea52951c13" providerId="ADAL" clId="{B9119F15-9D83-40E6-BA6E-A9C2975F1A7E}" dt="2024-08-28T06:27:04.311" v="11667" actId="26606"/>
          <ac:spMkLst>
            <pc:docMk/>
            <pc:sldMk cId="0" sldId="274"/>
            <ac:spMk id="156" creationId="{E80B86A7-A1EC-475B-9166-88902B033A38}"/>
          </ac:spMkLst>
        </pc:spChg>
        <pc:spChg chg="add del">
          <ac:chgData name="Ida Katrine Børstad Thoresen" userId="26949cef-587d-411b-aa5f-adea52951c13" providerId="ADAL" clId="{B9119F15-9D83-40E6-BA6E-A9C2975F1A7E}" dt="2024-08-28T06:27:04.311" v="11667" actId="26606"/>
          <ac:spMkLst>
            <pc:docMk/>
            <pc:sldMk cId="0" sldId="274"/>
            <ac:spMk id="158" creationId="{C2C29CB1-9F74-4879-A6AF-AEA67B6F1F4D}"/>
          </ac:spMkLst>
        </pc:spChg>
        <pc:spChg chg="add del">
          <ac:chgData name="Ida Katrine Børstad Thoresen" userId="26949cef-587d-411b-aa5f-adea52951c13" providerId="ADAL" clId="{B9119F15-9D83-40E6-BA6E-A9C2975F1A7E}" dt="2024-08-28T06:27:04.311" v="11667" actId="26606"/>
          <ac:spMkLst>
            <pc:docMk/>
            <pc:sldMk cId="0" sldId="274"/>
            <ac:spMk id="160" creationId="{7E2C7115-5336-410C-AD71-0F0952A2E5A7}"/>
          </ac:spMkLst>
        </pc:spChg>
        <pc:spChg chg="add">
          <ac:chgData name="Ida Katrine Børstad Thoresen" userId="26949cef-587d-411b-aa5f-adea52951c13" providerId="ADAL" clId="{B9119F15-9D83-40E6-BA6E-A9C2975F1A7E}" dt="2024-08-28T06:27:04.311" v="11667" actId="26606"/>
          <ac:spMkLst>
            <pc:docMk/>
            <pc:sldMk cId="0" sldId="274"/>
            <ac:spMk id="177" creationId="{603AE127-802C-459A-A612-DB85B67F0DC0}"/>
          </ac:spMkLst>
        </pc:spChg>
        <pc:spChg chg="add">
          <ac:chgData name="Ida Katrine Børstad Thoresen" userId="26949cef-587d-411b-aa5f-adea52951c13" providerId="ADAL" clId="{B9119F15-9D83-40E6-BA6E-A9C2975F1A7E}" dt="2024-08-28T06:27:04.311" v="11667" actId="26606"/>
          <ac:spMkLst>
            <pc:docMk/>
            <pc:sldMk cId="0" sldId="274"/>
            <ac:spMk id="179" creationId="{9323D83D-50D6-4040-A58B-FCEA340F886A}"/>
          </ac:spMkLst>
        </pc:spChg>
        <pc:spChg chg="add">
          <ac:chgData name="Ida Katrine Børstad Thoresen" userId="26949cef-587d-411b-aa5f-adea52951c13" providerId="ADAL" clId="{B9119F15-9D83-40E6-BA6E-A9C2975F1A7E}" dt="2024-08-28T06:27:04.311" v="11667" actId="26606"/>
          <ac:spMkLst>
            <pc:docMk/>
            <pc:sldMk cId="0" sldId="274"/>
            <ac:spMk id="183" creationId="{F10FD715-4DCE-4779-B634-EC78315EA213}"/>
          </ac:spMkLst>
        </pc:spChg>
        <pc:grpChg chg="add del">
          <ac:chgData name="Ida Katrine Børstad Thoresen" userId="26949cef-587d-411b-aa5f-adea52951c13" providerId="ADAL" clId="{B9119F15-9D83-40E6-BA6E-A9C2975F1A7E}" dt="2024-08-28T06:27:04.311" v="11667" actId="26606"/>
          <ac:grpSpMkLst>
            <pc:docMk/>
            <pc:sldMk cId="0" sldId="274"/>
            <ac:grpSpMk id="144" creationId="{09EA7EA7-74F5-4EE2-8E3D-1A10308259D7}"/>
          </ac:grpSpMkLst>
        </pc:grpChg>
        <pc:grpChg chg="add">
          <ac:chgData name="Ida Katrine Børstad Thoresen" userId="26949cef-587d-411b-aa5f-adea52951c13" providerId="ADAL" clId="{B9119F15-9D83-40E6-BA6E-A9C2975F1A7E}" dt="2024-08-28T06:27:04.311" v="11667" actId="26606"/>
          <ac:grpSpMkLst>
            <pc:docMk/>
            <pc:sldMk cId="0" sldId="274"/>
            <ac:grpSpMk id="165" creationId="{09EA7EA7-74F5-4EE2-8E3D-1A10308259D7}"/>
          </ac:grpSpMkLst>
        </pc:grpChg>
        <pc:cxnChg chg="add">
          <ac:chgData name="Ida Katrine Børstad Thoresen" userId="26949cef-587d-411b-aa5f-adea52951c13" providerId="ADAL" clId="{B9119F15-9D83-40E6-BA6E-A9C2975F1A7E}" dt="2024-08-28T06:27:04.311" v="11667" actId="26606"/>
          <ac:cxnSpMkLst>
            <pc:docMk/>
            <pc:sldMk cId="0" sldId="274"/>
            <ac:cxnSpMk id="181" creationId="{1A1FE6BB-DFB2-4080-9B5E-076EF5DDE67B}"/>
          </ac:cxnSpMkLst>
        </pc:cxnChg>
      </pc:sldChg>
      <pc:sldChg chg="modSp add mod modNotesTx">
        <pc:chgData name="Ida Katrine Børstad Thoresen" userId="26949cef-587d-411b-aa5f-adea52951c13" providerId="ADAL" clId="{B9119F15-9D83-40E6-BA6E-A9C2975F1A7E}" dt="2024-08-22T09:49:43.498" v="1785" actId="20577"/>
        <pc:sldMkLst>
          <pc:docMk/>
          <pc:sldMk cId="0" sldId="275"/>
        </pc:sldMkLst>
        <pc:spChg chg="mod">
          <ac:chgData name="Ida Katrine Børstad Thoresen" userId="26949cef-587d-411b-aa5f-adea52951c13" providerId="ADAL" clId="{B9119F15-9D83-40E6-BA6E-A9C2975F1A7E}" dt="2024-08-22T09:46:50.552" v="1482" actId="27636"/>
          <ac:spMkLst>
            <pc:docMk/>
            <pc:sldMk cId="0" sldId="275"/>
            <ac:spMk id="141" creationId="{00000000-0000-0000-0000-000000000000}"/>
          </ac:spMkLst>
        </pc:spChg>
      </pc:sldChg>
      <pc:sldChg chg="modSp mod">
        <pc:chgData name="Ida Katrine Børstad Thoresen" userId="26949cef-587d-411b-aa5f-adea52951c13" providerId="ADAL" clId="{B9119F15-9D83-40E6-BA6E-A9C2975F1A7E}" dt="2024-08-28T06:19:03.191" v="11386" actId="108"/>
        <pc:sldMkLst>
          <pc:docMk/>
          <pc:sldMk cId="708979777" sldId="312"/>
        </pc:sldMkLst>
        <pc:spChg chg="mod">
          <ac:chgData name="Ida Katrine Børstad Thoresen" userId="26949cef-587d-411b-aa5f-adea52951c13" providerId="ADAL" clId="{B9119F15-9D83-40E6-BA6E-A9C2975F1A7E}" dt="2024-08-28T06:18:59.775" v="11384" actId="108"/>
          <ac:spMkLst>
            <pc:docMk/>
            <pc:sldMk cId="708979777" sldId="312"/>
            <ac:spMk id="9" creationId="{00000000-0000-0000-0000-000000000000}"/>
          </ac:spMkLst>
        </pc:spChg>
        <pc:spChg chg="mod">
          <ac:chgData name="Ida Katrine Børstad Thoresen" userId="26949cef-587d-411b-aa5f-adea52951c13" providerId="ADAL" clId="{B9119F15-9D83-40E6-BA6E-A9C2975F1A7E}" dt="2024-08-28T06:18:58.028" v="11383" actId="108"/>
          <ac:spMkLst>
            <pc:docMk/>
            <pc:sldMk cId="708979777" sldId="312"/>
            <ac:spMk id="15" creationId="{00000000-0000-0000-0000-000000000000}"/>
          </ac:spMkLst>
        </pc:spChg>
        <pc:spChg chg="mod">
          <ac:chgData name="Ida Katrine Børstad Thoresen" userId="26949cef-587d-411b-aa5f-adea52951c13" providerId="ADAL" clId="{B9119F15-9D83-40E6-BA6E-A9C2975F1A7E}" dt="2024-08-26T11:14:19.557" v="5018" actId="1076"/>
          <ac:spMkLst>
            <pc:docMk/>
            <pc:sldMk cId="708979777" sldId="312"/>
            <ac:spMk id="17" creationId="{00000000-0000-0000-0000-000000000000}"/>
          </ac:spMkLst>
        </pc:spChg>
        <pc:spChg chg="mod">
          <ac:chgData name="Ida Katrine Børstad Thoresen" userId="26949cef-587d-411b-aa5f-adea52951c13" providerId="ADAL" clId="{B9119F15-9D83-40E6-BA6E-A9C2975F1A7E}" dt="2024-08-28T06:18:44.960" v="11382" actId="207"/>
          <ac:spMkLst>
            <pc:docMk/>
            <pc:sldMk cId="708979777" sldId="312"/>
            <ac:spMk id="18" creationId="{00000000-0000-0000-0000-000000000000}"/>
          </ac:spMkLst>
        </pc:spChg>
        <pc:spChg chg="mod">
          <ac:chgData name="Ida Katrine Børstad Thoresen" userId="26949cef-587d-411b-aa5f-adea52951c13" providerId="ADAL" clId="{B9119F15-9D83-40E6-BA6E-A9C2975F1A7E}" dt="2024-08-28T06:19:03.191" v="11386" actId="108"/>
          <ac:spMkLst>
            <pc:docMk/>
            <pc:sldMk cId="708979777" sldId="312"/>
            <ac:spMk id="21" creationId="{00000000-0000-0000-0000-000000000000}"/>
          </ac:spMkLst>
        </pc:spChg>
      </pc:sldChg>
      <pc:sldChg chg="addSp delSp modSp new mod setBg modClrScheme chgLayout modNotesTx">
        <pc:chgData name="Ida Katrine Børstad Thoresen" userId="26949cef-587d-411b-aa5f-adea52951c13" providerId="ADAL" clId="{B9119F15-9D83-40E6-BA6E-A9C2975F1A7E}" dt="2024-08-26T12:56:01.060" v="7145" actId="20577"/>
        <pc:sldMkLst>
          <pc:docMk/>
          <pc:sldMk cId="2388252994" sldId="313"/>
        </pc:sldMkLst>
        <pc:spChg chg="del mod ord">
          <ac:chgData name="Ida Katrine Børstad Thoresen" userId="26949cef-587d-411b-aa5f-adea52951c13" providerId="ADAL" clId="{B9119F15-9D83-40E6-BA6E-A9C2975F1A7E}" dt="2024-08-22T09:38:22.343" v="680" actId="700"/>
          <ac:spMkLst>
            <pc:docMk/>
            <pc:sldMk cId="2388252994" sldId="313"/>
            <ac:spMk id="2" creationId="{430DC191-DE63-7A69-A9C7-41F236A6723B}"/>
          </ac:spMkLst>
        </pc:spChg>
        <pc:spChg chg="add mod ord">
          <ac:chgData name="Ida Katrine Børstad Thoresen" userId="26949cef-587d-411b-aa5f-adea52951c13" providerId="ADAL" clId="{B9119F15-9D83-40E6-BA6E-A9C2975F1A7E}" dt="2024-08-26T12:47:39.370" v="6390" actId="26606"/>
          <ac:spMkLst>
            <pc:docMk/>
            <pc:sldMk cId="2388252994" sldId="313"/>
            <ac:spMk id="3" creationId="{F2955F02-D2B5-BE9F-7090-C273C95F5EDD}"/>
          </ac:spMkLst>
        </pc:spChg>
        <pc:spChg chg="add del mod ord">
          <ac:chgData name="Ida Katrine Børstad Thoresen" userId="26949cef-587d-411b-aa5f-adea52951c13" providerId="ADAL" clId="{B9119F15-9D83-40E6-BA6E-A9C2975F1A7E}" dt="2024-08-26T12:47:39.370" v="6390" actId="26606"/>
          <ac:spMkLst>
            <pc:docMk/>
            <pc:sldMk cId="2388252994" sldId="313"/>
            <ac:spMk id="4" creationId="{082BAF6C-9D90-9CDA-7279-7900746E607D}"/>
          </ac:spMkLst>
        </pc:spChg>
        <pc:spChg chg="add">
          <ac:chgData name="Ida Katrine Børstad Thoresen" userId="26949cef-587d-411b-aa5f-adea52951c13" providerId="ADAL" clId="{B9119F15-9D83-40E6-BA6E-A9C2975F1A7E}" dt="2024-08-26T12:47:39.370" v="6390" actId="26606"/>
          <ac:spMkLst>
            <pc:docMk/>
            <pc:sldMk cId="2388252994" sldId="313"/>
            <ac:spMk id="10" creationId="{9F4444CE-BC8D-4D61-B303-4C05614E62AB}"/>
          </ac:spMkLst>
        </pc:spChg>
        <pc:spChg chg="add">
          <ac:chgData name="Ida Katrine Børstad Thoresen" userId="26949cef-587d-411b-aa5f-adea52951c13" providerId="ADAL" clId="{B9119F15-9D83-40E6-BA6E-A9C2975F1A7E}" dt="2024-08-26T12:47:39.370" v="6390" actId="26606"/>
          <ac:spMkLst>
            <pc:docMk/>
            <pc:sldMk cId="2388252994" sldId="313"/>
            <ac:spMk id="12" creationId="{73772B81-181F-48B7-8826-4D9686D15DF5}"/>
          </ac:spMkLst>
        </pc:spChg>
        <pc:spChg chg="add">
          <ac:chgData name="Ida Katrine Børstad Thoresen" userId="26949cef-587d-411b-aa5f-adea52951c13" providerId="ADAL" clId="{B9119F15-9D83-40E6-BA6E-A9C2975F1A7E}" dt="2024-08-26T12:47:39.370" v="6390" actId="26606"/>
          <ac:spMkLst>
            <pc:docMk/>
            <pc:sldMk cId="2388252994" sldId="313"/>
            <ac:spMk id="14" creationId="{B2205F6E-03C6-4E92-877C-E2482F6599AA}"/>
          </ac:spMkLst>
        </pc:spChg>
        <pc:graphicFrameChg chg="add">
          <ac:chgData name="Ida Katrine Børstad Thoresen" userId="26949cef-587d-411b-aa5f-adea52951c13" providerId="ADAL" clId="{B9119F15-9D83-40E6-BA6E-A9C2975F1A7E}" dt="2024-08-26T12:47:39.370" v="6390" actId="26606"/>
          <ac:graphicFrameMkLst>
            <pc:docMk/>
            <pc:sldMk cId="2388252994" sldId="313"/>
            <ac:graphicFrameMk id="6" creationId="{D5391FA7-CCBE-32F7-BA40-6CC65936089E}"/>
          </ac:graphicFrameMkLst>
        </pc:graphicFrameChg>
      </pc:sldChg>
      <pc:sldChg chg="addSp delSp modSp new mod setBg modClrScheme chgLayout">
        <pc:chgData name="Ida Katrine Børstad Thoresen" userId="26949cef-587d-411b-aa5f-adea52951c13" providerId="ADAL" clId="{B9119F15-9D83-40E6-BA6E-A9C2975F1A7E}" dt="2024-08-26T12:54:15.466" v="7144" actId="26606"/>
        <pc:sldMkLst>
          <pc:docMk/>
          <pc:sldMk cId="3707230249" sldId="314"/>
        </pc:sldMkLst>
        <pc:spChg chg="del mod ord">
          <ac:chgData name="Ida Katrine Børstad Thoresen" userId="26949cef-587d-411b-aa5f-adea52951c13" providerId="ADAL" clId="{B9119F15-9D83-40E6-BA6E-A9C2975F1A7E}" dt="2024-08-22T09:43:44.483" v="1061" actId="700"/>
          <ac:spMkLst>
            <pc:docMk/>
            <pc:sldMk cId="3707230249" sldId="314"/>
            <ac:spMk id="2" creationId="{96B8D79A-3F51-37A8-6B3F-7141B610D1E9}"/>
          </ac:spMkLst>
        </pc:spChg>
        <pc:spChg chg="del mod ord">
          <ac:chgData name="Ida Katrine Børstad Thoresen" userId="26949cef-587d-411b-aa5f-adea52951c13" providerId="ADAL" clId="{B9119F15-9D83-40E6-BA6E-A9C2975F1A7E}" dt="2024-08-22T09:43:44.483" v="1061" actId="700"/>
          <ac:spMkLst>
            <pc:docMk/>
            <pc:sldMk cId="3707230249" sldId="314"/>
            <ac:spMk id="3" creationId="{3BAF1B80-D56E-FE19-7CBA-BE507028A3EC}"/>
          </ac:spMkLst>
        </pc:spChg>
        <pc:spChg chg="add mod ord">
          <ac:chgData name="Ida Katrine Børstad Thoresen" userId="26949cef-587d-411b-aa5f-adea52951c13" providerId="ADAL" clId="{B9119F15-9D83-40E6-BA6E-A9C2975F1A7E}" dt="2024-08-26T12:54:15.466" v="7144" actId="26606"/>
          <ac:spMkLst>
            <pc:docMk/>
            <pc:sldMk cId="3707230249" sldId="314"/>
            <ac:spMk id="4" creationId="{DEACE770-191C-C38F-014A-A6C1ADB315DA}"/>
          </ac:spMkLst>
        </pc:spChg>
        <pc:spChg chg="add mod ord">
          <ac:chgData name="Ida Katrine Børstad Thoresen" userId="26949cef-587d-411b-aa5f-adea52951c13" providerId="ADAL" clId="{B9119F15-9D83-40E6-BA6E-A9C2975F1A7E}" dt="2024-08-26T12:54:15.466" v="7144" actId="26606"/>
          <ac:spMkLst>
            <pc:docMk/>
            <pc:sldMk cId="3707230249" sldId="314"/>
            <ac:spMk id="5" creationId="{795846FB-5DDA-75EE-8C11-B26D894C5500}"/>
          </ac:spMkLst>
        </pc:spChg>
        <pc:spChg chg="add">
          <ac:chgData name="Ida Katrine Børstad Thoresen" userId="26949cef-587d-411b-aa5f-adea52951c13" providerId="ADAL" clId="{B9119F15-9D83-40E6-BA6E-A9C2975F1A7E}" dt="2024-08-26T12:54:15.466" v="7144" actId="26606"/>
          <ac:spMkLst>
            <pc:docMk/>
            <pc:sldMk cId="3707230249" sldId="314"/>
            <ac:spMk id="10" creationId="{8DF4D7F6-81B5-452A-9CE6-76D81F91D41B}"/>
          </ac:spMkLst>
        </pc:spChg>
        <pc:spChg chg="add">
          <ac:chgData name="Ida Katrine Børstad Thoresen" userId="26949cef-587d-411b-aa5f-adea52951c13" providerId="ADAL" clId="{B9119F15-9D83-40E6-BA6E-A9C2975F1A7E}" dt="2024-08-26T12:54:15.466" v="7144" actId="26606"/>
          <ac:spMkLst>
            <pc:docMk/>
            <pc:sldMk cId="3707230249" sldId="314"/>
            <ac:spMk id="12" creationId="{4600514D-20FB-4559-97DC-D1DC39E6C3DE}"/>
          </ac:spMkLst>
        </pc:spChg>
        <pc:spChg chg="add">
          <ac:chgData name="Ida Katrine Børstad Thoresen" userId="26949cef-587d-411b-aa5f-adea52951c13" providerId="ADAL" clId="{B9119F15-9D83-40E6-BA6E-A9C2975F1A7E}" dt="2024-08-26T12:54:15.466" v="7144" actId="26606"/>
          <ac:spMkLst>
            <pc:docMk/>
            <pc:sldMk cId="3707230249" sldId="314"/>
            <ac:spMk id="14" creationId="{266F638A-E405-4AC0-B984-72E5813B0DD1}"/>
          </ac:spMkLst>
        </pc:spChg>
        <pc:spChg chg="add">
          <ac:chgData name="Ida Katrine Børstad Thoresen" userId="26949cef-587d-411b-aa5f-adea52951c13" providerId="ADAL" clId="{B9119F15-9D83-40E6-BA6E-A9C2975F1A7E}" dt="2024-08-26T12:54:15.466" v="7144" actId="26606"/>
          <ac:spMkLst>
            <pc:docMk/>
            <pc:sldMk cId="3707230249" sldId="314"/>
            <ac:spMk id="20" creationId="{27B538D5-95DB-47ED-9CB4-34AE5BF78E6B}"/>
          </ac:spMkLst>
        </pc:spChg>
        <pc:cxnChg chg="add">
          <ac:chgData name="Ida Katrine Børstad Thoresen" userId="26949cef-587d-411b-aa5f-adea52951c13" providerId="ADAL" clId="{B9119F15-9D83-40E6-BA6E-A9C2975F1A7E}" dt="2024-08-26T12:54:15.466" v="7144" actId="26606"/>
          <ac:cxnSpMkLst>
            <pc:docMk/>
            <pc:sldMk cId="3707230249" sldId="314"/>
            <ac:cxnSpMk id="16" creationId="{7D1CBE93-B17D-4509-843C-82287C38032A}"/>
          </ac:cxnSpMkLst>
        </pc:cxnChg>
        <pc:cxnChg chg="add">
          <ac:chgData name="Ida Katrine Børstad Thoresen" userId="26949cef-587d-411b-aa5f-adea52951c13" providerId="ADAL" clId="{B9119F15-9D83-40E6-BA6E-A9C2975F1A7E}" dt="2024-08-26T12:54:15.466" v="7144" actId="26606"/>
          <ac:cxnSpMkLst>
            <pc:docMk/>
            <pc:sldMk cId="3707230249" sldId="314"/>
            <ac:cxnSpMk id="18" creationId="{AE6277B4-6A43-48AB-89B2-3442221619CC}"/>
          </ac:cxnSpMkLst>
        </pc:cxnChg>
      </pc:sldChg>
      <pc:sldChg chg="addSp delSp modSp new mod setBg modClrScheme chgLayout modNotesTx">
        <pc:chgData name="Ida Katrine Børstad Thoresen" userId="26949cef-587d-411b-aa5f-adea52951c13" providerId="ADAL" clId="{B9119F15-9D83-40E6-BA6E-A9C2975F1A7E}" dt="2024-08-26T12:58:24.131" v="7227" actId="26606"/>
        <pc:sldMkLst>
          <pc:docMk/>
          <pc:sldMk cId="1357641862" sldId="315"/>
        </pc:sldMkLst>
        <pc:spChg chg="del mod ord">
          <ac:chgData name="Ida Katrine Børstad Thoresen" userId="26949cef-587d-411b-aa5f-adea52951c13" providerId="ADAL" clId="{B9119F15-9D83-40E6-BA6E-A9C2975F1A7E}" dt="2024-08-22T09:50:55.281" v="1787" actId="700"/>
          <ac:spMkLst>
            <pc:docMk/>
            <pc:sldMk cId="1357641862" sldId="315"/>
            <ac:spMk id="2" creationId="{6C9279A1-2A67-7300-D720-059348E0ED85}"/>
          </ac:spMkLst>
        </pc:spChg>
        <pc:spChg chg="add mod ord">
          <ac:chgData name="Ida Katrine Børstad Thoresen" userId="26949cef-587d-411b-aa5f-adea52951c13" providerId="ADAL" clId="{B9119F15-9D83-40E6-BA6E-A9C2975F1A7E}" dt="2024-08-26T12:58:24.131" v="7227" actId="26606"/>
          <ac:spMkLst>
            <pc:docMk/>
            <pc:sldMk cId="1357641862" sldId="315"/>
            <ac:spMk id="3" creationId="{D6CB319D-3C67-7139-06D9-1B12BC2DC468}"/>
          </ac:spMkLst>
        </pc:spChg>
        <pc:spChg chg="add del mod ord">
          <ac:chgData name="Ida Katrine Børstad Thoresen" userId="26949cef-587d-411b-aa5f-adea52951c13" providerId="ADAL" clId="{B9119F15-9D83-40E6-BA6E-A9C2975F1A7E}" dt="2024-08-26T12:58:17.590" v="7226" actId="478"/>
          <ac:spMkLst>
            <pc:docMk/>
            <pc:sldMk cId="1357641862" sldId="315"/>
            <ac:spMk id="4" creationId="{EFB1847B-D116-9351-788F-0A4E1F2D4DF3}"/>
          </ac:spMkLst>
        </pc:spChg>
        <pc:spChg chg="add">
          <ac:chgData name="Ida Katrine Børstad Thoresen" userId="26949cef-587d-411b-aa5f-adea52951c13" providerId="ADAL" clId="{B9119F15-9D83-40E6-BA6E-A9C2975F1A7E}" dt="2024-08-26T12:58:24.131" v="7227" actId="26606"/>
          <ac:spMkLst>
            <pc:docMk/>
            <pc:sldMk cId="1357641862" sldId="315"/>
            <ac:spMk id="8" creationId="{BDDE9CD4-0E0A-4129-8689-A89C4E9A666D}"/>
          </ac:spMkLst>
        </pc:spChg>
        <pc:grpChg chg="add">
          <ac:chgData name="Ida Katrine Børstad Thoresen" userId="26949cef-587d-411b-aa5f-adea52951c13" providerId="ADAL" clId="{B9119F15-9D83-40E6-BA6E-A9C2975F1A7E}" dt="2024-08-26T12:58:24.131" v="7227" actId="26606"/>
          <ac:grpSpMkLst>
            <pc:docMk/>
            <pc:sldMk cId="1357641862" sldId="315"/>
            <ac:grpSpMk id="10" creationId="{85DB3CA2-FA66-42B9-90EF-394894352D8C}"/>
          </ac:grpSpMkLst>
        </pc:grpChg>
        <pc:graphicFrameChg chg="add mod modGraphic">
          <ac:chgData name="Ida Katrine Børstad Thoresen" userId="26949cef-587d-411b-aa5f-adea52951c13" providerId="ADAL" clId="{B9119F15-9D83-40E6-BA6E-A9C2975F1A7E}" dt="2024-08-26T12:58:24.131" v="7227" actId="26606"/>
          <ac:graphicFrameMkLst>
            <pc:docMk/>
            <pc:sldMk cId="1357641862" sldId="315"/>
            <ac:graphicFrameMk id="2" creationId="{D3CE6615-9383-52EF-5E02-2020C9C0A0D9}"/>
          </ac:graphicFrameMkLst>
        </pc:graphicFrameChg>
      </pc:sldChg>
      <pc:sldChg chg="addSp delSp modSp new mod setBg modNotesTx">
        <pc:chgData name="Ida Katrine Børstad Thoresen" userId="26949cef-587d-411b-aa5f-adea52951c13" providerId="ADAL" clId="{B9119F15-9D83-40E6-BA6E-A9C2975F1A7E}" dt="2024-08-27T07:01:56.929" v="7841" actId="20577"/>
        <pc:sldMkLst>
          <pc:docMk/>
          <pc:sldMk cId="4265388509" sldId="316"/>
        </pc:sldMkLst>
        <pc:spChg chg="mod">
          <ac:chgData name="Ida Katrine Børstad Thoresen" userId="26949cef-587d-411b-aa5f-adea52951c13" providerId="ADAL" clId="{B9119F15-9D83-40E6-BA6E-A9C2975F1A7E}" dt="2024-08-26T12:59:23.900" v="7246" actId="26606"/>
          <ac:spMkLst>
            <pc:docMk/>
            <pc:sldMk cId="4265388509" sldId="316"/>
            <ac:spMk id="2" creationId="{3E2B7948-C4D0-2D74-493F-17A103D73BE4}"/>
          </ac:spMkLst>
        </pc:spChg>
        <pc:spChg chg="del mod">
          <ac:chgData name="Ida Katrine Børstad Thoresen" userId="26949cef-587d-411b-aa5f-adea52951c13" providerId="ADAL" clId="{B9119F15-9D83-40E6-BA6E-A9C2975F1A7E}" dt="2024-08-26T12:59:23.900" v="7246" actId="26606"/>
          <ac:spMkLst>
            <pc:docMk/>
            <pc:sldMk cId="4265388509" sldId="316"/>
            <ac:spMk id="3" creationId="{90ABC204-40AC-D30A-6661-3B40F8A41C93}"/>
          </ac:spMkLst>
        </pc:spChg>
        <pc:spChg chg="add">
          <ac:chgData name="Ida Katrine Børstad Thoresen" userId="26949cef-587d-411b-aa5f-adea52951c13" providerId="ADAL" clId="{B9119F15-9D83-40E6-BA6E-A9C2975F1A7E}" dt="2024-08-26T12:59:23.900" v="7246" actId="26606"/>
          <ac:spMkLst>
            <pc:docMk/>
            <pc:sldMk cId="4265388509" sldId="316"/>
            <ac:spMk id="9" creationId="{9F4444CE-BC8D-4D61-B303-4C05614E62AB}"/>
          </ac:spMkLst>
        </pc:spChg>
        <pc:spChg chg="add">
          <ac:chgData name="Ida Katrine Børstad Thoresen" userId="26949cef-587d-411b-aa5f-adea52951c13" providerId="ADAL" clId="{B9119F15-9D83-40E6-BA6E-A9C2975F1A7E}" dt="2024-08-26T12:59:23.900" v="7246" actId="26606"/>
          <ac:spMkLst>
            <pc:docMk/>
            <pc:sldMk cId="4265388509" sldId="316"/>
            <ac:spMk id="11" creationId="{73772B81-181F-48B7-8826-4D9686D15DF5}"/>
          </ac:spMkLst>
        </pc:spChg>
        <pc:spChg chg="add">
          <ac:chgData name="Ida Katrine Børstad Thoresen" userId="26949cef-587d-411b-aa5f-adea52951c13" providerId="ADAL" clId="{B9119F15-9D83-40E6-BA6E-A9C2975F1A7E}" dt="2024-08-26T12:59:23.900" v="7246" actId="26606"/>
          <ac:spMkLst>
            <pc:docMk/>
            <pc:sldMk cId="4265388509" sldId="316"/>
            <ac:spMk id="13" creationId="{B2205F6E-03C6-4E92-877C-E2482F6599AA}"/>
          </ac:spMkLst>
        </pc:spChg>
        <pc:graphicFrameChg chg="add mod">
          <ac:chgData name="Ida Katrine Børstad Thoresen" userId="26949cef-587d-411b-aa5f-adea52951c13" providerId="ADAL" clId="{B9119F15-9D83-40E6-BA6E-A9C2975F1A7E}" dt="2024-08-27T07:01:56.929" v="7841" actId="20577"/>
          <ac:graphicFrameMkLst>
            <pc:docMk/>
            <pc:sldMk cId="4265388509" sldId="316"/>
            <ac:graphicFrameMk id="5" creationId="{863E7E82-3710-8F63-70E0-809F59DFAEEC}"/>
          </ac:graphicFrameMkLst>
        </pc:graphicFrameChg>
      </pc:sldChg>
      <pc:sldChg chg="addSp delSp modSp new mod setBg modNotesTx">
        <pc:chgData name="Ida Katrine Børstad Thoresen" userId="26949cef-587d-411b-aa5f-adea52951c13" providerId="ADAL" clId="{B9119F15-9D83-40E6-BA6E-A9C2975F1A7E}" dt="2024-08-27T07:25:34.738" v="8352" actId="14100"/>
        <pc:sldMkLst>
          <pc:docMk/>
          <pc:sldMk cId="2065607765" sldId="317"/>
        </pc:sldMkLst>
        <pc:spChg chg="mod">
          <ac:chgData name="Ida Katrine Børstad Thoresen" userId="26949cef-587d-411b-aa5f-adea52951c13" providerId="ADAL" clId="{B9119F15-9D83-40E6-BA6E-A9C2975F1A7E}" dt="2024-08-27T07:24:46.363" v="8315" actId="26606"/>
          <ac:spMkLst>
            <pc:docMk/>
            <pc:sldMk cId="2065607765" sldId="317"/>
            <ac:spMk id="2" creationId="{EF1EDCC3-C863-A9C1-0B4E-00955B8EC6D7}"/>
          </ac:spMkLst>
        </pc:spChg>
        <pc:spChg chg="del mod">
          <ac:chgData name="Ida Katrine Børstad Thoresen" userId="26949cef-587d-411b-aa5f-adea52951c13" providerId="ADAL" clId="{B9119F15-9D83-40E6-BA6E-A9C2975F1A7E}" dt="2024-08-27T07:24:46.363" v="8315" actId="26606"/>
          <ac:spMkLst>
            <pc:docMk/>
            <pc:sldMk cId="2065607765" sldId="317"/>
            <ac:spMk id="3" creationId="{9334B884-E9B3-FEE0-9662-456F4AA8A56D}"/>
          </ac:spMkLst>
        </pc:spChg>
        <pc:graphicFrameChg chg="add del mod modGraphic">
          <ac:chgData name="Ida Katrine Børstad Thoresen" userId="26949cef-587d-411b-aa5f-adea52951c13" providerId="ADAL" clId="{B9119F15-9D83-40E6-BA6E-A9C2975F1A7E}" dt="2024-08-27T07:24:32.504" v="8314" actId="21"/>
          <ac:graphicFrameMkLst>
            <pc:docMk/>
            <pc:sldMk cId="2065607765" sldId="317"/>
            <ac:graphicFrameMk id="4" creationId="{AF68CC7D-1131-D46F-C2A1-DC2FE9E5D277}"/>
          </ac:graphicFrameMkLst>
        </pc:graphicFrameChg>
        <pc:graphicFrameChg chg="add mod">
          <ac:chgData name="Ida Katrine Børstad Thoresen" userId="26949cef-587d-411b-aa5f-adea52951c13" providerId="ADAL" clId="{B9119F15-9D83-40E6-BA6E-A9C2975F1A7E}" dt="2024-08-27T07:25:34.738" v="8352" actId="14100"/>
          <ac:graphicFrameMkLst>
            <pc:docMk/>
            <pc:sldMk cId="2065607765" sldId="317"/>
            <ac:graphicFrameMk id="5" creationId="{0CC4D5F1-1F87-4AA6-BB59-450D27EAAF98}"/>
          </ac:graphicFrameMkLst>
        </pc:graphicFrameChg>
        <pc:graphicFrameChg chg="add del mod">
          <ac:chgData name="Ida Katrine Børstad Thoresen" userId="26949cef-587d-411b-aa5f-adea52951c13" providerId="ADAL" clId="{B9119F15-9D83-40E6-BA6E-A9C2975F1A7E}" dt="2024-08-27T07:25:20.258" v="8349" actId="478"/>
          <ac:graphicFrameMkLst>
            <pc:docMk/>
            <pc:sldMk cId="2065607765" sldId="317"/>
            <ac:graphicFrameMk id="6" creationId="{AF68CC7D-1131-D46F-C2A1-DC2FE9E5D277}"/>
          </ac:graphicFrameMkLst>
        </pc:graphicFrameChg>
      </pc:sldChg>
      <pc:sldChg chg="addSp delSp modSp new mod setBg">
        <pc:chgData name="Ida Katrine Børstad Thoresen" userId="26949cef-587d-411b-aa5f-adea52951c13" providerId="ADAL" clId="{B9119F15-9D83-40E6-BA6E-A9C2975F1A7E}" dt="2024-08-27T07:36:06.184" v="8695" actId="26606"/>
        <pc:sldMkLst>
          <pc:docMk/>
          <pc:sldMk cId="391097517" sldId="318"/>
        </pc:sldMkLst>
        <pc:spChg chg="mod">
          <ac:chgData name="Ida Katrine Børstad Thoresen" userId="26949cef-587d-411b-aa5f-adea52951c13" providerId="ADAL" clId="{B9119F15-9D83-40E6-BA6E-A9C2975F1A7E}" dt="2024-08-27T07:35:36.018" v="8692" actId="20577"/>
          <ac:spMkLst>
            <pc:docMk/>
            <pc:sldMk cId="391097517" sldId="318"/>
            <ac:spMk id="2" creationId="{142D7E1A-94CF-B8BD-DF8D-90889ABCB55F}"/>
          </ac:spMkLst>
        </pc:spChg>
        <pc:spChg chg="del mod">
          <ac:chgData name="Ida Katrine Børstad Thoresen" userId="26949cef-587d-411b-aa5f-adea52951c13" providerId="ADAL" clId="{B9119F15-9D83-40E6-BA6E-A9C2975F1A7E}" dt="2024-08-27T07:35:21.182" v="8669" actId="26606"/>
          <ac:spMkLst>
            <pc:docMk/>
            <pc:sldMk cId="391097517" sldId="318"/>
            <ac:spMk id="3" creationId="{147F8A25-24FB-3A26-35B7-B61160D47F43}"/>
          </ac:spMkLst>
        </pc:spChg>
        <pc:spChg chg="add del">
          <ac:chgData name="Ida Katrine Børstad Thoresen" userId="26949cef-587d-411b-aa5f-adea52951c13" providerId="ADAL" clId="{B9119F15-9D83-40E6-BA6E-A9C2975F1A7E}" dt="2024-08-27T07:36:06.184" v="8695" actId="26606"/>
          <ac:spMkLst>
            <pc:docMk/>
            <pc:sldMk cId="391097517" sldId="318"/>
            <ac:spMk id="9" creationId="{9F4444CE-BC8D-4D61-B303-4C05614E62AB}"/>
          </ac:spMkLst>
        </pc:spChg>
        <pc:spChg chg="add del">
          <ac:chgData name="Ida Katrine Børstad Thoresen" userId="26949cef-587d-411b-aa5f-adea52951c13" providerId="ADAL" clId="{B9119F15-9D83-40E6-BA6E-A9C2975F1A7E}" dt="2024-08-27T07:36:06.184" v="8695" actId="26606"/>
          <ac:spMkLst>
            <pc:docMk/>
            <pc:sldMk cId="391097517" sldId="318"/>
            <ac:spMk id="11" creationId="{73772B81-181F-48B7-8826-4D9686D15DF5}"/>
          </ac:spMkLst>
        </pc:spChg>
        <pc:spChg chg="add del">
          <ac:chgData name="Ida Katrine Børstad Thoresen" userId="26949cef-587d-411b-aa5f-adea52951c13" providerId="ADAL" clId="{B9119F15-9D83-40E6-BA6E-A9C2975F1A7E}" dt="2024-08-27T07:36:06.184" v="8695" actId="26606"/>
          <ac:spMkLst>
            <pc:docMk/>
            <pc:sldMk cId="391097517" sldId="318"/>
            <ac:spMk id="13" creationId="{B2205F6E-03C6-4E92-877C-E2482F6599AA}"/>
          </ac:spMkLst>
        </pc:spChg>
        <pc:spChg chg="add">
          <ac:chgData name="Ida Katrine Børstad Thoresen" userId="26949cef-587d-411b-aa5f-adea52951c13" providerId="ADAL" clId="{B9119F15-9D83-40E6-BA6E-A9C2975F1A7E}" dt="2024-08-27T07:36:06.184" v="8695" actId="26606"/>
          <ac:spMkLst>
            <pc:docMk/>
            <pc:sldMk cId="391097517" sldId="318"/>
            <ac:spMk id="15" creationId="{9F4444CE-BC8D-4D61-B303-4C05614E62AB}"/>
          </ac:spMkLst>
        </pc:spChg>
        <pc:spChg chg="add">
          <ac:chgData name="Ida Katrine Børstad Thoresen" userId="26949cef-587d-411b-aa5f-adea52951c13" providerId="ADAL" clId="{B9119F15-9D83-40E6-BA6E-A9C2975F1A7E}" dt="2024-08-27T07:36:06.184" v="8695" actId="26606"/>
          <ac:spMkLst>
            <pc:docMk/>
            <pc:sldMk cId="391097517" sldId="318"/>
            <ac:spMk id="16" creationId="{73772B81-181F-48B7-8826-4D9686D15DF5}"/>
          </ac:spMkLst>
        </pc:spChg>
        <pc:spChg chg="add">
          <ac:chgData name="Ida Katrine Børstad Thoresen" userId="26949cef-587d-411b-aa5f-adea52951c13" providerId="ADAL" clId="{B9119F15-9D83-40E6-BA6E-A9C2975F1A7E}" dt="2024-08-27T07:36:06.184" v="8695" actId="26606"/>
          <ac:spMkLst>
            <pc:docMk/>
            <pc:sldMk cId="391097517" sldId="318"/>
            <ac:spMk id="17" creationId="{B2205F6E-03C6-4E92-877C-E2482F6599AA}"/>
          </ac:spMkLst>
        </pc:spChg>
        <pc:spChg chg="add del">
          <ac:chgData name="Ida Katrine Børstad Thoresen" userId="26949cef-587d-411b-aa5f-adea52951c13" providerId="ADAL" clId="{B9119F15-9D83-40E6-BA6E-A9C2975F1A7E}" dt="2024-08-27T07:35:53.359" v="8694" actId="26606"/>
          <ac:spMkLst>
            <pc:docMk/>
            <pc:sldMk cId="391097517" sldId="318"/>
            <ac:spMk id="18" creationId="{9F4444CE-BC8D-4D61-B303-4C05614E62AB}"/>
          </ac:spMkLst>
        </pc:spChg>
        <pc:spChg chg="add del">
          <ac:chgData name="Ida Katrine Børstad Thoresen" userId="26949cef-587d-411b-aa5f-adea52951c13" providerId="ADAL" clId="{B9119F15-9D83-40E6-BA6E-A9C2975F1A7E}" dt="2024-08-27T07:35:53.359" v="8694" actId="26606"/>
          <ac:spMkLst>
            <pc:docMk/>
            <pc:sldMk cId="391097517" sldId="318"/>
            <ac:spMk id="20" creationId="{73772B81-181F-48B7-8826-4D9686D15DF5}"/>
          </ac:spMkLst>
        </pc:spChg>
        <pc:spChg chg="add del">
          <ac:chgData name="Ida Katrine Børstad Thoresen" userId="26949cef-587d-411b-aa5f-adea52951c13" providerId="ADAL" clId="{B9119F15-9D83-40E6-BA6E-A9C2975F1A7E}" dt="2024-08-27T07:35:53.359" v="8694" actId="26606"/>
          <ac:spMkLst>
            <pc:docMk/>
            <pc:sldMk cId="391097517" sldId="318"/>
            <ac:spMk id="22" creationId="{B2205F6E-03C6-4E92-877C-E2482F6599AA}"/>
          </ac:spMkLst>
        </pc:spChg>
        <pc:graphicFrameChg chg="add mod modGraphic">
          <ac:chgData name="Ida Katrine Børstad Thoresen" userId="26949cef-587d-411b-aa5f-adea52951c13" providerId="ADAL" clId="{B9119F15-9D83-40E6-BA6E-A9C2975F1A7E}" dt="2024-08-27T07:36:06.184" v="8695" actId="26606"/>
          <ac:graphicFrameMkLst>
            <pc:docMk/>
            <pc:sldMk cId="391097517" sldId="318"/>
            <ac:graphicFrameMk id="5" creationId="{0CBA5802-7DB5-AFD1-5483-C2993755E22B}"/>
          </ac:graphicFrameMkLst>
        </pc:graphicFrameChg>
      </pc:sldChg>
      <pc:sldChg chg="addSp delSp modSp new mod setBg modNotesTx">
        <pc:chgData name="Ida Katrine Børstad Thoresen" userId="26949cef-587d-411b-aa5f-adea52951c13" providerId="ADAL" clId="{B9119F15-9D83-40E6-BA6E-A9C2975F1A7E}" dt="2024-08-27T12:39:35.783" v="9554" actId="26606"/>
        <pc:sldMkLst>
          <pc:docMk/>
          <pc:sldMk cId="1985043421" sldId="319"/>
        </pc:sldMkLst>
        <pc:spChg chg="mod">
          <ac:chgData name="Ida Katrine Børstad Thoresen" userId="26949cef-587d-411b-aa5f-adea52951c13" providerId="ADAL" clId="{B9119F15-9D83-40E6-BA6E-A9C2975F1A7E}" dt="2024-08-27T12:39:35.783" v="9554" actId="26606"/>
          <ac:spMkLst>
            <pc:docMk/>
            <pc:sldMk cId="1985043421" sldId="319"/>
            <ac:spMk id="2" creationId="{9E271F68-F041-8CC1-3011-74DA3011C374}"/>
          </ac:spMkLst>
        </pc:spChg>
        <pc:spChg chg="del mod">
          <ac:chgData name="Ida Katrine Børstad Thoresen" userId="26949cef-587d-411b-aa5f-adea52951c13" providerId="ADAL" clId="{B9119F15-9D83-40E6-BA6E-A9C2975F1A7E}" dt="2024-08-27T12:39:35.783" v="9554" actId="26606"/>
          <ac:spMkLst>
            <pc:docMk/>
            <pc:sldMk cId="1985043421" sldId="319"/>
            <ac:spMk id="3" creationId="{7593F9E8-58DA-EED6-5CAA-F7BAE34CE3FB}"/>
          </ac:spMkLst>
        </pc:spChg>
        <pc:spChg chg="add">
          <ac:chgData name="Ida Katrine Børstad Thoresen" userId="26949cef-587d-411b-aa5f-adea52951c13" providerId="ADAL" clId="{B9119F15-9D83-40E6-BA6E-A9C2975F1A7E}" dt="2024-08-27T07:39:03.987" v="8709"/>
          <ac:spMkLst>
            <pc:docMk/>
            <pc:sldMk cId="1985043421" sldId="319"/>
            <ac:spMk id="4" creationId="{33AB0BCD-89E4-976C-AB13-5C383493CC55}"/>
          </ac:spMkLst>
        </pc:spChg>
        <pc:spChg chg="add">
          <ac:chgData name="Ida Katrine Børstad Thoresen" userId="26949cef-587d-411b-aa5f-adea52951c13" providerId="ADAL" clId="{B9119F15-9D83-40E6-BA6E-A9C2975F1A7E}" dt="2024-08-27T12:39:35.783" v="9554" actId="26606"/>
          <ac:spMkLst>
            <pc:docMk/>
            <pc:sldMk cId="1985043421" sldId="319"/>
            <ac:spMk id="9" creationId="{9F4444CE-BC8D-4D61-B303-4C05614E62AB}"/>
          </ac:spMkLst>
        </pc:spChg>
        <pc:spChg chg="add">
          <ac:chgData name="Ida Katrine Børstad Thoresen" userId="26949cef-587d-411b-aa5f-adea52951c13" providerId="ADAL" clId="{B9119F15-9D83-40E6-BA6E-A9C2975F1A7E}" dt="2024-08-27T12:39:35.783" v="9554" actId="26606"/>
          <ac:spMkLst>
            <pc:docMk/>
            <pc:sldMk cId="1985043421" sldId="319"/>
            <ac:spMk id="11" creationId="{73772B81-181F-48B7-8826-4D9686D15DF5}"/>
          </ac:spMkLst>
        </pc:spChg>
        <pc:spChg chg="add">
          <ac:chgData name="Ida Katrine Børstad Thoresen" userId="26949cef-587d-411b-aa5f-adea52951c13" providerId="ADAL" clId="{B9119F15-9D83-40E6-BA6E-A9C2975F1A7E}" dt="2024-08-27T12:39:35.783" v="9554" actId="26606"/>
          <ac:spMkLst>
            <pc:docMk/>
            <pc:sldMk cId="1985043421" sldId="319"/>
            <ac:spMk id="13" creationId="{B2205F6E-03C6-4E92-877C-E2482F6599AA}"/>
          </ac:spMkLst>
        </pc:spChg>
        <pc:graphicFrameChg chg="add">
          <ac:chgData name="Ida Katrine Børstad Thoresen" userId="26949cef-587d-411b-aa5f-adea52951c13" providerId="ADAL" clId="{B9119F15-9D83-40E6-BA6E-A9C2975F1A7E}" dt="2024-08-27T12:39:35.783" v="9554" actId="26606"/>
          <ac:graphicFrameMkLst>
            <pc:docMk/>
            <pc:sldMk cId="1985043421" sldId="319"/>
            <ac:graphicFrameMk id="5" creationId="{4E9105ED-137E-7130-5F13-1A36E138FAC7}"/>
          </ac:graphicFrameMkLst>
        </pc:graphicFrameChg>
      </pc:sldChg>
      <pc:sldChg chg="addSp delSp modSp new mod setBg">
        <pc:chgData name="Ida Katrine Børstad Thoresen" userId="26949cef-587d-411b-aa5f-adea52951c13" providerId="ADAL" clId="{B9119F15-9D83-40E6-BA6E-A9C2975F1A7E}" dt="2024-08-26T08:28:51.690" v="3531" actId="26606"/>
        <pc:sldMkLst>
          <pc:docMk/>
          <pc:sldMk cId="345792578" sldId="320"/>
        </pc:sldMkLst>
        <pc:spChg chg="del">
          <ac:chgData name="Ida Katrine Børstad Thoresen" userId="26949cef-587d-411b-aa5f-adea52951c13" providerId="ADAL" clId="{B9119F15-9D83-40E6-BA6E-A9C2975F1A7E}" dt="2024-08-26T08:28:51.690" v="3531" actId="26606"/>
          <ac:spMkLst>
            <pc:docMk/>
            <pc:sldMk cId="345792578" sldId="320"/>
            <ac:spMk id="2" creationId="{202BB308-7B31-4233-24A8-DDDB95D862B9}"/>
          </ac:spMkLst>
        </pc:spChg>
        <pc:spChg chg="del">
          <ac:chgData name="Ida Katrine Børstad Thoresen" userId="26949cef-587d-411b-aa5f-adea52951c13" providerId="ADAL" clId="{B9119F15-9D83-40E6-BA6E-A9C2975F1A7E}" dt="2024-08-26T08:28:44.185" v="3530"/>
          <ac:spMkLst>
            <pc:docMk/>
            <pc:sldMk cId="345792578" sldId="320"/>
            <ac:spMk id="3" creationId="{04EE21A7-D90C-F65D-6993-66B8183CC11F}"/>
          </ac:spMkLst>
        </pc:spChg>
        <pc:spChg chg="add">
          <ac:chgData name="Ida Katrine Børstad Thoresen" userId="26949cef-587d-411b-aa5f-adea52951c13" providerId="ADAL" clId="{B9119F15-9D83-40E6-BA6E-A9C2975F1A7E}" dt="2024-08-26T08:28:51.690" v="3531" actId="26606"/>
          <ac:spMkLst>
            <pc:docMk/>
            <pc:sldMk cId="345792578" sldId="320"/>
            <ac:spMk id="21" creationId="{03E8462A-FEBA-4848-81CC-3F8DA3E477BE}"/>
          </ac:spMkLst>
        </pc:spChg>
        <pc:spChg chg="add">
          <ac:chgData name="Ida Katrine Børstad Thoresen" userId="26949cef-587d-411b-aa5f-adea52951c13" providerId="ADAL" clId="{B9119F15-9D83-40E6-BA6E-A9C2975F1A7E}" dt="2024-08-26T08:28:51.690" v="3531" actId="26606"/>
          <ac:spMkLst>
            <pc:docMk/>
            <pc:sldMk cId="345792578" sldId="320"/>
            <ac:spMk id="34" creationId="{7941F9B1-B01B-4A84-89D9-B169AEB4E456}"/>
          </ac:spMkLst>
        </pc:spChg>
        <pc:grpChg chg="add">
          <ac:chgData name="Ida Katrine Børstad Thoresen" userId="26949cef-587d-411b-aa5f-adea52951c13" providerId="ADAL" clId="{B9119F15-9D83-40E6-BA6E-A9C2975F1A7E}" dt="2024-08-26T08:28:51.690" v="3531" actId="26606"/>
          <ac:grpSpMkLst>
            <pc:docMk/>
            <pc:sldMk cId="345792578" sldId="320"/>
            <ac:grpSpMk id="9" creationId="{609316A9-990D-4EC3-A671-70EE5C1493A4}"/>
          </ac:grpSpMkLst>
        </pc:grpChg>
        <pc:grpChg chg="add">
          <ac:chgData name="Ida Katrine Børstad Thoresen" userId="26949cef-587d-411b-aa5f-adea52951c13" providerId="ADAL" clId="{B9119F15-9D83-40E6-BA6E-A9C2975F1A7E}" dt="2024-08-26T08:28:51.690" v="3531" actId="26606"/>
          <ac:grpSpMkLst>
            <pc:docMk/>
            <pc:sldMk cId="345792578" sldId="320"/>
            <ac:grpSpMk id="23" creationId="{2109F83F-40FE-4DB3-84CC-09FB3340D06D}"/>
          </ac:grpSpMkLst>
        </pc:grpChg>
        <pc:picChg chg="add mod">
          <ac:chgData name="Ida Katrine Børstad Thoresen" userId="26949cef-587d-411b-aa5f-adea52951c13" providerId="ADAL" clId="{B9119F15-9D83-40E6-BA6E-A9C2975F1A7E}" dt="2024-08-26T08:28:51.690" v="3531" actId="26606"/>
          <ac:picMkLst>
            <pc:docMk/>
            <pc:sldMk cId="345792578" sldId="320"/>
            <ac:picMk id="4" creationId="{5BBC24D2-4873-DDB6-D9E4-E4825FD8AC77}"/>
          </ac:picMkLst>
        </pc:picChg>
      </pc:sldChg>
      <pc:sldChg chg="addSp delSp modSp new mod setBg">
        <pc:chgData name="Ida Katrine Børstad Thoresen" userId="26949cef-587d-411b-aa5f-adea52951c13" providerId="ADAL" clId="{B9119F15-9D83-40E6-BA6E-A9C2975F1A7E}" dt="2024-08-26T08:30:11.529" v="3560" actId="26606"/>
        <pc:sldMkLst>
          <pc:docMk/>
          <pc:sldMk cId="4076637774" sldId="321"/>
        </pc:sldMkLst>
        <pc:spChg chg="mod">
          <ac:chgData name="Ida Katrine Børstad Thoresen" userId="26949cef-587d-411b-aa5f-adea52951c13" providerId="ADAL" clId="{B9119F15-9D83-40E6-BA6E-A9C2975F1A7E}" dt="2024-08-26T08:30:11.529" v="3560" actId="26606"/>
          <ac:spMkLst>
            <pc:docMk/>
            <pc:sldMk cId="4076637774" sldId="321"/>
            <ac:spMk id="2" creationId="{09F7B8DA-52B4-1153-70A4-29E59ED05695}"/>
          </ac:spMkLst>
        </pc:spChg>
        <pc:spChg chg="del">
          <ac:chgData name="Ida Katrine Børstad Thoresen" userId="26949cef-587d-411b-aa5f-adea52951c13" providerId="ADAL" clId="{B9119F15-9D83-40E6-BA6E-A9C2975F1A7E}" dt="2024-08-26T08:30:08.583" v="3559"/>
          <ac:spMkLst>
            <pc:docMk/>
            <pc:sldMk cId="4076637774" sldId="321"/>
            <ac:spMk id="3" creationId="{9D305F95-650F-E92C-FA67-6D139A73EB6C}"/>
          </ac:spMkLst>
        </pc:spChg>
        <pc:spChg chg="add">
          <ac:chgData name="Ida Katrine Børstad Thoresen" userId="26949cef-587d-411b-aa5f-adea52951c13" providerId="ADAL" clId="{B9119F15-9D83-40E6-BA6E-A9C2975F1A7E}" dt="2024-08-26T08:30:11.529" v="3560" actId="26606"/>
          <ac:spMkLst>
            <pc:docMk/>
            <pc:sldMk cId="4076637774" sldId="321"/>
            <ac:spMk id="21" creationId="{5A7802B6-FF37-40CF-A7E2-6F2A0D9A91EF}"/>
          </ac:spMkLst>
        </pc:spChg>
        <pc:grpChg chg="add">
          <ac:chgData name="Ida Katrine Børstad Thoresen" userId="26949cef-587d-411b-aa5f-adea52951c13" providerId="ADAL" clId="{B9119F15-9D83-40E6-BA6E-A9C2975F1A7E}" dt="2024-08-26T08:30:11.529" v="3560" actId="26606"/>
          <ac:grpSpMkLst>
            <pc:docMk/>
            <pc:sldMk cId="4076637774" sldId="321"/>
            <ac:grpSpMk id="9" creationId="{B4DE830A-B531-4A3B-96F6-0ECE88B08555}"/>
          </ac:grpSpMkLst>
        </pc:grpChg>
        <pc:picChg chg="add mod">
          <ac:chgData name="Ida Katrine Børstad Thoresen" userId="26949cef-587d-411b-aa5f-adea52951c13" providerId="ADAL" clId="{B9119F15-9D83-40E6-BA6E-A9C2975F1A7E}" dt="2024-08-26T08:30:11.529" v="3560" actId="26606"/>
          <ac:picMkLst>
            <pc:docMk/>
            <pc:sldMk cId="4076637774" sldId="321"/>
            <ac:picMk id="4" creationId="{D1E89C5B-F0FD-9AF0-0881-18CBE8162D03}"/>
          </ac:picMkLst>
        </pc:picChg>
      </pc:sldChg>
      <pc:sldChg chg="addSp delSp modSp new mod setBg modNotesTx">
        <pc:chgData name="Ida Katrine Børstad Thoresen" userId="26949cef-587d-411b-aa5f-adea52951c13" providerId="ADAL" clId="{B9119F15-9D83-40E6-BA6E-A9C2975F1A7E}" dt="2024-08-27T12:48:35.292" v="10317" actId="26606"/>
        <pc:sldMkLst>
          <pc:docMk/>
          <pc:sldMk cId="3243367982" sldId="322"/>
        </pc:sldMkLst>
        <pc:spChg chg="mod">
          <ac:chgData name="Ida Katrine Børstad Thoresen" userId="26949cef-587d-411b-aa5f-adea52951c13" providerId="ADAL" clId="{B9119F15-9D83-40E6-BA6E-A9C2975F1A7E}" dt="2024-08-27T12:48:35.292" v="10317" actId="26606"/>
          <ac:spMkLst>
            <pc:docMk/>
            <pc:sldMk cId="3243367982" sldId="322"/>
            <ac:spMk id="2" creationId="{0E69D8EC-3EA9-5E82-2FEE-68F3D9EFF537}"/>
          </ac:spMkLst>
        </pc:spChg>
        <pc:spChg chg="del mod">
          <ac:chgData name="Ida Katrine Børstad Thoresen" userId="26949cef-587d-411b-aa5f-adea52951c13" providerId="ADAL" clId="{B9119F15-9D83-40E6-BA6E-A9C2975F1A7E}" dt="2024-08-27T12:48:35.292" v="10317" actId="26606"/>
          <ac:spMkLst>
            <pc:docMk/>
            <pc:sldMk cId="3243367982" sldId="322"/>
            <ac:spMk id="3" creationId="{F3047E21-299C-CE92-3FAD-4C113831010C}"/>
          </ac:spMkLst>
        </pc:spChg>
        <pc:spChg chg="add">
          <ac:chgData name="Ida Katrine Børstad Thoresen" userId="26949cef-587d-411b-aa5f-adea52951c13" providerId="ADAL" clId="{B9119F15-9D83-40E6-BA6E-A9C2975F1A7E}" dt="2024-08-27T12:48:35.292" v="10317" actId="26606"/>
          <ac:spMkLst>
            <pc:docMk/>
            <pc:sldMk cId="3243367982" sldId="322"/>
            <ac:spMk id="9" creationId="{9F4444CE-BC8D-4D61-B303-4C05614E62AB}"/>
          </ac:spMkLst>
        </pc:spChg>
        <pc:spChg chg="add">
          <ac:chgData name="Ida Katrine Børstad Thoresen" userId="26949cef-587d-411b-aa5f-adea52951c13" providerId="ADAL" clId="{B9119F15-9D83-40E6-BA6E-A9C2975F1A7E}" dt="2024-08-27T12:48:35.292" v="10317" actId="26606"/>
          <ac:spMkLst>
            <pc:docMk/>
            <pc:sldMk cId="3243367982" sldId="322"/>
            <ac:spMk id="11" creationId="{73772B81-181F-48B7-8826-4D9686D15DF5}"/>
          </ac:spMkLst>
        </pc:spChg>
        <pc:spChg chg="add">
          <ac:chgData name="Ida Katrine Børstad Thoresen" userId="26949cef-587d-411b-aa5f-adea52951c13" providerId="ADAL" clId="{B9119F15-9D83-40E6-BA6E-A9C2975F1A7E}" dt="2024-08-27T12:48:35.292" v="10317" actId="26606"/>
          <ac:spMkLst>
            <pc:docMk/>
            <pc:sldMk cId="3243367982" sldId="322"/>
            <ac:spMk id="13" creationId="{B2205F6E-03C6-4E92-877C-E2482F6599AA}"/>
          </ac:spMkLst>
        </pc:spChg>
        <pc:graphicFrameChg chg="add">
          <ac:chgData name="Ida Katrine Børstad Thoresen" userId="26949cef-587d-411b-aa5f-adea52951c13" providerId="ADAL" clId="{B9119F15-9D83-40E6-BA6E-A9C2975F1A7E}" dt="2024-08-27T12:48:35.292" v="10317" actId="26606"/>
          <ac:graphicFrameMkLst>
            <pc:docMk/>
            <pc:sldMk cId="3243367982" sldId="322"/>
            <ac:graphicFrameMk id="5" creationId="{AAEB5EBF-6FA9-EF97-0C2F-2C30ED955E7D}"/>
          </ac:graphicFrameMkLst>
        </pc:graphicFrameChg>
      </pc:sldChg>
      <pc:sldChg chg="addSp delSp modSp new mod setBg modNotesTx">
        <pc:chgData name="Ida Katrine Børstad Thoresen" userId="26949cef-587d-411b-aa5f-adea52951c13" providerId="ADAL" clId="{B9119F15-9D83-40E6-BA6E-A9C2975F1A7E}" dt="2024-08-27T12:50:00.735" v="10323"/>
        <pc:sldMkLst>
          <pc:docMk/>
          <pc:sldMk cId="1328682506" sldId="323"/>
        </pc:sldMkLst>
        <pc:spChg chg="mod">
          <ac:chgData name="Ida Katrine Børstad Thoresen" userId="26949cef-587d-411b-aa5f-adea52951c13" providerId="ADAL" clId="{B9119F15-9D83-40E6-BA6E-A9C2975F1A7E}" dt="2024-08-26T11:06:03.512" v="4594" actId="26606"/>
          <ac:spMkLst>
            <pc:docMk/>
            <pc:sldMk cId="1328682506" sldId="323"/>
            <ac:spMk id="2" creationId="{5147E481-CC1B-CDF1-C141-21D35B5563B4}"/>
          </ac:spMkLst>
        </pc:spChg>
        <pc:spChg chg="del">
          <ac:chgData name="Ida Katrine Børstad Thoresen" userId="26949cef-587d-411b-aa5f-adea52951c13" providerId="ADAL" clId="{B9119F15-9D83-40E6-BA6E-A9C2975F1A7E}" dt="2024-08-26T11:05:58.479" v="4593"/>
          <ac:spMkLst>
            <pc:docMk/>
            <pc:sldMk cId="1328682506" sldId="323"/>
            <ac:spMk id="3" creationId="{2EA7D25D-7210-50B8-2AD3-973CF5C12D51}"/>
          </ac:spMkLst>
        </pc:spChg>
        <pc:grpChg chg="add">
          <ac:chgData name="Ida Katrine Børstad Thoresen" userId="26949cef-587d-411b-aa5f-adea52951c13" providerId="ADAL" clId="{B9119F15-9D83-40E6-BA6E-A9C2975F1A7E}" dt="2024-08-26T11:06:03.512" v="4594" actId="26606"/>
          <ac:grpSpMkLst>
            <pc:docMk/>
            <pc:sldMk cId="1328682506" sldId="323"/>
            <ac:grpSpMk id="9" creationId="{B4DE830A-B531-4A3B-96F6-0ECE88B08555}"/>
          </ac:grpSpMkLst>
        </pc:grpChg>
        <pc:picChg chg="add mod">
          <ac:chgData name="Ida Katrine Børstad Thoresen" userId="26949cef-587d-411b-aa5f-adea52951c13" providerId="ADAL" clId="{B9119F15-9D83-40E6-BA6E-A9C2975F1A7E}" dt="2024-08-26T11:06:03.512" v="4594" actId="26606"/>
          <ac:picMkLst>
            <pc:docMk/>
            <pc:sldMk cId="1328682506" sldId="323"/>
            <ac:picMk id="4" creationId="{B95FFC1B-1960-FAA2-C0D0-8E9CFBE77974}"/>
          </ac:picMkLst>
        </pc:picChg>
      </pc:sldChg>
      <pc:sldChg chg="addSp delSp modSp new mod setBg">
        <pc:chgData name="Ida Katrine Børstad Thoresen" userId="26949cef-587d-411b-aa5f-adea52951c13" providerId="ADAL" clId="{B9119F15-9D83-40E6-BA6E-A9C2975F1A7E}" dt="2024-08-26T11:07:12.709" v="4603" actId="26606"/>
        <pc:sldMkLst>
          <pc:docMk/>
          <pc:sldMk cId="386384294" sldId="324"/>
        </pc:sldMkLst>
        <pc:spChg chg="del">
          <ac:chgData name="Ida Katrine Børstad Thoresen" userId="26949cef-587d-411b-aa5f-adea52951c13" providerId="ADAL" clId="{B9119F15-9D83-40E6-BA6E-A9C2975F1A7E}" dt="2024-08-26T11:07:12.709" v="4603" actId="26606"/>
          <ac:spMkLst>
            <pc:docMk/>
            <pc:sldMk cId="386384294" sldId="324"/>
            <ac:spMk id="2" creationId="{476BF041-9F42-C882-642C-E2C23D050853}"/>
          </ac:spMkLst>
        </pc:spChg>
        <pc:spChg chg="del">
          <ac:chgData name="Ida Katrine Børstad Thoresen" userId="26949cef-587d-411b-aa5f-adea52951c13" providerId="ADAL" clId="{B9119F15-9D83-40E6-BA6E-A9C2975F1A7E}" dt="2024-08-26T11:07:09.581" v="4602"/>
          <ac:spMkLst>
            <pc:docMk/>
            <pc:sldMk cId="386384294" sldId="324"/>
            <ac:spMk id="3" creationId="{A852BBE9-B2AA-49B9-572A-C3773924EEDF}"/>
          </ac:spMkLst>
        </pc:spChg>
        <pc:spChg chg="add">
          <ac:chgData name="Ida Katrine Børstad Thoresen" userId="26949cef-587d-411b-aa5f-adea52951c13" providerId="ADAL" clId="{B9119F15-9D83-40E6-BA6E-A9C2975F1A7E}" dt="2024-08-26T11:07:12.709" v="4603" actId="26606"/>
          <ac:spMkLst>
            <pc:docMk/>
            <pc:sldMk cId="386384294" sldId="324"/>
            <ac:spMk id="21" creationId="{03E8462A-FEBA-4848-81CC-3F8DA3E477BE}"/>
          </ac:spMkLst>
        </pc:spChg>
        <pc:spChg chg="add">
          <ac:chgData name="Ida Katrine Børstad Thoresen" userId="26949cef-587d-411b-aa5f-adea52951c13" providerId="ADAL" clId="{B9119F15-9D83-40E6-BA6E-A9C2975F1A7E}" dt="2024-08-26T11:07:12.709" v="4603" actId="26606"/>
          <ac:spMkLst>
            <pc:docMk/>
            <pc:sldMk cId="386384294" sldId="324"/>
            <ac:spMk id="34" creationId="{7941F9B1-B01B-4A84-89D9-B169AEB4E456}"/>
          </ac:spMkLst>
        </pc:spChg>
        <pc:grpChg chg="add">
          <ac:chgData name="Ida Katrine Børstad Thoresen" userId="26949cef-587d-411b-aa5f-adea52951c13" providerId="ADAL" clId="{B9119F15-9D83-40E6-BA6E-A9C2975F1A7E}" dt="2024-08-26T11:07:12.709" v="4603" actId="26606"/>
          <ac:grpSpMkLst>
            <pc:docMk/>
            <pc:sldMk cId="386384294" sldId="324"/>
            <ac:grpSpMk id="9" creationId="{609316A9-990D-4EC3-A671-70EE5C1493A4}"/>
          </ac:grpSpMkLst>
        </pc:grpChg>
        <pc:grpChg chg="add">
          <ac:chgData name="Ida Katrine Børstad Thoresen" userId="26949cef-587d-411b-aa5f-adea52951c13" providerId="ADAL" clId="{B9119F15-9D83-40E6-BA6E-A9C2975F1A7E}" dt="2024-08-26T11:07:12.709" v="4603" actId="26606"/>
          <ac:grpSpMkLst>
            <pc:docMk/>
            <pc:sldMk cId="386384294" sldId="324"/>
            <ac:grpSpMk id="23" creationId="{2109F83F-40FE-4DB3-84CC-09FB3340D06D}"/>
          </ac:grpSpMkLst>
        </pc:grpChg>
        <pc:picChg chg="add mod">
          <ac:chgData name="Ida Katrine Børstad Thoresen" userId="26949cef-587d-411b-aa5f-adea52951c13" providerId="ADAL" clId="{B9119F15-9D83-40E6-BA6E-A9C2975F1A7E}" dt="2024-08-26T11:07:12.709" v="4603" actId="26606"/>
          <ac:picMkLst>
            <pc:docMk/>
            <pc:sldMk cId="386384294" sldId="324"/>
            <ac:picMk id="4" creationId="{5B39C997-BE62-0234-4483-D7522761631F}"/>
          </ac:picMkLst>
        </pc:picChg>
      </pc:sldChg>
      <pc:sldChg chg="addSp delSp modSp new mod setBg modNotesTx">
        <pc:chgData name="Ida Katrine Børstad Thoresen" userId="26949cef-587d-411b-aa5f-adea52951c13" providerId="ADAL" clId="{B9119F15-9D83-40E6-BA6E-A9C2975F1A7E}" dt="2024-08-27T13:04:34.888" v="11093" actId="26606"/>
        <pc:sldMkLst>
          <pc:docMk/>
          <pc:sldMk cId="355741517" sldId="325"/>
        </pc:sldMkLst>
        <pc:spChg chg="mod">
          <ac:chgData name="Ida Katrine Børstad Thoresen" userId="26949cef-587d-411b-aa5f-adea52951c13" providerId="ADAL" clId="{B9119F15-9D83-40E6-BA6E-A9C2975F1A7E}" dt="2024-08-27T13:04:34.888" v="11093" actId="26606"/>
          <ac:spMkLst>
            <pc:docMk/>
            <pc:sldMk cId="355741517" sldId="325"/>
            <ac:spMk id="2" creationId="{52C1BB50-F8E7-7BC6-97C0-E1349EF5F61E}"/>
          </ac:spMkLst>
        </pc:spChg>
        <pc:spChg chg="add del mod">
          <ac:chgData name="Ida Katrine Børstad Thoresen" userId="26949cef-587d-411b-aa5f-adea52951c13" providerId="ADAL" clId="{B9119F15-9D83-40E6-BA6E-A9C2975F1A7E}" dt="2024-08-27T13:04:34.888" v="11093" actId="26606"/>
          <ac:spMkLst>
            <pc:docMk/>
            <pc:sldMk cId="355741517" sldId="325"/>
            <ac:spMk id="3" creationId="{74C769C3-7021-306B-50C3-3DBB492CECC4}"/>
          </ac:spMkLst>
        </pc:spChg>
        <pc:spChg chg="add del">
          <ac:chgData name="Ida Katrine Børstad Thoresen" userId="26949cef-587d-411b-aa5f-adea52951c13" providerId="ADAL" clId="{B9119F15-9D83-40E6-BA6E-A9C2975F1A7E}" dt="2024-08-27T13:04:30.379" v="11090" actId="26606"/>
          <ac:spMkLst>
            <pc:docMk/>
            <pc:sldMk cId="355741517" sldId="325"/>
            <ac:spMk id="9" creationId="{655AE6B0-AC9E-4167-806F-E9DB135FC46B}"/>
          </ac:spMkLst>
        </pc:spChg>
        <pc:spChg chg="add del">
          <ac:chgData name="Ida Katrine Børstad Thoresen" userId="26949cef-587d-411b-aa5f-adea52951c13" providerId="ADAL" clId="{B9119F15-9D83-40E6-BA6E-A9C2975F1A7E}" dt="2024-08-27T13:04:34.882" v="11092" actId="26606"/>
          <ac:spMkLst>
            <pc:docMk/>
            <pc:sldMk cId="355741517" sldId="325"/>
            <ac:spMk id="13" creationId="{B2205F6E-03C6-4E92-877C-E2482F6599AA}"/>
          </ac:spMkLst>
        </pc:spChg>
        <pc:spChg chg="add del">
          <ac:chgData name="Ida Katrine Børstad Thoresen" userId="26949cef-587d-411b-aa5f-adea52951c13" providerId="ADAL" clId="{B9119F15-9D83-40E6-BA6E-A9C2975F1A7E}" dt="2024-08-27T13:04:30.379" v="11090" actId="26606"/>
          <ac:spMkLst>
            <pc:docMk/>
            <pc:sldMk cId="355741517" sldId="325"/>
            <ac:spMk id="22" creationId="{87BD1F4E-A66D-4C06-86DA-8D56CA7A3B41}"/>
          </ac:spMkLst>
        </pc:spChg>
        <pc:spChg chg="add del">
          <ac:chgData name="Ida Katrine Børstad Thoresen" userId="26949cef-587d-411b-aa5f-adea52951c13" providerId="ADAL" clId="{B9119F15-9D83-40E6-BA6E-A9C2975F1A7E}" dt="2024-08-27T13:04:34.882" v="11092" actId="26606"/>
          <ac:spMkLst>
            <pc:docMk/>
            <pc:sldMk cId="355741517" sldId="325"/>
            <ac:spMk id="24" creationId="{9F4444CE-BC8D-4D61-B303-4C05614E62AB}"/>
          </ac:spMkLst>
        </pc:spChg>
        <pc:spChg chg="add del">
          <ac:chgData name="Ida Katrine Børstad Thoresen" userId="26949cef-587d-411b-aa5f-adea52951c13" providerId="ADAL" clId="{B9119F15-9D83-40E6-BA6E-A9C2975F1A7E}" dt="2024-08-27T13:04:34.882" v="11092" actId="26606"/>
          <ac:spMkLst>
            <pc:docMk/>
            <pc:sldMk cId="355741517" sldId="325"/>
            <ac:spMk id="25" creationId="{73772B81-181F-48B7-8826-4D9686D15DF5}"/>
          </ac:spMkLst>
        </pc:spChg>
        <pc:spChg chg="add">
          <ac:chgData name="Ida Katrine Børstad Thoresen" userId="26949cef-587d-411b-aa5f-adea52951c13" providerId="ADAL" clId="{B9119F15-9D83-40E6-BA6E-A9C2975F1A7E}" dt="2024-08-27T13:04:34.888" v="11093" actId="26606"/>
          <ac:spMkLst>
            <pc:docMk/>
            <pc:sldMk cId="355741517" sldId="325"/>
            <ac:spMk id="28" creationId="{74C769C3-7021-306B-50C3-3DBB492CECC4}"/>
          </ac:spMkLst>
        </pc:spChg>
        <pc:grpChg chg="add del">
          <ac:chgData name="Ida Katrine Børstad Thoresen" userId="26949cef-587d-411b-aa5f-adea52951c13" providerId="ADAL" clId="{B9119F15-9D83-40E6-BA6E-A9C2975F1A7E}" dt="2024-08-27T13:04:30.379" v="11090" actId="26606"/>
          <ac:grpSpMkLst>
            <pc:docMk/>
            <pc:sldMk cId="355741517" sldId="325"/>
            <ac:grpSpMk id="11" creationId="{3523416A-383B-4FDC-B4C9-D8EDDFE9C043}"/>
          </ac:grpSpMkLst>
        </pc:grpChg>
        <pc:graphicFrameChg chg="add del">
          <ac:chgData name="Ida Katrine Børstad Thoresen" userId="26949cef-587d-411b-aa5f-adea52951c13" providerId="ADAL" clId="{B9119F15-9D83-40E6-BA6E-A9C2975F1A7E}" dt="2024-08-27T13:04:30.379" v="11090" actId="26606"/>
          <ac:graphicFrameMkLst>
            <pc:docMk/>
            <pc:sldMk cId="355741517" sldId="325"/>
            <ac:graphicFrameMk id="5" creationId="{7D93A261-6893-D88E-3648-4D74ABA02DBB}"/>
          </ac:graphicFrameMkLst>
        </pc:graphicFrameChg>
        <pc:graphicFrameChg chg="add del">
          <ac:chgData name="Ida Katrine Børstad Thoresen" userId="26949cef-587d-411b-aa5f-adea52951c13" providerId="ADAL" clId="{B9119F15-9D83-40E6-BA6E-A9C2975F1A7E}" dt="2024-08-27T13:04:34.882" v="11092" actId="26606"/>
          <ac:graphicFrameMkLst>
            <pc:docMk/>
            <pc:sldMk cId="355741517" sldId="325"/>
            <ac:graphicFrameMk id="26" creationId="{4D1D0196-A917-420E-80FA-EFB9C65C7A69}"/>
          </ac:graphicFrameMkLst>
        </pc:graphicFrameChg>
        <pc:cxnChg chg="add">
          <ac:chgData name="Ida Katrine Børstad Thoresen" userId="26949cef-587d-411b-aa5f-adea52951c13" providerId="ADAL" clId="{B9119F15-9D83-40E6-BA6E-A9C2975F1A7E}" dt="2024-08-27T13:04:34.888" v="11093" actId="26606"/>
          <ac:cxnSpMkLst>
            <pc:docMk/>
            <pc:sldMk cId="355741517" sldId="325"/>
            <ac:cxnSpMk id="8" creationId="{0B5F7E3B-C5F1-40E0-A491-558BAFBC1127}"/>
          </ac:cxnSpMkLst>
        </pc:cxnChg>
      </pc:sldChg>
      <pc:sldChg chg="addSp delSp modSp new mod setBg modClrScheme addAnim delAnim setClrOvrMap chgLayout">
        <pc:chgData name="Ida Katrine Børstad Thoresen" userId="26949cef-587d-411b-aa5f-adea52951c13" providerId="ADAL" clId="{B9119F15-9D83-40E6-BA6E-A9C2975F1A7E}" dt="2024-08-26T11:19:04.288" v="5310"/>
        <pc:sldMkLst>
          <pc:docMk/>
          <pc:sldMk cId="2295090686" sldId="326"/>
        </pc:sldMkLst>
        <pc:spChg chg="del mod ord">
          <ac:chgData name="Ida Katrine Børstad Thoresen" userId="26949cef-587d-411b-aa5f-adea52951c13" providerId="ADAL" clId="{B9119F15-9D83-40E6-BA6E-A9C2975F1A7E}" dt="2024-08-26T11:16:31.356" v="5077" actId="700"/>
          <ac:spMkLst>
            <pc:docMk/>
            <pc:sldMk cId="2295090686" sldId="326"/>
            <ac:spMk id="2" creationId="{1F321CB3-AAEF-A1D2-4B2D-C193762F9539}"/>
          </ac:spMkLst>
        </pc:spChg>
        <pc:spChg chg="del mod ord">
          <ac:chgData name="Ida Katrine Børstad Thoresen" userId="26949cef-587d-411b-aa5f-adea52951c13" providerId="ADAL" clId="{B9119F15-9D83-40E6-BA6E-A9C2975F1A7E}" dt="2024-08-26T11:16:31.356" v="5077" actId="700"/>
          <ac:spMkLst>
            <pc:docMk/>
            <pc:sldMk cId="2295090686" sldId="326"/>
            <ac:spMk id="3" creationId="{5D85429B-7C01-6E07-150B-32CDD772EBCA}"/>
          </ac:spMkLst>
        </pc:spChg>
        <pc:spChg chg="add del mod ord">
          <ac:chgData name="Ida Katrine Børstad Thoresen" userId="26949cef-587d-411b-aa5f-adea52951c13" providerId="ADAL" clId="{B9119F15-9D83-40E6-BA6E-A9C2975F1A7E}" dt="2024-08-26T11:19:04.287" v="5309" actId="26606"/>
          <ac:spMkLst>
            <pc:docMk/>
            <pc:sldMk cId="2295090686" sldId="326"/>
            <ac:spMk id="4" creationId="{8F08D60A-9F1F-7431-53D2-D27871771C98}"/>
          </ac:spMkLst>
        </pc:spChg>
        <pc:spChg chg="add del mod ord">
          <ac:chgData name="Ida Katrine Børstad Thoresen" userId="26949cef-587d-411b-aa5f-adea52951c13" providerId="ADAL" clId="{B9119F15-9D83-40E6-BA6E-A9C2975F1A7E}" dt="2024-08-26T11:18:30.489" v="5301" actId="700"/>
          <ac:spMkLst>
            <pc:docMk/>
            <pc:sldMk cId="2295090686" sldId="326"/>
            <ac:spMk id="5" creationId="{8CEDBFF6-1B13-142E-9EF8-AA71AEE12ED8}"/>
          </ac:spMkLst>
        </pc:spChg>
        <pc:spChg chg="add del mod ord">
          <ac:chgData name="Ida Katrine Børstad Thoresen" userId="26949cef-587d-411b-aa5f-adea52951c13" providerId="ADAL" clId="{B9119F15-9D83-40E6-BA6E-A9C2975F1A7E}" dt="2024-08-26T11:18:30.489" v="5301" actId="700"/>
          <ac:spMkLst>
            <pc:docMk/>
            <pc:sldMk cId="2295090686" sldId="326"/>
            <ac:spMk id="6" creationId="{C8B83D11-E987-AEA6-9CD9-5146546143A3}"/>
          </ac:spMkLst>
        </pc:spChg>
        <pc:spChg chg="add mod">
          <ac:chgData name="Ida Katrine Børstad Thoresen" userId="26949cef-587d-411b-aa5f-adea52951c13" providerId="ADAL" clId="{B9119F15-9D83-40E6-BA6E-A9C2975F1A7E}" dt="2024-08-26T11:16:42.483" v="5081"/>
          <ac:spMkLst>
            <pc:docMk/>
            <pc:sldMk cId="2295090686" sldId="326"/>
            <ac:spMk id="7" creationId="{C8231EDF-5D07-2F32-33A2-B99B055997FE}"/>
          </ac:spMkLst>
        </pc:spChg>
        <pc:spChg chg="add mod">
          <ac:chgData name="Ida Katrine Børstad Thoresen" userId="26949cef-587d-411b-aa5f-adea52951c13" providerId="ADAL" clId="{B9119F15-9D83-40E6-BA6E-A9C2975F1A7E}" dt="2024-08-26T11:16:47.032" v="5083"/>
          <ac:spMkLst>
            <pc:docMk/>
            <pc:sldMk cId="2295090686" sldId="326"/>
            <ac:spMk id="8" creationId="{A26DAB84-922D-562F-92E5-3C0BA9185A30}"/>
          </ac:spMkLst>
        </pc:spChg>
        <pc:spChg chg="add del mod ord">
          <ac:chgData name="Ida Katrine Børstad Thoresen" userId="26949cef-587d-411b-aa5f-adea52951c13" providerId="ADAL" clId="{B9119F15-9D83-40E6-BA6E-A9C2975F1A7E}" dt="2024-08-26T11:18:36.038" v="5302" actId="478"/>
          <ac:spMkLst>
            <pc:docMk/>
            <pc:sldMk cId="2295090686" sldId="326"/>
            <ac:spMk id="9" creationId="{B3A1D2F9-A64B-5050-521F-A5F3704C7FD0}"/>
          </ac:spMkLst>
        </pc:spChg>
        <pc:spChg chg="add del">
          <ac:chgData name="Ida Katrine Børstad Thoresen" userId="26949cef-587d-411b-aa5f-adea52951c13" providerId="ADAL" clId="{B9119F15-9D83-40E6-BA6E-A9C2975F1A7E}" dt="2024-08-26T11:19:04.272" v="5308" actId="26606"/>
          <ac:spMkLst>
            <pc:docMk/>
            <pc:sldMk cId="2295090686" sldId="326"/>
            <ac:spMk id="21" creationId="{9179DE42-5613-4B35-A1E6-6CCBAA13C743}"/>
          </ac:spMkLst>
        </pc:spChg>
        <pc:spChg chg="add del">
          <ac:chgData name="Ida Katrine Børstad Thoresen" userId="26949cef-587d-411b-aa5f-adea52951c13" providerId="ADAL" clId="{B9119F15-9D83-40E6-BA6E-A9C2975F1A7E}" dt="2024-08-26T11:19:04.272" v="5308" actId="26606"/>
          <ac:spMkLst>
            <pc:docMk/>
            <pc:sldMk cId="2295090686" sldId="326"/>
            <ac:spMk id="27" creationId="{52FB45E9-914E-4471-AC87-E475CD51767D}"/>
          </ac:spMkLst>
        </pc:spChg>
        <pc:spChg chg="add del">
          <ac:chgData name="Ida Katrine Børstad Thoresen" userId="26949cef-587d-411b-aa5f-adea52951c13" providerId="ADAL" clId="{B9119F15-9D83-40E6-BA6E-A9C2975F1A7E}" dt="2024-08-26T11:19:04.272" v="5308" actId="26606"/>
          <ac:spMkLst>
            <pc:docMk/>
            <pc:sldMk cId="2295090686" sldId="326"/>
            <ac:spMk id="29" creationId="{C310626D-5743-49D4-8F7D-88C4F8F05774}"/>
          </ac:spMkLst>
        </pc:spChg>
        <pc:spChg chg="add del">
          <ac:chgData name="Ida Katrine Børstad Thoresen" userId="26949cef-587d-411b-aa5f-adea52951c13" providerId="ADAL" clId="{B9119F15-9D83-40E6-BA6E-A9C2975F1A7E}" dt="2024-08-26T11:19:04.272" v="5308" actId="26606"/>
          <ac:spMkLst>
            <pc:docMk/>
            <pc:sldMk cId="2295090686" sldId="326"/>
            <ac:spMk id="31" creationId="{3C195FC1-B568-4C72-9902-34CB35DDD7A1}"/>
          </ac:spMkLst>
        </pc:spChg>
        <pc:spChg chg="add del">
          <ac:chgData name="Ida Katrine Børstad Thoresen" userId="26949cef-587d-411b-aa5f-adea52951c13" providerId="ADAL" clId="{B9119F15-9D83-40E6-BA6E-A9C2975F1A7E}" dt="2024-08-26T11:19:04.272" v="5308" actId="26606"/>
          <ac:spMkLst>
            <pc:docMk/>
            <pc:sldMk cId="2295090686" sldId="326"/>
            <ac:spMk id="33" creationId="{EF2BDF77-362C-43F0-8CBB-A969EC2AE0C4}"/>
          </ac:spMkLst>
        </pc:spChg>
        <pc:spChg chg="add del">
          <ac:chgData name="Ida Katrine Børstad Thoresen" userId="26949cef-587d-411b-aa5f-adea52951c13" providerId="ADAL" clId="{B9119F15-9D83-40E6-BA6E-A9C2975F1A7E}" dt="2024-08-26T11:19:04.272" v="5308" actId="26606"/>
          <ac:spMkLst>
            <pc:docMk/>
            <pc:sldMk cId="2295090686" sldId="326"/>
            <ac:spMk id="35" creationId="{4BE96B01-3929-432D-B8C2-ADBCB74C2EF4}"/>
          </ac:spMkLst>
        </pc:spChg>
        <pc:spChg chg="add del">
          <ac:chgData name="Ida Katrine Børstad Thoresen" userId="26949cef-587d-411b-aa5f-adea52951c13" providerId="ADAL" clId="{B9119F15-9D83-40E6-BA6E-A9C2975F1A7E}" dt="2024-08-26T11:19:04.272" v="5308" actId="26606"/>
          <ac:spMkLst>
            <pc:docMk/>
            <pc:sldMk cId="2295090686" sldId="326"/>
            <ac:spMk id="37" creationId="{2A6FCDE6-CDE2-4C51-B18E-A95CFB679714}"/>
          </ac:spMkLst>
        </pc:spChg>
        <pc:spChg chg="add del">
          <ac:chgData name="Ida Katrine Børstad Thoresen" userId="26949cef-587d-411b-aa5f-adea52951c13" providerId="ADAL" clId="{B9119F15-9D83-40E6-BA6E-A9C2975F1A7E}" dt="2024-08-26T11:19:04.272" v="5308" actId="26606"/>
          <ac:spMkLst>
            <pc:docMk/>
            <pc:sldMk cId="2295090686" sldId="326"/>
            <ac:spMk id="39" creationId="{9D2E8756-2465-473A-BA2A-2DB1D6224745}"/>
          </ac:spMkLst>
        </pc:spChg>
        <pc:spChg chg="add">
          <ac:chgData name="Ida Katrine Børstad Thoresen" userId="26949cef-587d-411b-aa5f-adea52951c13" providerId="ADAL" clId="{B9119F15-9D83-40E6-BA6E-A9C2975F1A7E}" dt="2024-08-26T11:19:04.287" v="5309" actId="26606"/>
          <ac:spMkLst>
            <pc:docMk/>
            <pc:sldMk cId="2295090686" sldId="326"/>
            <ac:spMk id="50" creationId="{2783C067-F8BF-4755-B516-8A0CD74CF60C}"/>
          </ac:spMkLst>
        </pc:spChg>
        <pc:spChg chg="add">
          <ac:chgData name="Ida Katrine Børstad Thoresen" userId="26949cef-587d-411b-aa5f-adea52951c13" providerId="ADAL" clId="{B9119F15-9D83-40E6-BA6E-A9C2975F1A7E}" dt="2024-08-26T11:19:04.287" v="5309" actId="26606"/>
          <ac:spMkLst>
            <pc:docMk/>
            <pc:sldMk cId="2295090686" sldId="326"/>
            <ac:spMk id="51" creationId="{2ED796EC-E7FF-46DB-B912-FB08BF12AA6E}"/>
          </ac:spMkLst>
        </pc:spChg>
        <pc:spChg chg="add">
          <ac:chgData name="Ida Katrine Børstad Thoresen" userId="26949cef-587d-411b-aa5f-adea52951c13" providerId="ADAL" clId="{B9119F15-9D83-40E6-BA6E-A9C2975F1A7E}" dt="2024-08-26T11:19:04.287" v="5309" actId="26606"/>
          <ac:spMkLst>
            <pc:docMk/>
            <pc:sldMk cId="2295090686" sldId="326"/>
            <ac:spMk id="52" creationId="{549A2DAB-B431-487D-95AD-BB0FECB49E57}"/>
          </ac:spMkLst>
        </pc:spChg>
        <pc:spChg chg="add">
          <ac:chgData name="Ida Katrine Børstad Thoresen" userId="26949cef-587d-411b-aa5f-adea52951c13" providerId="ADAL" clId="{B9119F15-9D83-40E6-BA6E-A9C2975F1A7E}" dt="2024-08-26T11:19:04.287" v="5309" actId="26606"/>
          <ac:spMkLst>
            <pc:docMk/>
            <pc:sldMk cId="2295090686" sldId="326"/>
            <ac:spMk id="53" creationId="{0819F787-32B4-46A8-BC57-C6571BCEE243}"/>
          </ac:spMkLst>
        </pc:spChg>
        <pc:grpChg chg="add del">
          <ac:chgData name="Ida Katrine Børstad Thoresen" userId="26949cef-587d-411b-aa5f-adea52951c13" providerId="ADAL" clId="{B9119F15-9D83-40E6-BA6E-A9C2975F1A7E}" dt="2024-08-26T11:19:04.272" v="5308" actId="26606"/>
          <ac:grpSpMkLst>
            <pc:docMk/>
            <pc:sldMk cId="2295090686" sldId="326"/>
            <ac:grpSpMk id="20" creationId="{28460BD8-AE3F-4AC9-9D0B-717052AA5D3A}"/>
          </ac:grpSpMkLst>
        </pc:grpChg>
        <pc:grpChg chg="add">
          <ac:chgData name="Ida Katrine Børstad Thoresen" userId="26949cef-587d-411b-aa5f-adea52951c13" providerId="ADAL" clId="{B9119F15-9D83-40E6-BA6E-A9C2975F1A7E}" dt="2024-08-26T11:19:04.287" v="5309" actId="26606"/>
          <ac:grpSpMkLst>
            <pc:docMk/>
            <pc:sldMk cId="2295090686" sldId="326"/>
            <ac:grpSpMk id="41" creationId="{28460BD8-AE3F-4AC9-9D0B-717052AA5D3A}"/>
          </ac:grpSpMkLst>
        </pc:grpChg>
        <pc:cxnChg chg="add del">
          <ac:chgData name="Ida Katrine Børstad Thoresen" userId="26949cef-587d-411b-aa5f-adea52951c13" providerId="ADAL" clId="{B9119F15-9D83-40E6-BA6E-A9C2975F1A7E}" dt="2024-08-26T11:19:04.272" v="5308" actId="26606"/>
          <ac:cxnSpMkLst>
            <pc:docMk/>
            <pc:sldMk cId="2295090686" sldId="326"/>
            <ac:cxnSpMk id="23" creationId="{EB898B32-3891-4C3A-8F58-C5969D2E9033}"/>
          </ac:cxnSpMkLst>
        </pc:cxnChg>
        <pc:cxnChg chg="add del">
          <ac:chgData name="Ida Katrine Børstad Thoresen" userId="26949cef-587d-411b-aa5f-adea52951c13" providerId="ADAL" clId="{B9119F15-9D83-40E6-BA6E-A9C2975F1A7E}" dt="2024-08-26T11:19:04.272" v="5308" actId="26606"/>
          <ac:cxnSpMkLst>
            <pc:docMk/>
            <pc:sldMk cId="2295090686" sldId="326"/>
            <ac:cxnSpMk id="25" creationId="{4AE4806D-B8F9-4679-A68A-9BD21C01A301}"/>
          </ac:cxnSpMkLst>
        </pc:cxnChg>
        <pc:cxnChg chg="add">
          <ac:chgData name="Ida Katrine Børstad Thoresen" userId="26949cef-587d-411b-aa5f-adea52951c13" providerId="ADAL" clId="{B9119F15-9D83-40E6-BA6E-A9C2975F1A7E}" dt="2024-08-26T11:19:04.287" v="5309" actId="26606"/>
          <ac:cxnSpMkLst>
            <pc:docMk/>
            <pc:sldMk cId="2295090686" sldId="326"/>
            <ac:cxnSpMk id="54" creationId="{C5ECDEE1-7093-418F-9CF5-24EEB115C1C1}"/>
          </ac:cxnSpMkLst>
        </pc:cxnChg>
        <pc:cxnChg chg="add">
          <ac:chgData name="Ida Katrine Børstad Thoresen" userId="26949cef-587d-411b-aa5f-adea52951c13" providerId="ADAL" clId="{B9119F15-9D83-40E6-BA6E-A9C2975F1A7E}" dt="2024-08-26T11:19:04.287" v="5309" actId="26606"/>
          <ac:cxnSpMkLst>
            <pc:docMk/>
            <pc:sldMk cId="2295090686" sldId="326"/>
            <ac:cxnSpMk id="55" creationId="{045062AF-EB11-4651-BC4A-4DA21768DE8E}"/>
          </ac:cxnSpMkLst>
        </pc:cxnChg>
      </pc:sldChg>
      <pc:sldChg chg="addSp delSp modSp new mod setBg modNotesTx">
        <pc:chgData name="Ida Katrine Børstad Thoresen" userId="26949cef-587d-411b-aa5f-adea52951c13" providerId="ADAL" clId="{B9119F15-9D83-40E6-BA6E-A9C2975F1A7E}" dt="2024-08-26T12:01:47.729" v="5680" actId="26606"/>
        <pc:sldMkLst>
          <pc:docMk/>
          <pc:sldMk cId="3912085104" sldId="327"/>
        </pc:sldMkLst>
        <pc:spChg chg="mod">
          <ac:chgData name="Ida Katrine Børstad Thoresen" userId="26949cef-587d-411b-aa5f-adea52951c13" providerId="ADAL" clId="{B9119F15-9D83-40E6-BA6E-A9C2975F1A7E}" dt="2024-08-26T12:01:47.729" v="5680" actId="26606"/>
          <ac:spMkLst>
            <pc:docMk/>
            <pc:sldMk cId="3912085104" sldId="327"/>
            <ac:spMk id="2" creationId="{9E4FA296-3A28-5202-7688-13642DE17BC2}"/>
          </ac:spMkLst>
        </pc:spChg>
        <pc:spChg chg="add del mod">
          <ac:chgData name="Ida Katrine Børstad Thoresen" userId="26949cef-587d-411b-aa5f-adea52951c13" providerId="ADAL" clId="{B9119F15-9D83-40E6-BA6E-A9C2975F1A7E}" dt="2024-08-26T12:01:47.729" v="5680" actId="26606"/>
          <ac:spMkLst>
            <pc:docMk/>
            <pc:sldMk cId="3912085104" sldId="327"/>
            <ac:spMk id="3" creationId="{6B90F1F2-9628-8B4F-87ED-3F5A8B09A8D6}"/>
          </ac:spMkLst>
        </pc:spChg>
        <pc:spChg chg="add del">
          <ac:chgData name="Ida Katrine Børstad Thoresen" userId="26949cef-587d-411b-aa5f-adea52951c13" providerId="ADAL" clId="{B9119F15-9D83-40E6-BA6E-A9C2975F1A7E}" dt="2024-08-26T12:01:47.709" v="5679" actId="26606"/>
          <ac:spMkLst>
            <pc:docMk/>
            <pc:sldMk cId="3912085104" sldId="327"/>
            <ac:spMk id="9" creationId="{9F4444CE-BC8D-4D61-B303-4C05614E62AB}"/>
          </ac:spMkLst>
        </pc:spChg>
        <pc:spChg chg="add del">
          <ac:chgData name="Ida Katrine Børstad Thoresen" userId="26949cef-587d-411b-aa5f-adea52951c13" providerId="ADAL" clId="{B9119F15-9D83-40E6-BA6E-A9C2975F1A7E}" dt="2024-08-26T12:01:47.709" v="5679" actId="26606"/>
          <ac:spMkLst>
            <pc:docMk/>
            <pc:sldMk cId="3912085104" sldId="327"/>
            <ac:spMk id="11" creationId="{73772B81-181F-48B7-8826-4D9686D15DF5}"/>
          </ac:spMkLst>
        </pc:spChg>
        <pc:spChg chg="add del">
          <ac:chgData name="Ida Katrine Børstad Thoresen" userId="26949cef-587d-411b-aa5f-adea52951c13" providerId="ADAL" clId="{B9119F15-9D83-40E6-BA6E-A9C2975F1A7E}" dt="2024-08-26T12:01:47.709" v="5679" actId="26606"/>
          <ac:spMkLst>
            <pc:docMk/>
            <pc:sldMk cId="3912085104" sldId="327"/>
            <ac:spMk id="13" creationId="{B2205F6E-03C6-4E92-877C-E2482F6599AA}"/>
          </ac:spMkLst>
        </pc:spChg>
        <pc:spChg chg="add">
          <ac:chgData name="Ida Katrine Børstad Thoresen" userId="26949cef-587d-411b-aa5f-adea52951c13" providerId="ADAL" clId="{B9119F15-9D83-40E6-BA6E-A9C2975F1A7E}" dt="2024-08-26T12:01:47.729" v="5680" actId="26606"/>
          <ac:spMkLst>
            <pc:docMk/>
            <pc:sldMk cId="3912085104" sldId="327"/>
            <ac:spMk id="21" creationId="{655AE6B0-AC9E-4167-806F-E9DB135FC46B}"/>
          </ac:spMkLst>
        </pc:spChg>
        <pc:spChg chg="add">
          <ac:chgData name="Ida Katrine Børstad Thoresen" userId="26949cef-587d-411b-aa5f-adea52951c13" providerId="ADAL" clId="{B9119F15-9D83-40E6-BA6E-A9C2975F1A7E}" dt="2024-08-26T12:01:47.729" v="5680" actId="26606"/>
          <ac:spMkLst>
            <pc:docMk/>
            <pc:sldMk cId="3912085104" sldId="327"/>
            <ac:spMk id="22" creationId="{87BD1F4E-A66D-4C06-86DA-8D56CA7A3B41}"/>
          </ac:spMkLst>
        </pc:spChg>
        <pc:grpChg chg="add">
          <ac:chgData name="Ida Katrine Børstad Thoresen" userId="26949cef-587d-411b-aa5f-adea52951c13" providerId="ADAL" clId="{B9119F15-9D83-40E6-BA6E-A9C2975F1A7E}" dt="2024-08-26T12:01:47.729" v="5680" actId="26606"/>
          <ac:grpSpMkLst>
            <pc:docMk/>
            <pc:sldMk cId="3912085104" sldId="327"/>
            <ac:grpSpMk id="23" creationId="{3523416A-383B-4FDC-B4C9-D8EDDFE9C043}"/>
          </ac:grpSpMkLst>
        </pc:grpChg>
        <pc:graphicFrameChg chg="add del">
          <ac:chgData name="Ida Katrine Børstad Thoresen" userId="26949cef-587d-411b-aa5f-adea52951c13" providerId="ADAL" clId="{B9119F15-9D83-40E6-BA6E-A9C2975F1A7E}" dt="2024-08-26T12:01:47.709" v="5679" actId="26606"/>
          <ac:graphicFrameMkLst>
            <pc:docMk/>
            <pc:sldMk cId="3912085104" sldId="327"/>
            <ac:graphicFrameMk id="5" creationId="{7887383C-AA96-F5D5-F4C4-D18D9D0FA5E4}"/>
          </ac:graphicFrameMkLst>
        </pc:graphicFrameChg>
        <pc:graphicFrameChg chg="add">
          <ac:chgData name="Ida Katrine Børstad Thoresen" userId="26949cef-587d-411b-aa5f-adea52951c13" providerId="ADAL" clId="{B9119F15-9D83-40E6-BA6E-A9C2975F1A7E}" dt="2024-08-26T12:01:47.729" v="5680" actId="26606"/>
          <ac:graphicFrameMkLst>
            <pc:docMk/>
            <pc:sldMk cId="3912085104" sldId="327"/>
            <ac:graphicFrameMk id="25" creationId="{0C1B0195-8BF2-D095-8209-A274AA328900}"/>
          </ac:graphicFrameMkLst>
        </pc:graphicFrameChg>
      </pc:sldChg>
      <pc:sldChg chg="addSp delSp modSp new mod setBg modNotesTx">
        <pc:chgData name="Ida Katrine Børstad Thoresen" userId="26949cef-587d-411b-aa5f-adea52951c13" providerId="ADAL" clId="{B9119F15-9D83-40E6-BA6E-A9C2975F1A7E}" dt="2024-08-26T12:01:37.098" v="5677" actId="26606"/>
        <pc:sldMkLst>
          <pc:docMk/>
          <pc:sldMk cId="2181387892" sldId="328"/>
        </pc:sldMkLst>
        <pc:spChg chg="mod">
          <ac:chgData name="Ida Katrine Børstad Thoresen" userId="26949cef-587d-411b-aa5f-adea52951c13" providerId="ADAL" clId="{B9119F15-9D83-40E6-BA6E-A9C2975F1A7E}" dt="2024-08-26T12:01:37.098" v="5677" actId="26606"/>
          <ac:spMkLst>
            <pc:docMk/>
            <pc:sldMk cId="2181387892" sldId="328"/>
            <ac:spMk id="2" creationId="{67B9B8F4-7F57-A093-1374-0A4A5F7ECD70}"/>
          </ac:spMkLst>
        </pc:spChg>
        <pc:spChg chg="del">
          <ac:chgData name="Ida Katrine Børstad Thoresen" userId="26949cef-587d-411b-aa5f-adea52951c13" providerId="ADAL" clId="{B9119F15-9D83-40E6-BA6E-A9C2975F1A7E}" dt="2024-08-26T12:01:37.098" v="5677" actId="26606"/>
          <ac:spMkLst>
            <pc:docMk/>
            <pc:sldMk cId="2181387892" sldId="328"/>
            <ac:spMk id="3" creationId="{864F8B75-2E3B-4B49-6232-754FCD696060}"/>
          </ac:spMkLst>
        </pc:spChg>
        <pc:spChg chg="add">
          <ac:chgData name="Ida Katrine Børstad Thoresen" userId="26949cef-587d-411b-aa5f-adea52951c13" providerId="ADAL" clId="{B9119F15-9D83-40E6-BA6E-A9C2975F1A7E}" dt="2024-08-26T12:01:37.098" v="5677" actId="26606"/>
          <ac:spMkLst>
            <pc:docMk/>
            <pc:sldMk cId="2181387892" sldId="328"/>
            <ac:spMk id="25" creationId="{66D61E08-70C3-48D8-BEA0-787111DC30DA}"/>
          </ac:spMkLst>
        </pc:spChg>
        <pc:spChg chg="add">
          <ac:chgData name="Ida Katrine Børstad Thoresen" userId="26949cef-587d-411b-aa5f-adea52951c13" providerId="ADAL" clId="{B9119F15-9D83-40E6-BA6E-A9C2975F1A7E}" dt="2024-08-26T12:01:37.098" v="5677" actId="26606"/>
          <ac:spMkLst>
            <pc:docMk/>
            <pc:sldMk cId="2181387892" sldId="328"/>
            <ac:spMk id="27" creationId="{FC55298F-0AE5-478E-AD2B-03C2614C5833}"/>
          </ac:spMkLst>
        </pc:spChg>
        <pc:spChg chg="add">
          <ac:chgData name="Ida Katrine Børstad Thoresen" userId="26949cef-587d-411b-aa5f-adea52951c13" providerId="ADAL" clId="{B9119F15-9D83-40E6-BA6E-A9C2975F1A7E}" dt="2024-08-26T12:01:37.098" v="5677" actId="26606"/>
          <ac:spMkLst>
            <pc:docMk/>
            <pc:sldMk cId="2181387892" sldId="328"/>
            <ac:spMk id="29" creationId="{C180E4EA-0B63-4779-A895-7E90E71088F3}"/>
          </ac:spMkLst>
        </pc:spChg>
        <pc:spChg chg="add">
          <ac:chgData name="Ida Katrine Børstad Thoresen" userId="26949cef-587d-411b-aa5f-adea52951c13" providerId="ADAL" clId="{B9119F15-9D83-40E6-BA6E-A9C2975F1A7E}" dt="2024-08-26T12:01:37.098" v="5677" actId="26606"/>
          <ac:spMkLst>
            <pc:docMk/>
            <pc:sldMk cId="2181387892" sldId="328"/>
            <ac:spMk id="31" creationId="{CEE01D9D-3DE8-4EED-B0D3-8F3C79CC7673}"/>
          </ac:spMkLst>
        </pc:spChg>
        <pc:spChg chg="add">
          <ac:chgData name="Ida Katrine Børstad Thoresen" userId="26949cef-587d-411b-aa5f-adea52951c13" providerId="ADAL" clId="{B9119F15-9D83-40E6-BA6E-A9C2975F1A7E}" dt="2024-08-26T12:01:37.098" v="5677" actId="26606"/>
          <ac:spMkLst>
            <pc:docMk/>
            <pc:sldMk cId="2181387892" sldId="328"/>
            <ac:spMk id="33" creationId="{89AF5CE9-607F-43F4-8983-DCD6DA4051FD}"/>
          </ac:spMkLst>
        </pc:spChg>
        <pc:spChg chg="add">
          <ac:chgData name="Ida Katrine Børstad Thoresen" userId="26949cef-587d-411b-aa5f-adea52951c13" providerId="ADAL" clId="{B9119F15-9D83-40E6-BA6E-A9C2975F1A7E}" dt="2024-08-26T12:01:37.098" v="5677" actId="26606"/>
          <ac:spMkLst>
            <pc:docMk/>
            <pc:sldMk cId="2181387892" sldId="328"/>
            <ac:spMk id="35" creationId="{6EEA2DBD-9E1E-4521-8C01-F32AD18A89E3}"/>
          </ac:spMkLst>
        </pc:spChg>
        <pc:spChg chg="add">
          <ac:chgData name="Ida Katrine Børstad Thoresen" userId="26949cef-587d-411b-aa5f-adea52951c13" providerId="ADAL" clId="{B9119F15-9D83-40E6-BA6E-A9C2975F1A7E}" dt="2024-08-26T12:01:37.098" v="5677" actId="26606"/>
          <ac:spMkLst>
            <pc:docMk/>
            <pc:sldMk cId="2181387892" sldId="328"/>
            <ac:spMk id="37" creationId="{15BBD2C1-BA9B-46A9-A27A-33498B169272}"/>
          </ac:spMkLst>
        </pc:spChg>
        <pc:grpChg chg="add">
          <ac:chgData name="Ida Katrine Børstad Thoresen" userId="26949cef-587d-411b-aa5f-adea52951c13" providerId="ADAL" clId="{B9119F15-9D83-40E6-BA6E-A9C2975F1A7E}" dt="2024-08-26T12:01:37.098" v="5677" actId="26606"/>
          <ac:grpSpMkLst>
            <pc:docMk/>
            <pc:sldMk cId="2181387892" sldId="328"/>
            <ac:grpSpMk id="9" creationId="{88C9B83F-64CD-41C1-925F-A08801FFD0BD}"/>
          </ac:grpSpMkLst>
        </pc:grpChg>
        <pc:picChg chg="add">
          <ac:chgData name="Ida Katrine Børstad Thoresen" userId="26949cef-587d-411b-aa5f-adea52951c13" providerId="ADAL" clId="{B9119F15-9D83-40E6-BA6E-A9C2975F1A7E}" dt="2024-08-26T12:01:37.098" v="5677" actId="26606"/>
          <ac:picMkLst>
            <pc:docMk/>
            <pc:sldMk cId="2181387892" sldId="328"/>
            <ac:picMk id="5" creationId="{E74718C6-B08F-7ED8-D7F9-82D29EDCC911}"/>
          </ac:picMkLst>
        </pc:picChg>
        <pc:cxnChg chg="add">
          <ac:chgData name="Ida Katrine Børstad Thoresen" userId="26949cef-587d-411b-aa5f-adea52951c13" providerId="ADAL" clId="{B9119F15-9D83-40E6-BA6E-A9C2975F1A7E}" dt="2024-08-26T12:01:37.098" v="5677" actId="26606"/>
          <ac:cxnSpMkLst>
            <pc:docMk/>
            <pc:sldMk cId="2181387892" sldId="328"/>
            <ac:cxnSpMk id="21" creationId="{A57C1A16-B8AB-4D99-A195-A38F556A6486}"/>
          </ac:cxnSpMkLst>
        </pc:cxnChg>
        <pc:cxnChg chg="add">
          <ac:chgData name="Ida Katrine Børstad Thoresen" userId="26949cef-587d-411b-aa5f-adea52951c13" providerId="ADAL" clId="{B9119F15-9D83-40E6-BA6E-A9C2975F1A7E}" dt="2024-08-26T12:01:37.098" v="5677" actId="26606"/>
          <ac:cxnSpMkLst>
            <pc:docMk/>
            <pc:sldMk cId="2181387892" sldId="328"/>
            <ac:cxnSpMk id="23" creationId="{F8A9B20B-D1DD-4573-B5EC-558029519236}"/>
          </ac:cxnSpMkLst>
        </pc:cxnChg>
      </pc:sldChg>
      <pc:sldChg chg="addSp delSp modSp new mod ord setBg">
        <pc:chgData name="Ida Katrine Børstad Thoresen" userId="26949cef-587d-411b-aa5f-adea52951c13" providerId="ADAL" clId="{B9119F15-9D83-40E6-BA6E-A9C2975F1A7E}" dt="2024-08-27T12:52:14.092" v="10329" actId="26606"/>
        <pc:sldMkLst>
          <pc:docMk/>
          <pc:sldMk cId="3819524834" sldId="329"/>
        </pc:sldMkLst>
        <pc:spChg chg="del">
          <ac:chgData name="Ida Katrine Børstad Thoresen" userId="26949cef-587d-411b-aa5f-adea52951c13" providerId="ADAL" clId="{B9119F15-9D83-40E6-BA6E-A9C2975F1A7E}" dt="2024-08-27T12:52:09.765" v="10328" actId="478"/>
          <ac:spMkLst>
            <pc:docMk/>
            <pc:sldMk cId="3819524834" sldId="329"/>
            <ac:spMk id="2" creationId="{A92107BA-1F53-B007-A429-EFB99C7FBCE6}"/>
          </ac:spMkLst>
        </pc:spChg>
        <pc:spChg chg="del">
          <ac:chgData name="Ida Katrine Børstad Thoresen" userId="26949cef-587d-411b-aa5f-adea52951c13" providerId="ADAL" clId="{B9119F15-9D83-40E6-BA6E-A9C2975F1A7E}" dt="2024-08-27T12:52:04.860" v="10327"/>
          <ac:spMkLst>
            <pc:docMk/>
            <pc:sldMk cId="3819524834" sldId="329"/>
            <ac:spMk id="3" creationId="{4A291A74-15D4-7057-DDED-021C0BAFE1CB}"/>
          </ac:spMkLst>
        </pc:spChg>
        <pc:spChg chg="add">
          <ac:chgData name="Ida Katrine Børstad Thoresen" userId="26949cef-587d-411b-aa5f-adea52951c13" providerId="ADAL" clId="{B9119F15-9D83-40E6-BA6E-A9C2975F1A7E}" dt="2024-08-27T12:52:14.092" v="10329" actId="26606"/>
          <ac:spMkLst>
            <pc:docMk/>
            <pc:sldMk cId="3819524834" sldId="329"/>
            <ac:spMk id="2067" creationId="{03E8462A-FEBA-4848-81CC-3F8DA3E477BE}"/>
          </ac:spMkLst>
        </pc:spChg>
        <pc:spChg chg="add">
          <ac:chgData name="Ida Katrine Børstad Thoresen" userId="26949cef-587d-411b-aa5f-adea52951c13" providerId="ADAL" clId="{B9119F15-9D83-40E6-BA6E-A9C2975F1A7E}" dt="2024-08-27T12:52:14.092" v="10329" actId="26606"/>
          <ac:spMkLst>
            <pc:docMk/>
            <pc:sldMk cId="3819524834" sldId="329"/>
            <ac:spMk id="2080" creationId="{7941F9B1-B01B-4A84-89D9-B169AEB4E456}"/>
          </ac:spMkLst>
        </pc:spChg>
        <pc:grpChg chg="add">
          <ac:chgData name="Ida Katrine Børstad Thoresen" userId="26949cef-587d-411b-aa5f-adea52951c13" providerId="ADAL" clId="{B9119F15-9D83-40E6-BA6E-A9C2975F1A7E}" dt="2024-08-27T12:52:14.092" v="10329" actId="26606"/>
          <ac:grpSpMkLst>
            <pc:docMk/>
            <pc:sldMk cId="3819524834" sldId="329"/>
            <ac:grpSpMk id="2055" creationId="{609316A9-990D-4EC3-A671-70EE5C1493A4}"/>
          </ac:grpSpMkLst>
        </pc:grpChg>
        <pc:grpChg chg="add">
          <ac:chgData name="Ida Katrine Børstad Thoresen" userId="26949cef-587d-411b-aa5f-adea52951c13" providerId="ADAL" clId="{B9119F15-9D83-40E6-BA6E-A9C2975F1A7E}" dt="2024-08-27T12:52:14.092" v="10329" actId="26606"/>
          <ac:grpSpMkLst>
            <pc:docMk/>
            <pc:sldMk cId="3819524834" sldId="329"/>
            <ac:grpSpMk id="2069" creationId="{2109F83F-40FE-4DB3-84CC-09FB3340D06D}"/>
          </ac:grpSpMkLst>
        </pc:grpChg>
        <pc:picChg chg="add mod">
          <ac:chgData name="Ida Katrine Børstad Thoresen" userId="26949cef-587d-411b-aa5f-adea52951c13" providerId="ADAL" clId="{B9119F15-9D83-40E6-BA6E-A9C2975F1A7E}" dt="2024-08-27T12:52:14.092" v="10329" actId="26606"/>
          <ac:picMkLst>
            <pc:docMk/>
            <pc:sldMk cId="3819524834" sldId="329"/>
            <ac:picMk id="2050" creationId="{D089349D-0D7F-23E5-5FC7-3687E9D9B95A}"/>
          </ac:picMkLst>
        </pc:picChg>
      </pc:sldChg>
      <pc:sldChg chg="addSp delSp modSp new mod ord setBg modNotesTx">
        <pc:chgData name="Ida Katrine Børstad Thoresen" userId="26949cef-587d-411b-aa5f-adea52951c13" providerId="ADAL" clId="{B9119F15-9D83-40E6-BA6E-A9C2975F1A7E}" dt="2024-08-27T13:01:28.059" v="10651" actId="20577"/>
        <pc:sldMkLst>
          <pc:docMk/>
          <pc:sldMk cId="678811033" sldId="330"/>
        </pc:sldMkLst>
        <pc:spChg chg="mod">
          <ac:chgData name="Ida Katrine Børstad Thoresen" userId="26949cef-587d-411b-aa5f-adea52951c13" providerId="ADAL" clId="{B9119F15-9D83-40E6-BA6E-A9C2975F1A7E}" dt="2024-08-27T13:01:21.722" v="10637" actId="20577"/>
          <ac:spMkLst>
            <pc:docMk/>
            <pc:sldMk cId="678811033" sldId="330"/>
            <ac:spMk id="2" creationId="{5F846056-70DA-5DC4-EE21-100F1B71454B}"/>
          </ac:spMkLst>
        </pc:spChg>
        <pc:spChg chg="del mod">
          <ac:chgData name="Ida Katrine Børstad Thoresen" userId="26949cef-587d-411b-aa5f-adea52951c13" providerId="ADAL" clId="{B9119F15-9D83-40E6-BA6E-A9C2975F1A7E}" dt="2024-08-27T12:59:32.130" v="10584" actId="26606"/>
          <ac:spMkLst>
            <pc:docMk/>
            <pc:sldMk cId="678811033" sldId="330"/>
            <ac:spMk id="3" creationId="{B47F71FB-BF00-CBE3-A512-98B713E36E0D}"/>
          </ac:spMkLst>
        </pc:spChg>
        <pc:spChg chg="add">
          <ac:chgData name="Ida Katrine Børstad Thoresen" userId="26949cef-587d-411b-aa5f-adea52951c13" providerId="ADAL" clId="{B9119F15-9D83-40E6-BA6E-A9C2975F1A7E}" dt="2024-08-27T12:59:32.130" v="10584" actId="26606"/>
          <ac:spMkLst>
            <pc:docMk/>
            <pc:sldMk cId="678811033" sldId="330"/>
            <ac:spMk id="9" creationId="{9F4444CE-BC8D-4D61-B303-4C05614E62AB}"/>
          </ac:spMkLst>
        </pc:spChg>
        <pc:spChg chg="add">
          <ac:chgData name="Ida Katrine Børstad Thoresen" userId="26949cef-587d-411b-aa5f-adea52951c13" providerId="ADAL" clId="{B9119F15-9D83-40E6-BA6E-A9C2975F1A7E}" dt="2024-08-27T12:59:32.130" v="10584" actId="26606"/>
          <ac:spMkLst>
            <pc:docMk/>
            <pc:sldMk cId="678811033" sldId="330"/>
            <ac:spMk id="11" creationId="{73772B81-181F-48B7-8826-4D9686D15DF5}"/>
          </ac:spMkLst>
        </pc:spChg>
        <pc:spChg chg="add">
          <ac:chgData name="Ida Katrine Børstad Thoresen" userId="26949cef-587d-411b-aa5f-adea52951c13" providerId="ADAL" clId="{B9119F15-9D83-40E6-BA6E-A9C2975F1A7E}" dt="2024-08-27T12:59:32.130" v="10584" actId="26606"/>
          <ac:spMkLst>
            <pc:docMk/>
            <pc:sldMk cId="678811033" sldId="330"/>
            <ac:spMk id="13" creationId="{B2205F6E-03C6-4E92-877C-E2482F6599AA}"/>
          </ac:spMkLst>
        </pc:spChg>
        <pc:graphicFrameChg chg="add mod">
          <ac:chgData name="Ida Katrine Børstad Thoresen" userId="26949cef-587d-411b-aa5f-adea52951c13" providerId="ADAL" clId="{B9119F15-9D83-40E6-BA6E-A9C2975F1A7E}" dt="2024-08-27T13:01:28.059" v="10651" actId="20577"/>
          <ac:graphicFrameMkLst>
            <pc:docMk/>
            <pc:sldMk cId="678811033" sldId="330"/>
            <ac:graphicFrameMk id="5" creationId="{4EE9455E-3DA9-7EA9-CAC9-A09E293B4749}"/>
          </ac:graphicFrameMkLst>
        </pc:graphicFrameChg>
      </pc:sldChg>
      <pc:sldChg chg="addSp delSp modSp new mod modClrScheme chgLayout">
        <pc:chgData name="Ida Katrine Børstad Thoresen" userId="26949cef-587d-411b-aa5f-adea52951c13" providerId="ADAL" clId="{B9119F15-9D83-40E6-BA6E-A9C2975F1A7E}" dt="2024-08-27T13:09:11.989" v="11356" actId="20577"/>
        <pc:sldMkLst>
          <pc:docMk/>
          <pc:sldMk cId="4241211559" sldId="331"/>
        </pc:sldMkLst>
        <pc:spChg chg="mod ord">
          <ac:chgData name="Ida Katrine Børstad Thoresen" userId="26949cef-587d-411b-aa5f-adea52951c13" providerId="ADAL" clId="{B9119F15-9D83-40E6-BA6E-A9C2975F1A7E}" dt="2024-08-27T13:07:55.738" v="11194" actId="700"/>
          <ac:spMkLst>
            <pc:docMk/>
            <pc:sldMk cId="4241211559" sldId="331"/>
            <ac:spMk id="2" creationId="{EF0D559F-6DD8-667D-4B0A-D204C82476F4}"/>
          </ac:spMkLst>
        </pc:spChg>
        <pc:spChg chg="del mod ord">
          <ac:chgData name="Ida Katrine Børstad Thoresen" userId="26949cef-587d-411b-aa5f-adea52951c13" providerId="ADAL" clId="{B9119F15-9D83-40E6-BA6E-A9C2975F1A7E}" dt="2024-08-27T13:06:16.690" v="11159" actId="700"/>
          <ac:spMkLst>
            <pc:docMk/>
            <pc:sldMk cId="4241211559" sldId="331"/>
            <ac:spMk id="3" creationId="{A67AE9F8-F5AA-19E3-D937-AA0A6A092C91}"/>
          </ac:spMkLst>
        </pc:spChg>
        <pc:spChg chg="add mod ord">
          <ac:chgData name="Ida Katrine Børstad Thoresen" userId="26949cef-587d-411b-aa5f-adea52951c13" providerId="ADAL" clId="{B9119F15-9D83-40E6-BA6E-A9C2975F1A7E}" dt="2024-08-27T13:08:30.959" v="11293" actId="20577"/>
          <ac:spMkLst>
            <pc:docMk/>
            <pc:sldMk cId="4241211559" sldId="331"/>
            <ac:spMk id="4" creationId="{62271B70-522C-EE9B-5AAA-C1ECFB54A2D4}"/>
          </ac:spMkLst>
        </pc:spChg>
        <pc:spChg chg="add mod ord">
          <ac:chgData name="Ida Katrine Børstad Thoresen" userId="26949cef-587d-411b-aa5f-adea52951c13" providerId="ADAL" clId="{B9119F15-9D83-40E6-BA6E-A9C2975F1A7E}" dt="2024-08-27T13:09:11.989" v="11356" actId="20577"/>
          <ac:spMkLst>
            <pc:docMk/>
            <pc:sldMk cId="4241211559" sldId="331"/>
            <ac:spMk id="5" creationId="{CD07B016-02AC-2CA9-E0CE-DEB02C5FBAA6}"/>
          </ac:spMkLst>
        </pc:spChg>
        <pc:spChg chg="add mod ord">
          <ac:chgData name="Ida Katrine Børstad Thoresen" userId="26949cef-587d-411b-aa5f-adea52951c13" providerId="ADAL" clId="{B9119F15-9D83-40E6-BA6E-A9C2975F1A7E}" dt="2024-08-27T13:08:01.849" v="11210" actId="20577"/>
          <ac:spMkLst>
            <pc:docMk/>
            <pc:sldMk cId="4241211559" sldId="331"/>
            <ac:spMk id="6" creationId="{73F255E3-334F-2E9A-4765-DF5256714FBF}"/>
          </ac:spMkLst>
        </pc:spChg>
        <pc:spChg chg="add mod ord">
          <ac:chgData name="Ida Katrine Børstad Thoresen" userId="26949cef-587d-411b-aa5f-adea52951c13" providerId="ADAL" clId="{B9119F15-9D83-40E6-BA6E-A9C2975F1A7E}" dt="2024-08-27T13:08:53.509" v="11316" actId="20577"/>
          <ac:spMkLst>
            <pc:docMk/>
            <pc:sldMk cId="4241211559" sldId="331"/>
            <ac:spMk id="7" creationId="{227C9DD9-B686-FAA2-FD96-1E6E110DD141}"/>
          </ac:spMkLst>
        </pc:spChg>
      </pc:sldChg>
      <pc:sldChg chg="addSp delSp modSp new mod setBg">
        <pc:chgData name="Ida Katrine Børstad Thoresen" userId="26949cef-587d-411b-aa5f-adea52951c13" providerId="ADAL" clId="{B9119F15-9D83-40E6-BA6E-A9C2975F1A7E}" dt="2024-08-27T13:11:10.902" v="11381" actId="26606"/>
        <pc:sldMkLst>
          <pc:docMk/>
          <pc:sldMk cId="4111852940" sldId="332"/>
        </pc:sldMkLst>
        <pc:spChg chg="mod">
          <ac:chgData name="Ida Katrine Børstad Thoresen" userId="26949cef-587d-411b-aa5f-adea52951c13" providerId="ADAL" clId="{B9119F15-9D83-40E6-BA6E-A9C2975F1A7E}" dt="2024-08-27T13:11:10.902" v="11381" actId="26606"/>
          <ac:spMkLst>
            <pc:docMk/>
            <pc:sldMk cId="4111852940" sldId="332"/>
            <ac:spMk id="2" creationId="{ACF5F027-89E0-3F9C-5CC2-901DAC8F8C27}"/>
          </ac:spMkLst>
        </pc:spChg>
        <pc:spChg chg="add del mod">
          <ac:chgData name="Ida Katrine Børstad Thoresen" userId="26949cef-587d-411b-aa5f-adea52951c13" providerId="ADAL" clId="{B9119F15-9D83-40E6-BA6E-A9C2975F1A7E}" dt="2024-08-27T13:11:10.902" v="11381" actId="26606"/>
          <ac:spMkLst>
            <pc:docMk/>
            <pc:sldMk cId="4111852940" sldId="332"/>
            <ac:spMk id="3" creationId="{839301B9-4EE3-B65E-FA78-E4DC3D34F2A0}"/>
          </ac:spMkLst>
        </pc:spChg>
        <pc:spChg chg="add del">
          <ac:chgData name="Ida Katrine Børstad Thoresen" userId="26949cef-587d-411b-aa5f-adea52951c13" providerId="ADAL" clId="{B9119F15-9D83-40E6-BA6E-A9C2975F1A7E}" dt="2024-08-27T13:11:10.890" v="11380" actId="26606"/>
          <ac:spMkLst>
            <pc:docMk/>
            <pc:sldMk cId="4111852940" sldId="332"/>
            <ac:spMk id="9" creationId="{9F4444CE-BC8D-4D61-B303-4C05614E62AB}"/>
          </ac:spMkLst>
        </pc:spChg>
        <pc:spChg chg="add del">
          <ac:chgData name="Ida Katrine Børstad Thoresen" userId="26949cef-587d-411b-aa5f-adea52951c13" providerId="ADAL" clId="{B9119F15-9D83-40E6-BA6E-A9C2975F1A7E}" dt="2024-08-27T13:11:10.890" v="11380" actId="26606"/>
          <ac:spMkLst>
            <pc:docMk/>
            <pc:sldMk cId="4111852940" sldId="332"/>
            <ac:spMk id="11" creationId="{73772B81-181F-48B7-8826-4D9686D15DF5}"/>
          </ac:spMkLst>
        </pc:spChg>
        <pc:spChg chg="add del">
          <ac:chgData name="Ida Katrine Børstad Thoresen" userId="26949cef-587d-411b-aa5f-adea52951c13" providerId="ADAL" clId="{B9119F15-9D83-40E6-BA6E-A9C2975F1A7E}" dt="2024-08-27T13:11:10.890" v="11380" actId="26606"/>
          <ac:spMkLst>
            <pc:docMk/>
            <pc:sldMk cId="4111852940" sldId="332"/>
            <ac:spMk id="13" creationId="{B2205F6E-03C6-4E92-877C-E2482F6599AA}"/>
          </ac:spMkLst>
        </pc:spChg>
        <pc:spChg chg="add">
          <ac:chgData name="Ida Katrine Børstad Thoresen" userId="26949cef-587d-411b-aa5f-adea52951c13" providerId="ADAL" clId="{B9119F15-9D83-40E6-BA6E-A9C2975F1A7E}" dt="2024-08-27T13:11:10.902" v="11381" actId="26606"/>
          <ac:spMkLst>
            <pc:docMk/>
            <pc:sldMk cId="4111852940" sldId="332"/>
            <ac:spMk id="15" creationId="{839301B9-4EE3-B65E-FA78-E4DC3D34F2A0}"/>
          </ac:spMkLst>
        </pc:spChg>
        <pc:graphicFrameChg chg="add del">
          <ac:chgData name="Ida Katrine Børstad Thoresen" userId="26949cef-587d-411b-aa5f-adea52951c13" providerId="ADAL" clId="{B9119F15-9D83-40E6-BA6E-A9C2975F1A7E}" dt="2024-08-27T13:11:10.890" v="11380" actId="26606"/>
          <ac:graphicFrameMkLst>
            <pc:docMk/>
            <pc:sldMk cId="4111852940" sldId="332"/>
            <ac:graphicFrameMk id="5" creationId="{85AF0ED6-785A-69C4-9AB5-BA2997097510}"/>
          </ac:graphicFrameMkLst>
        </pc:graphicFrameChg>
        <pc:cxnChg chg="add">
          <ac:chgData name="Ida Katrine Børstad Thoresen" userId="26949cef-587d-411b-aa5f-adea52951c13" providerId="ADAL" clId="{B9119F15-9D83-40E6-BA6E-A9C2975F1A7E}" dt="2024-08-27T13:11:10.902" v="11381" actId="26606"/>
          <ac:cxnSpMkLst>
            <pc:docMk/>
            <pc:sldMk cId="4111852940" sldId="332"/>
            <ac:cxnSpMk id="8" creationId="{0B5F7E3B-C5F1-40E0-A491-558BAFBC1127}"/>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C24164F-3F87-4A5B-8CFD-DD58EE6D25D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3590C7F-ABE4-44FB-BBB9-1D7ACBAC014D}">
      <dgm:prSet/>
      <dgm:spPr/>
      <dgm:t>
        <a:bodyPr/>
        <a:lstStyle/>
        <a:p>
          <a:r>
            <a:rPr lang="nb-NO"/>
            <a:t>Et fragment av funksjonalitet</a:t>
          </a:r>
          <a:endParaRPr lang="en-US"/>
        </a:p>
      </dgm:t>
    </dgm:pt>
    <dgm:pt modelId="{7AA2C808-06BA-4EFE-8ED6-8E1612D3093E}" type="parTrans" cxnId="{877CE048-0599-4AB3-96F8-A87314A62A0A}">
      <dgm:prSet/>
      <dgm:spPr/>
      <dgm:t>
        <a:bodyPr/>
        <a:lstStyle/>
        <a:p>
          <a:endParaRPr lang="en-US"/>
        </a:p>
      </dgm:t>
    </dgm:pt>
    <dgm:pt modelId="{A7659638-4182-4ADB-8C1C-1AAB86D342AB}" type="sibTrans" cxnId="{877CE048-0599-4AB3-96F8-A87314A62A0A}">
      <dgm:prSet/>
      <dgm:spPr/>
      <dgm:t>
        <a:bodyPr/>
        <a:lstStyle/>
        <a:p>
          <a:endParaRPr lang="en-US"/>
        </a:p>
      </dgm:t>
    </dgm:pt>
    <dgm:pt modelId="{0354156C-43A6-4D46-9E56-40D83393AA45}">
      <dgm:prSet/>
      <dgm:spPr/>
      <dgm:t>
        <a:bodyPr/>
        <a:lstStyle/>
        <a:p>
          <a:r>
            <a:rPr lang="nb-NO"/>
            <a:t>Før du begynner utvikling av et nytt produkt bør du ha en list over funksjoner som skal inkluderes i produktet</a:t>
          </a:r>
          <a:endParaRPr lang="en-US"/>
        </a:p>
      </dgm:t>
    </dgm:pt>
    <dgm:pt modelId="{9B74EF3E-62D7-48C5-97B1-7FD00AF37F1F}" type="parTrans" cxnId="{90601FBC-4FB0-4BA5-8671-E2D1B697AD53}">
      <dgm:prSet/>
      <dgm:spPr/>
      <dgm:t>
        <a:bodyPr/>
        <a:lstStyle/>
        <a:p>
          <a:endParaRPr lang="en-US"/>
        </a:p>
      </dgm:t>
    </dgm:pt>
    <dgm:pt modelId="{CACFC14D-D3BC-435C-815D-EAAB53831021}" type="sibTrans" cxnId="{90601FBC-4FB0-4BA5-8671-E2D1B697AD53}">
      <dgm:prSet/>
      <dgm:spPr/>
      <dgm:t>
        <a:bodyPr/>
        <a:lstStyle/>
        <a:p>
          <a:endParaRPr lang="en-US"/>
        </a:p>
      </dgm:t>
    </dgm:pt>
    <dgm:pt modelId="{E763518C-299F-4BC3-96C1-4BFA82D4D13A}">
      <dgm:prSet/>
      <dgm:spPr/>
      <dgm:t>
        <a:bodyPr/>
        <a:lstStyle/>
        <a:p>
          <a:r>
            <a:rPr lang="nb-NO"/>
            <a:t>Funksjonslisten fungerer som utgangspunkt for </a:t>
          </a:r>
          <a:endParaRPr lang="en-US"/>
        </a:p>
      </dgm:t>
    </dgm:pt>
    <dgm:pt modelId="{90B1D777-BD36-47DA-9183-225647CD82A6}" type="parTrans" cxnId="{DDF8C3D2-4376-47F7-AA3C-25AFD2FF1727}">
      <dgm:prSet/>
      <dgm:spPr/>
      <dgm:t>
        <a:bodyPr/>
        <a:lstStyle/>
        <a:p>
          <a:endParaRPr lang="en-US"/>
        </a:p>
      </dgm:t>
    </dgm:pt>
    <dgm:pt modelId="{699D0F3D-D133-45A9-8FD4-756C5C2B8FA0}" type="sibTrans" cxnId="{DDF8C3D2-4376-47F7-AA3C-25AFD2FF1727}">
      <dgm:prSet/>
      <dgm:spPr/>
      <dgm:t>
        <a:bodyPr/>
        <a:lstStyle/>
        <a:p>
          <a:endParaRPr lang="en-US"/>
        </a:p>
      </dgm:t>
    </dgm:pt>
    <dgm:pt modelId="{A4B8F803-70DC-4986-8F06-35416FBB6E14}" type="pres">
      <dgm:prSet presAssocID="{0C24164F-3F87-4A5B-8CFD-DD58EE6D25D3}" presName="linear" presStyleCnt="0">
        <dgm:presLayoutVars>
          <dgm:animLvl val="lvl"/>
          <dgm:resizeHandles val="exact"/>
        </dgm:presLayoutVars>
      </dgm:prSet>
      <dgm:spPr/>
    </dgm:pt>
    <dgm:pt modelId="{D712732F-CF0D-4E21-A9B4-FA7138770750}" type="pres">
      <dgm:prSet presAssocID="{33590C7F-ABE4-44FB-BBB9-1D7ACBAC014D}" presName="parentText" presStyleLbl="node1" presStyleIdx="0" presStyleCnt="3">
        <dgm:presLayoutVars>
          <dgm:chMax val="0"/>
          <dgm:bulletEnabled val="1"/>
        </dgm:presLayoutVars>
      </dgm:prSet>
      <dgm:spPr/>
    </dgm:pt>
    <dgm:pt modelId="{028D0338-137B-47BC-B2C4-7BCA97318BDE}" type="pres">
      <dgm:prSet presAssocID="{A7659638-4182-4ADB-8C1C-1AAB86D342AB}" presName="spacer" presStyleCnt="0"/>
      <dgm:spPr/>
    </dgm:pt>
    <dgm:pt modelId="{D472328C-98C2-46B8-AF89-6F6213B24BE9}" type="pres">
      <dgm:prSet presAssocID="{0354156C-43A6-4D46-9E56-40D83393AA45}" presName="parentText" presStyleLbl="node1" presStyleIdx="1" presStyleCnt="3">
        <dgm:presLayoutVars>
          <dgm:chMax val="0"/>
          <dgm:bulletEnabled val="1"/>
        </dgm:presLayoutVars>
      </dgm:prSet>
      <dgm:spPr/>
    </dgm:pt>
    <dgm:pt modelId="{A79CE7C5-0963-4AEB-9182-BA1FCDF739A5}" type="pres">
      <dgm:prSet presAssocID="{CACFC14D-D3BC-435C-815D-EAAB53831021}" presName="spacer" presStyleCnt="0"/>
      <dgm:spPr/>
    </dgm:pt>
    <dgm:pt modelId="{177079E1-1BF4-4A91-A322-D5E6FFE43B61}" type="pres">
      <dgm:prSet presAssocID="{E763518C-299F-4BC3-96C1-4BFA82D4D13A}" presName="parentText" presStyleLbl="node1" presStyleIdx="2" presStyleCnt="3">
        <dgm:presLayoutVars>
          <dgm:chMax val="0"/>
          <dgm:bulletEnabled val="1"/>
        </dgm:presLayoutVars>
      </dgm:prSet>
      <dgm:spPr/>
    </dgm:pt>
  </dgm:ptLst>
  <dgm:cxnLst>
    <dgm:cxn modelId="{067A835F-6538-4201-974D-1832BF423A78}" type="presOf" srcId="{33590C7F-ABE4-44FB-BBB9-1D7ACBAC014D}" destId="{D712732F-CF0D-4E21-A9B4-FA7138770750}" srcOrd="0" destOrd="0" presId="urn:microsoft.com/office/officeart/2005/8/layout/vList2"/>
    <dgm:cxn modelId="{F6647C44-832D-43E3-9A38-14C035FD17D4}" type="presOf" srcId="{E763518C-299F-4BC3-96C1-4BFA82D4D13A}" destId="{177079E1-1BF4-4A91-A322-D5E6FFE43B61}" srcOrd="0" destOrd="0" presId="urn:microsoft.com/office/officeart/2005/8/layout/vList2"/>
    <dgm:cxn modelId="{877CE048-0599-4AB3-96F8-A87314A62A0A}" srcId="{0C24164F-3F87-4A5B-8CFD-DD58EE6D25D3}" destId="{33590C7F-ABE4-44FB-BBB9-1D7ACBAC014D}" srcOrd="0" destOrd="0" parTransId="{7AA2C808-06BA-4EFE-8ED6-8E1612D3093E}" sibTransId="{A7659638-4182-4ADB-8C1C-1AAB86D342AB}"/>
    <dgm:cxn modelId="{36B6EE71-61C6-4678-863E-38C8C53DFC33}" type="presOf" srcId="{0354156C-43A6-4D46-9E56-40D83393AA45}" destId="{D472328C-98C2-46B8-AF89-6F6213B24BE9}" srcOrd="0" destOrd="0" presId="urn:microsoft.com/office/officeart/2005/8/layout/vList2"/>
    <dgm:cxn modelId="{90601FBC-4FB0-4BA5-8671-E2D1B697AD53}" srcId="{0C24164F-3F87-4A5B-8CFD-DD58EE6D25D3}" destId="{0354156C-43A6-4D46-9E56-40D83393AA45}" srcOrd="1" destOrd="0" parTransId="{9B74EF3E-62D7-48C5-97B1-7FD00AF37F1F}" sibTransId="{CACFC14D-D3BC-435C-815D-EAAB53831021}"/>
    <dgm:cxn modelId="{DDF8C3D2-4376-47F7-AA3C-25AFD2FF1727}" srcId="{0C24164F-3F87-4A5B-8CFD-DD58EE6D25D3}" destId="{E763518C-299F-4BC3-96C1-4BFA82D4D13A}" srcOrd="2" destOrd="0" parTransId="{90B1D777-BD36-47DA-9183-225647CD82A6}" sibTransId="{699D0F3D-D133-45A9-8FD4-756C5C2B8FA0}"/>
    <dgm:cxn modelId="{21E3B3F8-79FD-4B22-B090-DF87A6AB35C4}" type="presOf" srcId="{0C24164F-3F87-4A5B-8CFD-DD58EE6D25D3}" destId="{A4B8F803-70DC-4986-8F06-35416FBB6E14}" srcOrd="0" destOrd="0" presId="urn:microsoft.com/office/officeart/2005/8/layout/vList2"/>
    <dgm:cxn modelId="{3A46A07D-AA9A-4AE5-AA35-FCEEC63987B7}" type="presParOf" srcId="{A4B8F803-70DC-4986-8F06-35416FBB6E14}" destId="{D712732F-CF0D-4E21-A9B4-FA7138770750}" srcOrd="0" destOrd="0" presId="urn:microsoft.com/office/officeart/2005/8/layout/vList2"/>
    <dgm:cxn modelId="{3A74E73A-AAD6-44BC-8D52-82ACC00A789A}" type="presParOf" srcId="{A4B8F803-70DC-4986-8F06-35416FBB6E14}" destId="{028D0338-137B-47BC-B2C4-7BCA97318BDE}" srcOrd="1" destOrd="0" presId="urn:microsoft.com/office/officeart/2005/8/layout/vList2"/>
    <dgm:cxn modelId="{3272F8CC-0F72-4334-B095-D12FB49ABC35}" type="presParOf" srcId="{A4B8F803-70DC-4986-8F06-35416FBB6E14}" destId="{D472328C-98C2-46B8-AF89-6F6213B24BE9}" srcOrd="2" destOrd="0" presId="urn:microsoft.com/office/officeart/2005/8/layout/vList2"/>
    <dgm:cxn modelId="{0FBD1AC7-AA7E-4A02-8DE2-017A6B77AA1D}" type="presParOf" srcId="{A4B8F803-70DC-4986-8F06-35416FBB6E14}" destId="{A79CE7C5-0963-4AEB-9182-BA1FCDF739A5}" srcOrd="3" destOrd="0" presId="urn:microsoft.com/office/officeart/2005/8/layout/vList2"/>
    <dgm:cxn modelId="{62931CCB-AAF8-4386-979E-967D5DB7AE05}" type="presParOf" srcId="{A4B8F803-70DC-4986-8F06-35416FBB6E14}" destId="{177079E1-1BF4-4A91-A322-D5E6FFE43B6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D43E71-6D8B-4D87-AE18-28B6F9A078D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552439F-BB6F-48C6-A2D9-5BF0FD557DAC}">
      <dgm:prSet/>
      <dgm:spPr/>
      <dgm:t>
        <a:bodyPr/>
        <a:lstStyle/>
        <a:p>
          <a:r>
            <a:rPr lang="nb-NO" dirty="0"/>
            <a:t>Funksjoner kan identifiseres direkte fra produktvisjonen eller ved hjelp av brukerhistorier</a:t>
          </a:r>
          <a:endParaRPr lang="en-US" dirty="0"/>
        </a:p>
      </dgm:t>
    </dgm:pt>
    <dgm:pt modelId="{C71E7C9D-8A83-4341-907B-45E4F2834089}" type="parTrans" cxnId="{055A6D88-0713-47B1-93CF-9E9FA9960F95}">
      <dgm:prSet/>
      <dgm:spPr/>
      <dgm:t>
        <a:bodyPr/>
        <a:lstStyle/>
        <a:p>
          <a:endParaRPr lang="en-US"/>
        </a:p>
      </dgm:t>
    </dgm:pt>
    <dgm:pt modelId="{CBD6F9EB-E034-4BF1-9364-9804208CCEF4}" type="sibTrans" cxnId="{055A6D88-0713-47B1-93CF-9E9FA9960F95}">
      <dgm:prSet/>
      <dgm:spPr/>
      <dgm:t>
        <a:bodyPr/>
        <a:lstStyle/>
        <a:p>
          <a:endParaRPr lang="en-US"/>
        </a:p>
      </dgm:t>
    </dgm:pt>
    <dgm:pt modelId="{4B4A82A3-CAA7-4C1F-8AC2-F5597DDA7E57}">
      <dgm:prSet/>
      <dgm:spPr/>
      <dgm:t>
        <a:bodyPr/>
        <a:lstStyle/>
        <a:p>
          <a:r>
            <a:rPr lang="nb-NO"/>
            <a:t>Du kan fremheve setninger fra brukerhistoriene som identifiserer krav som skal inkluderes</a:t>
          </a:r>
          <a:endParaRPr lang="en-US"/>
        </a:p>
      </dgm:t>
    </dgm:pt>
    <dgm:pt modelId="{878357A5-C722-42A3-AADE-4C600A79DACD}" type="parTrans" cxnId="{C0411547-B4F3-4B4E-BC66-3560D03955C1}">
      <dgm:prSet/>
      <dgm:spPr/>
      <dgm:t>
        <a:bodyPr/>
        <a:lstStyle/>
        <a:p>
          <a:endParaRPr lang="en-US"/>
        </a:p>
      </dgm:t>
    </dgm:pt>
    <dgm:pt modelId="{2F35C12D-304C-4A48-BDB7-3B36CC735204}" type="sibTrans" cxnId="{C0411547-B4F3-4B4E-BC66-3560D03955C1}">
      <dgm:prSet/>
      <dgm:spPr/>
      <dgm:t>
        <a:bodyPr/>
        <a:lstStyle/>
        <a:p>
          <a:endParaRPr lang="en-US"/>
        </a:p>
      </dgm:t>
    </dgm:pt>
    <dgm:pt modelId="{C07814EC-630B-4034-B3F2-D912C14F2E6B}">
      <dgm:prSet/>
      <dgm:spPr/>
      <dgm:t>
        <a:bodyPr/>
        <a:lstStyle/>
        <a:p>
          <a:r>
            <a:rPr lang="nb-NO"/>
            <a:t>Brukerhandlinger</a:t>
          </a:r>
          <a:endParaRPr lang="en-US"/>
        </a:p>
      </dgm:t>
    </dgm:pt>
    <dgm:pt modelId="{FF7DF566-84A8-46F6-BB9D-11F85780FD64}" type="parTrans" cxnId="{B01A025C-7E5F-4C44-8046-5D8C5B5CF240}">
      <dgm:prSet/>
      <dgm:spPr/>
      <dgm:t>
        <a:bodyPr/>
        <a:lstStyle/>
        <a:p>
          <a:endParaRPr lang="en-US"/>
        </a:p>
      </dgm:t>
    </dgm:pt>
    <dgm:pt modelId="{CB737288-8CCF-4697-B2A2-2DA59C2A9503}" type="sibTrans" cxnId="{B01A025C-7E5F-4C44-8046-5D8C5B5CF240}">
      <dgm:prSet/>
      <dgm:spPr/>
      <dgm:t>
        <a:bodyPr/>
        <a:lstStyle/>
        <a:p>
          <a:endParaRPr lang="en-US"/>
        </a:p>
      </dgm:t>
    </dgm:pt>
    <dgm:pt modelId="{45CFB9EB-CE2D-4809-A855-8C7A1F012BB4}">
      <dgm:prSet/>
      <dgm:spPr/>
      <dgm:t>
        <a:bodyPr/>
        <a:lstStyle/>
        <a:p>
          <a:r>
            <a:rPr lang="nb-NO"/>
            <a:t>Aktive verb</a:t>
          </a:r>
          <a:endParaRPr lang="en-US"/>
        </a:p>
      </dgm:t>
    </dgm:pt>
    <dgm:pt modelId="{652B05D3-86A5-4843-9D5D-A4FF02FCFE16}" type="parTrans" cxnId="{E8BA40D3-DC34-4B3D-9589-BA9D51D4B860}">
      <dgm:prSet/>
      <dgm:spPr/>
      <dgm:t>
        <a:bodyPr/>
        <a:lstStyle/>
        <a:p>
          <a:endParaRPr lang="en-US"/>
        </a:p>
      </dgm:t>
    </dgm:pt>
    <dgm:pt modelId="{DF14374C-70F4-475B-90CD-143AA6336A96}" type="sibTrans" cxnId="{E8BA40D3-DC34-4B3D-9589-BA9D51D4B860}">
      <dgm:prSet/>
      <dgm:spPr/>
      <dgm:t>
        <a:bodyPr/>
        <a:lstStyle/>
        <a:p>
          <a:endParaRPr lang="en-US"/>
        </a:p>
      </dgm:t>
    </dgm:pt>
    <dgm:pt modelId="{E043ABB2-6D5E-48D0-AC4C-322F73EFC73F}" type="pres">
      <dgm:prSet presAssocID="{33D43E71-6D8B-4D87-AE18-28B6F9A078D7}" presName="hierChild1" presStyleCnt="0">
        <dgm:presLayoutVars>
          <dgm:chPref val="1"/>
          <dgm:dir/>
          <dgm:animOne val="branch"/>
          <dgm:animLvl val="lvl"/>
          <dgm:resizeHandles/>
        </dgm:presLayoutVars>
      </dgm:prSet>
      <dgm:spPr/>
    </dgm:pt>
    <dgm:pt modelId="{45AD8771-061B-4586-9275-835FE9DB640D}" type="pres">
      <dgm:prSet presAssocID="{8552439F-BB6F-48C6-A2D9-5BF0FD557DAC}" presName="hierRoot1" presStyleCnt="0"/>
      <dgm:spPr/>
    </dgm:pt>
    <dgm:pt modelId="{CF07B1E4-59DB-4EE8-8383-DC821C863865}" type="pres">
      <dgm:prSet presAssocID="{8552439F-BB6F-48C6-A2D9-5BF0FD557DAC}" presName="composite" presStyleCnt="0"/>
      <dgm:spPr/>
    </dgm:pt>
    <dgm:pt modelId="{5434BCC2-0BCF-447D-97D2-F37947AA0588}" type="pres">
      <dgm:prSet presAssocID="{8552439F-BB6F-48C6-A2D9-5BF0FD557DAC}" presName="background" presStyleLbl="node0" presStyleIdx="0" presStyleCnt="2"/>
      <dgm:spPr/>
    </dgm:pt>
    <dgm:pt modelId="{263458A3-5997-41B6-8B66-71823360D75D}" type="pres">
      <dgm:prSet presAssocID="{8552439F-BB6F-48C6-A2D9-5BF0FD557DAC}" presName="text" presStyleLbl="fgAcc0" presStyleIdx="0" presStyleCnt="2">
        <dgm:presLayoutVars>
          <dgm:chPref val="3"/>
        </dgm:presLayoutVars>
      </dgm:prSet>
      <dgm:spPr/>
    </dgm:pt>
    <dgm:pt modelId="{B0CD6F98-F8D4-4F06-917A-3035B4D706FE}" type="pres">
      <dgm:prSet presAssocID="{8552439F-BB6F-48C6-A2D9-5BF0FD557DAC}" presName="hierChild2" presStyleCnt="0"/>
      <dgm:spPr/>
    </dgm:pt>
    <dgm:pt modelId="{C2405D71-AEC5-4AC0-B0F6-775999C43B98}" type="pres">
      <dgm:prSet presAssocID="{4B4A82A3-CAA7-4C1F-8AC2-F5597DDA7E57}" presName="hierRoot1" presStyleCnt="0"/>
      <dgm:spPr/>
    </dgm:pt>
    <dgm:pt modelId="{59CCB3C9-AC39-427A-A625-20BCCFE930B9}" type="pres">
      <dgm:prSet presAssocID="{4B4A82A3-CAA7-4C1F-8AC2-F5597DDA7E57}" presName="composite" presStyleCnt="0"/>
      <dgm:spPr/>
    </dgm:pt>
    <dgm:pt modelId="{9CD53266-E10E-416A-8C15-DF080135AD26}" type="pres">
      <dgm:prSet presAssocID="{4B4A82A3-CAA7-4C1F-8AC2-F5597DDA7E57}" presName="background" presStyleLbl="node0" presStyleIdx="1" presStyleCnt="2"/>
      <dgm:spPr/>
    </dgm:pt>
    <dgm:pt modelId="{04FDEA59-36DE-4668-88CE-907A40D1B56A}" type="pres">
      <dgm:prSet presAssocID="{4B4A82A3-CAA7-4C1F-8AC2-F5597DDA7E57}" presName="text" presStyleLbl="fgAcc0" presStyleIdx="1" presStyleCnt="2">
        <dgm:presLayoutVars>
          <dgm:chPref val="3"/>
        </dgm:presLayoutVars>
      </dgm:prSet>
      <dgm:spPr/>
    </dgm:pt>
    <dgm:pt modelId="{AAA713DE-51EB-4A65-BD9C-4D1F76517E74}" type="pres">
      <dgm:prSet presAssocID="{4B4A82A3-CAA7-4C1F-8AC2-F5597DDA7E57}" presName="hierChild2" presStyleCnt="0"/>
      <dgm:spPr/>
    </dgm:pt>
    <dgm:pt modelId="{4F479610-CC86-4D0C-A190-03A86F9FBB3E}" type="pres">
      <dgm:prSet presAssocID="{FF7DF566-84A8-46F6-BB9D-11F85780FD64}" presName="Name10" presStyleLbl="parChTrans1D2" presStyleIdx="0" presStyleCnt="2"/>
      <dgm:spPr/>
    </dgm:pt>
    <dgm:pt modelId="{8D6A249B-BACD-4592-AFDE-0B7E677FA6BA}" type="pres">
      <dgm:prSet presAssocID="{C07814EC-630B-4034-B3F2-D912C14F2E6B}" presName="hierRoot2" presStyleCnt="0"/>
      <dgm:spPr/>
    </dgm:pt>
    <dgm:pt modelId="{2E1DEE9D-CE3F-47A1-B987-73B5CEF47D8C}" type="pres">
      <dgm:prSet presAssocID="{C07814EC-630B-4034-B3F2-D912C14F2E6B}" presName="composite2" presStyleCnt="0"/>
      <dgm:spPr/>
    </dgm:pt>
    <dgm:pt modelId="{78F18D4C-6E57-40CE-83A4-050893C4D208}" type="pres">
      <dgm:prSet presAssocID="{C07814EC-630B-4034-B3F2-D912C14F2E6B}" presName="background2" presStyleLbl="node2" presStyleIdx="0" presStyleCnt="2"/>
      <dgm:spPr/>
    </dgm:pt>
    <dgm:pt modelId="{4C2D8353-C544-47D9-8B24-C795C80F2C7D}" type="pres">
      <dgm:prSet presAssocID="{C07814EC-630B-4034-B3F2-D912C14F2E6B}" presName="text2" presStyleLbl="fgAcc2" presStyleIdx="0" presStyleCnt="2">
        <dgm:presLayoutVars>
          <dgm:chPref val="3"/>
        </dgm:presLayoutVars>
      </dgm:prSet>
      <dgm:spPr/>
    </dgm:pt>
    <dgm:pt modelId="{41A95864-3EB7-43A9-8440-9A382A850811}" type="pres">
      <dgm:prSet presAssocID="{C07814EC-630B-4034-B3F2-D912C14F2E6B}" presName="hierChild3" presStyleCnt="0"/>
      <dgm:spPr/>
    </dgm:pt>
    <dgm:pt modelId="{517CBDB4-E27A-4391-B1D7-505CA028B24B}" type="pres">
      <dgm:prSet presAssocID="{652B05D3-86A5-4843-9D5D-A4FF02FCFE16}" presName="Name10" presStyleLbl="parChTrans1D2" presStyleIdx="1" presStyleCnt="2"/>
      <dgm:spPr/>
    </dgm:pt>
    <dgm:pt modelId="{7666718C-B434-4890-96DA-5060A7E030E1}" type="pres">
      <dgm:prSet presAssocID="{45CFB9EB-CE2D-4809-A855-8C7A1F012BB4}" presName="hierRoot2" presStyleCnt="0"/>
      <dgm:spPr/>
    </dgm:pt>
    <dgm:pt modelId="{E63BA6A6-B80B-4B6D-931F-42B46F01329C}" type="pres">
      <dgm:prSet presAssocID="{45CFB9EB-CE2D-4809-A855-8C7A1F012BB4}" presName="composite2" presStyleCnt="0"/>
      <dgm:spPr/>
    </dgm:pt>
    <dgm:pt modelId="{8A77D1B4-0759-4834-9EBF-EA8C4297E39C}" type="pres">
      <dgm:prSet presAssocID="{45CFB9EB-CE2D-4809-A855-8C7A1F012BB4}" presName="background2" presStyleLbl="node2" presStyleIdx="1" presStyleCnt="2"/>
      <dgm:spPr/>
    </dgm:pt>
    <dgm:pt modelId="{CF4B19A9-201E-44A1-99D0-0FFEDA276CD6}" type="pres">
      <dgm:prSet presAssocID="{45CFB9EB-CE2D-4809-A855-8C7A1F012BB4}" presName="text2" presStyleLbl="fgAcc2" presStyleIdx="1" presStyleCnt="2">
        <dgm:presLayoutVars>
          <dgm:chPref val="3"/>
        </dgm:presLayoutVars>
      </dgm:prSet>
      <dgm:spPr/>
    </dgm:pt>
    <dgm:pt modelId="{3B625CF8-181C-4D59-87E5-648A9A82D114}" type="pres">
      <dgm:prSet presAssocID="{45CFB9EB-CE2D-4809-A855-8C7A1F012BB4}" presName="hierChild3" presStyleCnt="0"/>
      <dgm:spPr/>
    </dgm:pt>
  </dgm:ptLst>
  <dgm:cxnLst>
    <dgm:cxn modelId="{E3971D10-1911-4204-86BE-B8F97D88B423}" type="presOf" srcId="{4B4A82A3-CAA7-4C1F-8AC2-F5597DDA7E57}" destId="{04FDEA59-36DE-4668-88CE-907A40D1B56A}" srcOrd="0" destOrd="0" presId="urn:microsoft.com/office/officeart/2005/8/layout/hierarchy1"/>
    <dgm:cxn modelId="{810B6024-CC2D-4F7C-8554-E861299348EF}" type="presOf" srcId="{652B05D3-86A5-4843-9D5D-A4FF02FCFE16}" destId="{517CBDB4-E27A-4391-B1D7-505CA028B24B}" srcOrd="0" destOrd="0" presId="urn:microsoft.com/office/officeart/2005/8/layout/hierarchy1"/>
    <dgm:cxn modelId="{B01A025C-7E5F-4C44-8046-5D8C5B5CF240}" srcId="{4B4A82A3-CAA7-4C1F-8AC2-F5597DDA7E57}" destId="{C07814EC-630B-4034-B3F2-D912C14F2E6B}" srcOrd="0" destOrd="0" parTransId="{FF7DF566-84A8-46F6-BB9D-11F85780FD64}" sibTransId="{CB737288-8CCF-4697-B2A2-2DA59C2A9503}"/>
    <dgm:cxn modelId="{7DBE115E-CB95-4E95-937F-587DFCB6BD04}" type="presOf" srcId="{33D43E71-6D8B-4D87-AE18-28B6F9A078D7}" destId="{E043ABB2-6D5E-48D0-AC4C-322F73EFC73F}" srcOrd="0" destOrd="0" presId="urn:microsoft.com/office/officeart/2005/8/layout/hierarchy1"/>
    <dgm:cxn modelId="{6E3ED860-3D03-4C27-AA39-AB639643A6CB}" type="presOf" srcId="{45CFB9EB-CE2D-4809-A855-8C7A1F012BB4}" destId="{CF4B19A9-201E-44A1-99D0-0FFEDA276CD6}" srcOrd="0" destOrd="0" presId="urn:microsoft.com/office/officeart/2005/8/layout/hierarchy1"/>
    <dgm:cxn modelId="{C0411547-B4F3-4B4E-BC66-3560D03955C1}" srcId="{33D43E71-6D8B-4D87-AE18-28B6F9A078D7}" destId="{4B4A82A3-CAA7-4C1F-8AC2-F5597DDA7E57}" srcOrd="1" destOrd="0" parTransId="{878357A5-C722-42A3-AADE-4C600A79DACD}" sibTransId="{2F35C12D-304C-4A48-BDB7-3B36CC735204}"/>
    <dgm:cxn modelId="{A44BC868-3318-4A92-BB03-F3C35C4199DC}" type="presOf" srcId="{8552439F-BB6F-48C6-A2D9-5BF0FD557DAC}" destId="{263458A3-5997-41B6-8B66-71823360D75D}" srcOrd="0" destOrd="0" presId="urn:microsoft.com/office/officeart/2005/8/layout/hierarchy1"/>
    <dgm:cxn modelId="{055A6D88-0713-47B1-93CF-9E9FA9960F95}" srcId="{33D43E71-6D8B-4D87-AE18-28B6F9A078D7}" destId="{8552439F-BB6F-48C6-A2D9-5BF0FD557DAC}" srcOrd="0" destOrd="0" parTransId="{C71E7C9D-8A83-4341-907B-45E4F2834089}" sibTransId="{CBD6F9EB-E034-4BF1-9364-9804208CCEF4}"/>
    <dgm:cxn modelId="{E8BA40D3-DC34-4B3D-9589-BA9D51D4B860}" srcId="{4B4A82A3-CAA7-4C1F-8AC2-F5597DDA7E57}" destId="{45CFB9EB-CE2D-4809-A855-8C7A1F012BB4}" srcOrd="1" destOrd="0" parTransId="{652B05D3-86A5-4843-9D5D-A4FF02FCFE16}" sibTransId="{DF14374C-70F4-475B-90CD-143AA6336A96}"/>
    <dgm:cxn modelId="{BDC204D7-33E3-486B-88B9-4431D7B6E7CF}" type="presOf" srcId="{C07814EC-630B-4034-B3F2-D912C14F2E6B}" destId="{4C2D8353-C544-47D9-8B24-C795C80F2C7D}" srcOrd="0" destOrd="0" presId="urn:microsoft.com/office/officeart/2005/8/layout/hierarchy1"/>
    <dgm:cxn modelId="{6973E3E9-2968-4DA6-9773-ACA34F43B990}" type="presOf" srcId="{FF7DF566-84A8-46F6-BB9D-11F85780FD64}" destId="{4F479610-CC86-4D0C-A190-03A86F9FBB3E}" srcOrd="0" destOrd="0" presId="urn:microsoft.com/office/officeart/2005/8/layout/hierarchy1"/>
    <dgm:cxn modelId="{E68B7CAB-8806-422E-86C8-237114B6263E}" type="presParOf" srcId="{E043ABB2-6D5E-48D0-AC4C-322F73EFC73F}" destId="{45AD8771-061B-4586-9275-835FE9DB640D}" srcOrd="0" destOrd="0" presId="urn:microsoft.com/office/officeart/2005/8/layout/hierarchy1"/>
    <dgm:cxn modelId="{B4760B7D-D97A-4596-AF32-A2B8567E5485}" type="presParOf" srcId="{45AD8771-061B-4586-9275-835FE9DB640D}" destId="{CF07B1E4-59DB-4EE8-8383-DC821C863865}" srcOrd="0" destOrd="0" presId="urn:microsoft.com/office/officeart/2005/8/layout/hierarchy1"/>
    <dgm:cxn modelId="{3CF9E399-2F5A-4FB0-A517-F3AEBC6EAF54}" type="presParOf" srcId="{CF07B1E4-59DB-4EE8-8383-DC821C863865}" destId="{5434BCC2-0BCF-447D-97D2-F37947AA0588}" srcOrd="0" destOrd="0" presId="urn:microsoft.com/office/officeart/2005/8/layout/hierarchy1"/>
    <dgm:cxn modelId="{C79B810A-FABD-412E-98BE-9A54C09F9758}" type="presParOf" srcId="{CF07B1E4-59DB-4EE8-8383-DC821C863865}" destId="{263458A3-5997-41B6-8B66-71823360D75D}" srcOrd="1" destOrd="0" presId="urn:microsoft.com/office/officeart/2005/8/layout/hierarchy1"/>
    <dgm:cxn modelId="{01F3757B-02C3-4802-9429-A0EEED3C5CB6}" type="presParOf" srcId="{45AD8771-061B-4586-9275-835FE9DB640D}" destId="{B0CD6F98-F8D4-4F06-917A-3035B4D706FE}" srcOrd="1" destOrd="0" presId="urn:microsoft.com/office/officeart/2005/8/layout/hierarchy1"/>
    <dgm:cxn modelId="{920C92A7-B4B2-4572-AEEE-EF295D6F8849}" type="presParOf" srcId="{E043ABB2-6D5E-48D0-AC4C-322F73EFC73F}" destId="{C2405D71-AEC5-4AC0-B0F6-775999C43B98}" srcOrd="1" destOrd="0" presId="urn:microsoft.com/office/officeart/2005/8/layout/hierarchy1"/>
    <dgm:cxn modelId="{C50AF36F-EC3E-41D9-8150-76ABA1240D22}" type="presParOf" srcId="{C2405D71-AEC5-4AC0-B0F6-775999C43B98}" destId="{59CCB3C9-AC39-427A-A625-20BCCFE930B9}" srcOrd="0" destOrd="0" presId="urn:microsoft.com/office/officeart/2005/8/layout/hierarchy1"/>
    <dgm:cxn modelId="{63556744-A2E6-4096-A7CD-380FEBBEEEF6}" type="presParOf" srcId="{59CCB3C9-AC39-427A-A625-20BCCFE930B9}" destId="{9CD53266-E10E-416A-8C15-DF080135AD26}" srcOrd="0" destOrd="0" presId="urn:microsoft.com/office/officeart/2005/8/layout/hierarchy1"/>
    <dgm:cxn modelId="{1CEE9DB3-BC94-490D-8A32-AAFBB6D10FD5}" type="presParOf" srcId="{59CCB3C9-AC39-427A-A625-20BCCFE930B9}" destId="{04FDEA59-36DE-4668-88CE-907A40D1B56A}" srcOrd="1" destOrd="0" presId="urn:microsoft.com/office/officeart/2005/8/layout/hierarchy1"/>
    <dgm:cxn modelId="{1A9C0CA9-60A6-4A88-9549-29FA6F0ED953}" type="presParOf" srcId="{C2405D71-AEC5-4AC0-B0F6-775999C43B98}" destId="{AAA713DE-51EB-4A65-BD9C-4D1F76517E74}" srcOrd="1" destOrd="0" presId="urn:microsoft.com/office/officeart/2005/8/layout/hierarchy1"/>
    <dgm:cxn modelId="{763305E5-9594-4C11-9E8D-3E0D95663E07}" type="presParOf" srcId="{AAA713DE-51EB-4A65-BD9C-4D1F76517E74}" destId="{4F479610-CC86-4D0C-A190-03A86F9FBB3E}" srcOrd="0" destOrd="0" presId="urn:microsoft.com/office/officeart/2005/8/layout/hierarchy1"/>
    <dgm:cxn modelId="{20448217-5625-4A44-B210-5B06D534A2B3}" type="presParOf" srcId="{AAA713DE-51EB-4A65-BD9C-4D1F76517E74}" destId="{8D6A249B-BACD-4592-AFDE-0B7E677FA6BA}" srcOrd="1" destOrd="0" presId="urn:microsoft.com/office/officeart/2005/8/layout/hierarchy1"/>
    <dgm:cxn modelId="{5D366D4C-6579-436F-B88B-69952805FFAD}" type="presParOf" srcId="{8D6A249B-BACD-4592-AFDE-0B7E677FA6BA}" destId="{2E1DEE9D-CE3F-47A1-B987-73B5CEF47D8C}" srcOrd="0" destOrd="0" presId="urn:microsoft.com/office/officeart/2005/8/layout/hierarchy1"/>
    <dgm:cxn modelId="{4E0EB4B3-6689-4BF9-8901-6522774F7A70}" type="presParOf" srcId="{2E1DEE9D-CE3F-47A1-B987-73B5CEF47D8C}" destId="{78F18D4C-6E57-40CE-83A4-050893C4D208}" srcOrd="0" destOrd="0" presId="urn:microsoft.com/office/officeart/2005/8/layout/hierarchy1"/>
    <dgm:cxn modelId="{778CAD55-95D9-4223-8AB5-1AE4C050C0E7}" type="presParOf" srcId="{2E1DEE9D-CE3F-47A1-B987-73B5CEF47D8C}" destId="{4C2D8353-C544-47D9-8B24-C795C80F2C7D}" srcOrd="1" destOrd="0" presId="urn:microsoft.com/office/officeart/2005/8/layout/hierarchy1"/>
    <dgm:cxn modelId="{209FF1FE-86D0-43EE-A73D-09F338640BC7}" type="presParOf" srcId="{8D6A249B-BACD-4592-AFDE-0B7E677FA6BA}" destId="{41A95864-3EB7-43A9-8440-9A382A850811}" srcOrd="1" destOrd="0" presId="urn:microsoft.com/office/officeart/2005/8/layout/hierarchy1"/>
    <dgm:cxn modelId="{9DC166E2-84CF-4492-9AA2-513619145616}" type="presParOf" srcId="{AAA713DE-51EB-4A65-BD9C-4D1F76517E74}" destId="{517CBDB4-E27A-4391-B1D7-505CA028B24B}" srcOrd="2" destOrd="0" presId="urn:microsoft.com/office/officeart/2005/8/layout/hierarchy1"/>
    <dgm:cxn modelId="{F79BEFEC-774B-458C-9A20-9E5C409FA740}" type="presParOf" srcId="{AAA713DE-51EB-4A65-BD9C-4D1F76517E74}" destId="{7666718C-B434-4890-96DA-5060A7E030E1}" srcOrd="3" destOrd="0" presId="urn:microsoft.com/office/officeart/2005/8/layout/hierarchy1"/>
    <dgm:cxn modelId="{F41E3E80-4E56-468E-91E7-BA6EEFFF7AEB}" type="presParOf" srcId="{7666718C-B434-4890-96DA-5060A7E030E1}" destId="{E63BA6A6-B80B-4B6D-931F-42B46F01329C}" srcOrd="0" destOrd="0" presId="urn:microsoft.com/office/officeart/2005/8/layout/hierarchy1"/>
    <dgm:cxn modelId="{ECCC7161-5899-4AB6-9E82-B5C471C403A4}" type="presParOf" srcId="{E63BA6A6-B80B-4B6D-931F-42B46F01329C}" destId="{8A77D1B4-0759-4834-9EBF-EA8C4297E39C}" srcOrd="0" destOrd="0" presId="urn:microsoft.com/office/officeart/2005/8/layout/hierarchy1"/>
    <dgm:cxn modelId="{CFDCA7B4-EFEB-4C90-A550-D377191E9A18}" type="presParOf" srcId="{E63BA6A6-B80B-4B6D-931F-42B46F01329C}" destId="{CF4B19A9-201E-44A1-99D0-0FFEDA276CD6}" srcOrd="1" destOrd="0" presId="urn:microsoft.com/office/officeart/2005/8/layout/hierarchy1"/>
    <dgm:cxn modelId="{2114911F-44C9-4958-805C-71ADC65686F5}" type="presParOf" srcId="{7666718C-B434-4890-96DA-5060A7E030E1}" destId="{3B625CF8-181C-4D59-87E5-648A9A82D11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FE00C3-80EF-4501-82CB-8939C37AE2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75E3BA-E230-407E-9F0F-7B0B7A487FA3}">
      <dgm:prSet/>
      <dgm:spPr/>
      <dgm:t>
        <a:bodyPr/>
        <a:lstStyle/>
        <a:p>
          <a:r>
            <a:rPr lang="en-US" b="1" i="1" dirty="0"/>
            <a:t>Jack, </a:t>
          </a:r>
          <a:r>
            <a:rPr lang="en-US" b="1" i="1" dirty="0" err="1"/>
            <a:t>en</a:t>
          </a:r>
          <a:r>
            <a:rPr lang="en-US" b="1" i="1" dirty="0"/>
            <a:t> </a:t>
          </a:r>
          <a:r>
            <a:rPr lang="en-US" b="1" i="1" dirty="0" err="1"/>
            <a:t>barneskolelærer</a:t>
          </a:r>
          <a:endParaRPr lang="en-US" dirty="0"/>
        </a:p>
      </dgm:t>
    </dgm:pt>
    <dgm:pt modelId="{DADA9482-B335-4C40-85BD-1BB19F1E2135}" type="parTrans" cxnId="{BE173FC5-2DC8-4998-8B16-64CFA5A4C9D6}">
      <dgm:prSet/>
      <dgm:spPr/>
      <dgm:t>
        <a:bodyPr/>
        <a:lstStyle/>
        <a:p>
          <a:endParaRPr lang="en-US"/>
        </a:p>
      </dgm:t>
    </dgm:pt>
    <dgm:pt modelId="{D6F0D947-C64E-4FCA-A577-CCF2601D3227}" type="sibTrans" cxnId="{BE173FC5-2DC8-4998-8B16-64CFA5A4C9D6}">
      <dgm:prSet/>
      <dgm:spPr/>
      <dgm:t>
        <a:bodyPr/>
        <a:lstStyle/>
        <a:p>
          <a:endParaRPr lang="en-US"/>
        </a:p>
      </dgm:t>
    </dgm:pt>
    <dgm:pt modelId="{5035CAE0-3AA9-4201-863C-F6F5A9CFC320}">
      <dgm:prSet/>
      <dgm:spPr/>
      <dgm:t>
        <a:bodyPr/>
        <a:lstStyle/>
        <a:p>
          <a:r>
            <a:rPr lang="nb-NO" dirty="0"/>
            <a:t>Jack, 32 år, er lærer på barneskole (grunnskole) i </a:t>
          </a:r>
          <a:r>
            <a:rPr lang="nb-NO" dirty="0" err="1"/>
            <a:t>Ullapool</a:t>
          </a:r>
          <a:r>
            <a:rPr lang="nb-NO" dirty="0"/>
            <a:t>, en stor kystlandsby i det skotske høylandet. Han underviser barn fra 9-12 år. Han ble født i et fiskersamfunn nord for </a:t>
          </a:r>
          <a:r>
            <a:rPr lang="nb-NO" dirty="0" err="1"/>
            <a:t>Ullapool</a:t>
          </a:r>
          <a:r>
            <a:rPr lang="nb-NO" dirty="0"/>
            <a:t>, hvor faren hans driver en virksomhet for forsyning av marine drivstoff og moren hans er sykepleier. Han har en grad i engelsk fra Glasgow </a:t>
          </a:r>
          <a:r>
            <a:rPr lang="nb-NO" dirty="0" err="1"/>
            <a:t>University</a:t>
          </a:r>
          <a:r>
            <a:rPr lang="nb-NO" dirty="0"/>
            <a:t> og omskolert seg til lærer etter flere år som forfatter av webinnhold for en stor fritidsgruppe.</a:t>
          </a:r>
          <a:endParaRPr lang="en-US" dirty="0"/>
        </a:p>
      </dgm:t>
    </dgm:pt>
    <dgm:pt modelId="{BFD15DB7-BDFC-4F67-B026-9FD21FD35FE6}" type="parTrans" cxnId="{F353B762-239C-4141-B01C-0028E832D079}">
      <dgm:prSet/>
      <dgm:spPr/>
      <dgm:t>
        <a:bodyPr/>
        <a:lstStyle/>
        <a:p>
          <a:endParaRPr lang="en-US"/>
        </a:p>
      </dgm:t>
    </dgm:pt>
    <dgm:pt modelId="{FC58D84E-2494-4FD9-AA47-63B654EECBFD}" type="sibTrans" cxnId="{F353B762-239C-4141-B01C-0028E832D079}">
      <dgm:prSet/>
      <dgm:spPr/>
      <dgm:t>
        <a:bodyPr/>
        <a:lstStyle/>
        <a:p>
          <a:endParaRPr lang="en-US"/>
        </a:p>
      </dgm:t>
    </dgm:pt>
    <dgm:pt modelId="{0E8B05FE-46A2-4AEE-89E3-638CAF620ED8}">
      <dgm:prSet/>
      <dgm:spPr/>
      <dgm:t>
        <a:bodyPr/>
        <a:lstStyle/>
        <a:p>
          <a:r>
            <a:rPr lang="nb-NO" b="0" i="0" dirty="0"/>
            <a:t>Jacks erfaring som webutvikler betyr at han er trygg på alle aspekter av digital teknologi. Han har en lidenskapelig tro på at effektiv bruk av digitale teknologier, blandet med undervisning ansikt til ansikt, kan forbedre læringsopplevelsen for barn. Han er spesielt interessert i å bruke </a:t>
          </a:r>
          <a:r>
            <a:rPr lang="nb-NO" b="0" i="0" dirty="0" err="1"/>
            <a:t>iLearn</a:t>
          </a:r>
          <a:r>
            <a:rPr lang="nb-NO" b="0" i="0" dirty="0"/>
            <a:t>-systemet til prosjektbasert undervisning, der elevene jobber sammen på tvers av fagområder om et utfordrende tema.</a:t>
          </a:r>
          <a:endParaRPr lang="en-US" dirty="0"/>
        </a:p>
      </dgm:t>
    </dgm:pt>
    <dgm:pt modelId="{F770E7F2-C03C-4F13-BD53-020F017C7FCF}" type="parTrans" cxnId="{B39F0C36-84D8-4755-9CEF-82DB8D6FDF03}">
      <dgm:prSet/>
      <dgm:spPr/>
      <dgm:t>
        <a:bodyPr/>
        <a:lstStyle/>
        <a:p>
          <a:endParaRPr lang="en-US"/>
        </a:p>
      </dgm:t>
    </dgm:pt>
    <dgm:pt modelId="{CE1974BE-B324-4200-B26A-60E136F5CF4B}" type="sibTrans" cxnId="{B39F0C36-84D8-4755-9CEF-82DB8D6FDF03}">
      <dgm:prSet/>
      <dgm:spPr/>
      <dgm:t>
        <a:bodyPr/>
        <a:lstStyle/>
        <a:p>
          <a:endParaRPr lang="en-US"/>
        </a:p>
      </dgm:t>
    </dgm:pt>
    <dgm:pt modelId="{3DBD8C56-D245-43A7-B20C-993457FE5638}" type="pres">
      <dgm:prSet presAssocID="{80FE00C3-80EF-4501-82CB-8939C37AE2F1}" presName="root" presStyleCnt="0">
        <dgm:presLayoutVars>
          <dgm:dir/>
          <dgm:resizeHandles val="exact"/>
        </dgm:presLayoutVars>
      </dgm:prSet>
      <dgm:spPr/>
    </dgm:pt>
    <dgm:pt modelId="{4740ED04-C766-4D26-AAAC-2AD10EA8678C}" type="pres">
      <dgm:prSet presAssocID="{BE75E3BA-E230-407E-9F0F-7B0B7A487FA3}" presName="compNode" presStyleCnt="0"/>
      <dgm:spPr/>
    </dgm:pt>
    <dgm:pt modelId="{A07D32EA-9A19-4E66-A4F8-8F68A357AA9C}" type="pres">
      <dgm:prSet presAssocID="{BE75E3BA-E230-407E-9F0F-7B0B7A487FA3}" presName="bgRect" presStyleLbl="bgShp" presStyleIdx="0" presStyleCnt="3"/>
      <dgm:spPr/>
    </dgm:pt>
    <dgm:pt modelId="{D6BE894C-9CC9-4E7B-A8B7-FE3C112C73CD}" type="pres">
      <dgm:prSet presAssocID="{BE75E3BA-E230-407E-9F0F-7B0B7A487F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lasserom"/>
        </a:ext>
      </dgm:extLst>
    </dgm:pt>
    <dgm:pt modelId="{295F2DF9-B341-40E1-8C8C-72819A9EA054}" type="pres">
      <dgm:prSet presAssocID="{BE75E3BA-E230-407E-9F0F-7B0B7A487FA3}" presName="spaceRect" presStyleCnt="0"/>
      <dgm:spPr/>
    </dgm:pt>
    <dgm:pt modelId="{0AE92406-B053-4855-BE38-9835B36F5AAF}" type="pres">
      <dgm:prSet presAssocID="{BE75E3BA-E230-407E-9F0F-7B0B7A487FA3}" presName="parTx" presStyleLbl="revTx" presStyleIdx="0" presStyleCnt="3">
        <dgm:presLayoutVars>
          <dgm:chMax val="0"/>
          <dgm:chPref val="0"/>
        </dgm:presLayoutVars>
      </dgm:prSet>
      <dgm:spPr/>
    </dgm:pt>
    <dgm:pt modelId="{9B1A4DDC-5CC2-4033-8C46-717AD340507F}" type="pres">
      <dgm:prSet presAssocID="{D6F0D947-C64E-4FCA-A577-CCF2601D3227}" presName="sibTrans" presStyleCnt="0"/>
      <dgm:spPr/>
    </dgm:pt>
    <dgm:pt modelId="{9BF1C532-9730-461C-821A-AEABDCD27BB7}" type="pres">
      <dgm:prSet presAssocID="{5035CAE0-3AA9-4201-863C-F6F5A9CFC320}" presName="compNode" presStyleCnt="0"/>
      <dgm:spPr/>
    </dgm:pt>
    <dgm:pt modelId="{0BC115EB-BA9C-43D9-8CBD-626683145DA7}" type="pres">
      <dgm:prSet presAssocID="{5035CAE0-3AA9-4201-863C-F6F5A9CFC320}" presName="bgRect" presStyleLbl="bgShp" presStyleIdx="1" presStyleCnt="3"/>
      <dgm:spPr/>
    </dgm:pt>
    <dgm:pt modelId="{B2B6DCE0-4452-4EA1-BE6E-21EFA0F97032}" type="pres">
      <dgm:prSet presAssocID="{5035CAE0-3AA9-4201-863C-F6F5A9CFC3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olebygning"/>
        </a:ext>
      </dgm:extLst>
    </dgm:pt>
    <dgm:pt modelId="{845D4289-62DA-43D0-846D-0B1528F7DC8C}" type="pres">
      <dgm:prSet presAssocID="{5035CAE0-3AA9-4201-863C-F6F5A9CFC320}" presName="spaceRect" presStyleCnt="0"/>
      <dgm:spPr/>
    </dgm:pt>
    <dgm:pt modelId="{A94FE849-C333-4D2A-8289-C4651F7F6479}" type="pres">
      <dgm:prSet presAssocID="{5035CAE0-3AA9-4201-863C-F6F5A9CFC320}" presName="parTx" presStyleLbl="revTx" presStyleIdx="1" presStyleCnt="3">
        <dgm:presLayoutVars>
          <dgm:chMax val="0"/>
          <dgm:chPref val="0"/>
        </dgm:presLayoutVars>
      </dgm:prSet>
      <dgm:spPr/>
    </dgm:pt>
    <dgm:pt modelId="{B9727447-77D4-475D-AD47-5E9C59012963}" type="pres">
      <dgm:prSet presAssocID="{FC58D84E-2494-4FD9-AA47-63B654EECBFD}" presName="sibTrans" presStyleCnt="0"/>
      <dgm:spPr/>
    </dgm:pt>
    <dgm:pt modelId="{619748DD-3DD6-4D19-95A4-08B089BF8640}" type="pres">
      <dgm:prSet presAssocID="{0E8B05FE-46A2-4AEE-89E3-638CAF620ED8}" presName="compNode" presStyleCnt="0"/>
      <dgm:spPr/>
    </dgm:pt>
    <dgm:pt modelId="{6BDC8E77-EA62-4073-A962-60792222429C}" type="pres">
      <dgm:prSet presAssocID="{0E8B05FE-46A2-4AEE-89E3-638CAF620ED8}" presName="bgRect" presStyleLbl="bgShp" presStyleIdx="2" presStyleCnt="3"/>
      <dgm:spPr/>
    </dgm:pt>
    <dgm:pt modelId="{36E93252-1F65-47CA-BD35-03421A687D59}" type="pres">
      <dgm:prSet presAssocID="{0E8B05FE-46A2-4AEE-89E3-638CAF620E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7D148E1-AF15-4375-A689-1C7D440DA4C8}" type="pres">
      <dgm:prSet presAssocID="{0E8B05FE-46A2-4AEE-89E3-638CAF620ED8}" presName="spaceRect" presStyleCnt="0"/>
      <dgm:spPr/>
    </dgm:pt>
    <dgm:pt modelId="{160405B0-B085-4367-A7F0-0A58ADB54C9C}" type="pres">
      <dgm:prSet presAssocID="{0E8B05FE-46A2-4AEE-89E3-638CAF620ED8}" presName="parTx" presStyleLbl="revTx" presStyleIdx="2" presStyleCnt="3">
        <dgm:presLayoutVars>
          <dgm:chMax val="0"/>
          <dgm:chPref val="0"/>
        </dgm:presLayoutVars>
      </dgm:prSet>
      <dgm:spPr/>
    </dgm:pt>
  </dgm:ptLst>
  <dgm:cxnLst>
    <dgm:cxn modelId="{DB77AE03-955E-4880-93CB-8E635EEC6DAD}" type="presOf" srcId="{BE75E3BA-E230-407E-9F0F-7B0B7A487FA3}" destId="{0AE92406-B053-4855-BE38-9835B36F5AAF}" srcOrd="0" destOrd="0" presId="urn:microsoft.com/office/officeart/2018/2/layout/IconVerticalSolidList"/>
    <dgm:cxn modelId="{F758EE1A-E7B5-4B9C-9A6B-001B0267F0E7}" type="presOf" srcId="{5035CAE0-3AA9-4201-863C-F6F5A9CFC320}" destId="{A94FE849-C333-4D2A-8289-C4651F7F6479}" srcOrd="0" destOrd="0" presId="urn:microsoft.com/office/officeart/2018/2/layout/IconVerticalSolidList"/>
    <dgm:cxn modelId="{B39F0C36-84D8-4755-9CEF-82DB8D6FDF03}" srcId="{80FE00C3-80EF-4501-82CB-8939C37AE2F1}" destId="{0E8B05FE-46A2-4AEE-89E3-638CAF620ED8}" srcOrd="2" destOrd="0" parTransId="{F770E7F2-C03C-4F13-BD53-020F017C7FCF}" sibTransId="{CE1974BE-B324-4200-B26A-60E136F5CF4B}"/>
    <dgm:cxn modelId="{F353B762-239C-4141-B01C-0028E832D079}" srcId="{80FE00C3-80EF-4501-82CB-8939C37AE2F1}" destId="{5035CAE0-3AA9-4201-863C-F6F5A9CFC320}" srcOrd="1" destOrd="0" parTransId="{BFD15DB7-BDFC-4F67-B026-9FD21FD35FE6}" sibTransId="{FC58D84E-2494-4FD9-AA47-63B654EECBFD}"/>
    <dgm:cxn modelId="{4C72DFB9-C9C1-4793-884D-7D323E69CA5A}" type="presOf" srcId="{0E8B05FE-46A2-4AEE-89E3-638CAF620ED8}" destId="{160405B0-B085-4367-A7F0-0A58ADB54C9C}" srcOrd="0" destOrd="0" presId="urn:microsoft.com/office/officeart/2018/2/layout/IconVerticalSolidList"/>
    <dgm:cxn modelId="{BE173FC5-2DC8-4998-8B16-64CFA5A4C9D6}" srcId="{80FE00C3-80EF-4501-82CB-8939C37AE2F1}" destId="{BE75E3BA-E230-407E-9F0F-7B0B7A487FA3}" srcOrd="0" destOrd="0" parTransId="{DADA9482-B335-4C40-85BD-1BB19F1E2135}" sibTransId="{D6F0D947-C64E-4FCA-A577-CCF2601D3227}"/>
    <dgm:cxn modelId="{BD1B4BE9-4D33-4E55-B2D7-9771F04485F5}" type="presOf" srcId="{80FE00C3-80EF-4501-82CB-8939C37AE2F1}" destId="{3DBD8C56-D245-43A7-B20C-993457FE5638}" srcOrd="0" destOrd="0" presId="urn:microsoft.com/office/officeart/2018/2/layout/IconVerticalSolidList"/>
    <dgm:cxn modelId="{4899A89D-C36B-445D-B34E-8F2D49B0ABBF}" type="presParOf" srcId="{3DBD8C56-D245-43A7-B20C-993457FE5638}" destId="{4740ED04-C766-4D26-AAAC-2AD10EA8678C}" srcOrd="0" destOrd="0" presId="urn:microsoft.com/office/officeart/2018/2/layout/IconVerticalSolidList"/>
    <dgm:cxn modelId="{70D11F0D-4EEA-48A1-A2AD-BF78FAA24A99}" type="presParOf" srcId="{4740ED04-C766-4D26-AAAC-2AD10EA8678C}" destId="{A07D32EA-9A19-4E66-A4F8-8F68A357AA9C}" srcOrd="0" destOrd="0" presId="urn:microsoft.com/office/officeart/2018/2/layout/IconVerticalSolidList"/>
    <dgm:cxn modelId="{EB245C00-5E6E-4653-8071-ADFCBC25A347}" type="presParOf" srcId="{4740ED04-C766-4D26-AAAC-2AD10EA8678C}" destId="{D6BE894C-9CC9-4E7B-A8B7-FE3C112C73CD}" srcOrd="1" destOrd="0" presId="urn:microsoft.com/office/officeart/2018/2/layout/IconVerticalSolidList"/>
    <dgm:cxn modelId="{716EAFD3-DF3D-4FB7-BEAA-D144F01F9196}" type="presParOf" srcId="{4740ED04-C766-4D26-AAAC-2AD10EA8678C}" destId="{295F2DF9-B341-40E1-8C8C-72819A9EA054}" srcOrd="2" destOrd="0" presId="urn:microsoft.com/office/officeart/2018/2/layout/IconVerticalSolidList"/>
    <dgm:cxn modelId="{51B2BC37-5D6F-417D-972E-C57389D435AE}" type="presParOf" srcId="{4740ED04-C766-4D26-AAAC-2AD10EA8678C}" destId="{0AE92406-B053-4855-BE38-9835B36F5AAF}" srcOrd="3" destOrd="0" presId="urn:microsoft.com/office/officeart/2018/2/layout/IconVerticalSolidList"/>
    <dgm:cxn modelId="{B6697F68-CBD2-4A37-BF66-15587D4CA74F}" type="presParOf" srcId="{3DBD8C56-D245-43A7-B20C-993457FE5638}" destId="{9B1A4DDC-5CC2-4033-8C46-717AD340507F}" srcOrd="1" destOrd="0" presId="urn:microsoft.com/office/officeart/2018/2/layout/IconVerticalSolidList"/>
    <dgm:cxn modelId="{23F9C626-34B5-4963-BF9C-D32A6DC1D6B2}" type="presParOf" srcId="{3DBD8C56-D245-43A7-B20C-993457FE5638}" destId="{9BF1C532-9730-461C-821A-AEABDCD27BB7}" srcOrd="2" destOrd="0" presId="urn:microsoft.com/office/officeart/2018/2/layout/IconVerticalSolidList"/>
    <dgm:cxn modelId="{A78A967C-0632-423D-87E6-C7579C38FA7F}" type="presParOf" srcId="{9BF1C532-9730-461C-821A-AEABDCD27BB7}" destId="{0BC115EB-BA9C-43D9-8CBD-626683145DA7}" srcOrd="0" destOrd="0" presId="urn:microsoft.com/office/officeart/2018/2/layout/IconVerticalSolidList"/>
    <dgm:cxn modelId="{02E7DC60-2A8A-41BE-9C6E-4EC012F80FE0}" type="presParOf" srcId="{9BF1C532-9730-461C-821A-AEABDCD27BB7}" destId="{B2B6DCE0-4452-4EA1-BE6E-21EFA0F97032}" srcOrd="1" destOrd="0" presId="urn:microsoft.com/office/officeart/2018/2/layout/IconVerticalSolidList"/>
    <dgm:cxn modelId="{EEF6E7CF-EDDD-465A-8E3D-98EDA9CCA87A}" type="presParOf" srcId="{9BF1C532-9730-461C-821A-AEABDCD27BB7}" destId="{845D4289-62DA-43D0-846D-0B1528F7DC8C}" srcOrd="2" destOrd="0" presId="urn:microsoft.com/office/officeart/2018/2/layout/IconVerticalSolidList"/>
    <dgm:cxn modelId="{419B7541-AE42-40AD-8BB8-53E0D98307EF}" type="presParOf" srcId="{9BF1C532-9730-461C-821A-AEABDCD27BB7}" destId="{A94FE849-C333-4D2A-8289-C4651F7F6479}" srcOrd="3" destOrd="0" presId="urn:microsoft.com/office/officeart/2018/2/layout/IconVerticalSolidList"/>
    <dgm:cxn modelId="{731E9FA5-9039-48A2-9E4D-AFB1009E8C3B}" type="presParOf" srcId="{3DBD8C56-D245-43A7-B20C-993457FE5638}" destId="{B9727447-77D4-475D-AD47-5E9C59012963}" srcOrd="3" destOrd="0" presId="urn:microsoft.com/office/officeart/2018/2/layout/IconVerticalSolidList"/>
    <dgm:cxn modelId="{3B0E41A1-8FE9-40D4-88E3-C4114C850095}" type="presParOf" srcId="{3DBD8C56-D245-43A7-B20C-993457FE5638}" destId="{619748DD-3DD6-4D19-95A4-08B089BF8640}" srcOrd="4" destOrd="0" presId="urn:microsoft.com/office/officeart/2018/2/layout/IconVerticalSolidList"/>
    <dgm:cxn modelId="{68CE87F6-17E3-4B1E-BD48-7CA18C5E592B}" type="presParOf" srcId="{619748DD-3DD6-4D19-95A4-08B089BF8640}" destId="{6BDC8E77-EA62-4073-A962-60792222429C}" srcOrd="0" destOrd="0" presId="urn:microsoft.com/office/officeart/2018/2/layout/IconVerticalSolidList"/>
    <dgm:cxn modelId="{5C0D0218-40CC-4E25-BA22-74737B120C38}" type="presParOf" srcId="{619748DD-3DD6-4D19-95A4-08B089BF8640}" destId="{36E93252-1F65-47CA-BD35-03421A687D59}" srcOrd="1" destOrd="0" presId="urn:microsoft.com/office/officeart/2018/2/layout/IconVerticalSolidList"/>
    <dgm:cxn modelId="{E5A7BCCD-3215-40E2-82FB-6C553F8B4960}" type="presParOf" srcId="{619748DD-3DD6-4D19-95A4-08B089BF8640}" destId="{07D148E1-AF15-4375-A689-1C7D440DA4C8}" srcOrd="2" destOrd="0" presId="urn:microsoft.com/office/officeart/2018/2/layout/IconVerticalSolidList"/>
    <dgm:cxn modelId="{8DA649F4-2AF3-4C71-A25D-B7861AB96AA7}" type="presParOf" srcId="{619748DD-3DD6-4D19-95A4-08B089BF8640}" destId="{160405B0-B085-4367-A7F0-0A58ADB54C9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E0A3A3-37A3-4102-9D08-3ACE4AE1587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6EC72DF-EA24-49F3-A0C5-A455852EC727}">
      <dgm:prSet/>
      <dgm:spPr/>
      <dgm:t>
        <a:bodyPr/>
        <a:lstStyle/>
        <a:p>
          <a:r>
            <a:rPr lang="nb-NO"/>
            <a:t>En fortelling som beskriver hvordan en bruker/brukergruppe bruker systemer</a:t>
          </a:r>
          <a:endParaRPr lang="en-US"/>
        </a:p>
      </dgm:t>
    </dgm:pt>
    <dgm:pt modelId="{272E01E3-3DF0-4DFC-B481-D7125DD6E646}" type="parTrans" cxnId="{C3E413B1-D78E-4E35-B86A-C1FD7979240D}">
      <dgm:prSet/>
      <dgm:spPr/>
      <dgm:t>
        <a:bodyPr/>
        <a:lstStyle/>
        <a:p>
          <a:endParaRPr lang="en-US"/>
        </a:p>
      </dgm:t>
    </dgm:pt>
    <dgm:pt modelId="{32696CFC-84BC-492D-9E04-B85B7495D2ED}" type="sibTrans" cxnId="{C3E413B1-D78E-4E35-B86A-C1FD7979240D}">
      <dgm:prSet/>
      <dgm:spPr/>
      <dgm:t>
        <a:bodyPr/>
        <a:lstStyle/>
        <a:p>
          <a:endParaRPr lang="en-US"/>
        </a:p>
      </dgm:t>
    </dgm:pt>
    <dgm:pt modelId="{FA868D12-A0C2-40C2-9055-6049F5F230A4}">
      <dgm:prSet/>
      <dgm:spPr/>
      <dgm:t>
        <a:bodyPr/>
        <a:lstStyle/>
        <a:p>
          <a:r>
            <a:rPr lang="nb-NO"/>
            <a:t>Forklare et problem og foreslår en løsning på problemet</a:t>
          </a:r>
          <a:endParaRPr lang="en-US"/>
        </a:p>
      </dgm:t>
    </dgm:pt>
    <dgm:pt modelId="{C4407038-82DC-464B-9ED1-F5F6174DA556}" type="parTrans" cxnId="{C493AC1B-38EF-4F8E-8798-C85A6EC24541}">
      <dgm:prSet/>
      <dgm:spPr/>
      <dgm:t>
        <a:bodyPr/>
        <a:lstStyle/>
        <a:p>
          <a:endParaRPr lang="en-US"/>
        </a:p>
      </dgm:t>
    </dgm:pt>
    <dgm:pt modelId="{8B1B4539-0B44-4BD8-9012-3F3C4D011A13}" type="sibTrans" cxnId="{C493AC1B-38EF-4F8E-8798-C85A6EC24541}">
      <dgm:prSet/>
      <dgm:spPr/>
      <dgm:t>
        <a:bodyPr/>
        <a:lstStyle/>
        <a:p>
          <a:endParaRPr lang="en-US"/>
        </a:p>
      </dgm:t>
    </dgm:pt>
    <dgm:pt modelId="{5608B481-5E1E-4224-AE04-90FBFCAD746B}" type="pres">
      <dgm:prSet presAssocID="{B3E0A3A3-37A3-4102-9D08-3ACE4AE1587F}" presName="root" presStyleCnt="0">
        <dgm:presLayoutVars>
          <dgm:dir/>
          <dgm:resizeHandles val="exact"/>
        </dgm:presLayoutVars>
      </dgm:prSet>
      <dgm:spPr/>
    </dgm:pt>
    <dgm:pt modelId="{E3450296-7F41-4EAA-A32D-CDEF1249BED0}" type="pres">
      <dgm:prSet presAssocID="{46EC72DF-EA24-49F3-A0C5-A455852EC727}" presName="compNode" presStyleCnt="0"/>
      <dgm:spPr/>
    </dgm:pt>
    <dgm:pt modelId="{0C3B7B3F-B3F5-40B4-A835-EF7F8181DB5E}" type="pres">
      <dgm:prSet presAssocID="{46EC72DF-EA24-49F3-A0C5-A455852EC7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uker"/>
        </a:ext>
      </dgm:extLst>
    </dgm:pt>
    <dgm:pt modelId="{7DE2E534-F125-4DE6-BAA1-D521D4E18580}" type="pres">
      <dgm:prSet presAssocID="{46EC72DF-EA24-49F3-A0C5-A455852EC727}" presName="spaceRect" presStyleCnt="0"/>
      <dgm:spPr/>
    </dgm:pt>
    <dgm:pt modelId="{712B23B0-92BA-4272-BA23-92E910872CDC}" type="pres">
      <dgm:prSet presAssocID="{46EC72DF-EA24-49F3-A0C5-A455852EC727}" presName="textRect" presStyleLbl="revTx" presStyleIdx="0" presStyleCnt="2">
        <dgm:presLayoutVars>
          <dgm:chMax val="1"/>
          <dgm:chPref val="1"/>
        </dgm:presLayoutVars>
      </dgm:prSet>
      <dgm:spPr/>
    </dgm:pt>
    <dgm:pt modelId="{94717882-1F32-4EC7-888A-731D6C8DFC92}" type="pres">
      <dgm:prSet presAssocID="{32696CFC-84BC-492D-9E04-B85B7495D2ED}" presName="sibTrans" presStyleCnt="0"/>
      <dgm:spPr/>
    </dgm:pt>
    <dgm:pt modelId="{72F457A2-E8DE-4602-A706-51696461E4F1}" type="pres">
      <dgm:prSet presAssocID="{FA868D12-A0C2-40C2-9055-6049F5F230A4}" presName="compNode" presStyleCnt="0"/>
      <dgm:spPr/>
    </dgm:pt>
    <dgm:pt modelId="{515E4C4D-2282-4EDA-B250-09E46F69BA51}" type="pres">
      <dgm:prSet presAssocID="{FA868D12-A0C2-40C2-9055-6049F5F230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ECE61436-7232-467E-B19D-BA0F5CF6BFBD}" type="pres">
      <dgm:prSet presAssocID="{FA868D12-A0C2-40C2-9055-6049F5F230A4}" presName="spaceRect" presStyleCnt="0"/>
      <dgm:spPr/>
    </dgm:pt>
    <dgm:pt modelId="{C1634563-DBF2-406C-821C-C3A7622CF463}" type="pres">
      <dgm:prSet presAssocID="{FA868D12-A0C2-40C2-9055-6049F5F230A4}" presName="textRect" presStyleLbl="revTx" presStyleIdx="1" presStyleCnt="2">
        <dgm:presLayoutVars>
          <dgm:chMax val="1"/>
          <dgm:chPref val="1"/>
        </dgm:presLayoutVars>
      </dgm:prSet>
      <dgm:spPr/>
    </dgm:pt>
  </dgm:ptLst>
  <dgm:cxnLst>
    <dgm:cxn modelId="{C493AC1B-38EF-4F8E-8798-C85A6EC24541}" srcId="{B3E0A3A3-37A3-4102-9D08-3ACE4AE1587F}" destId="{FA868D12-A0C2-40C2-9055-6049F5F230A4}" srcOrd="1" destOrd="0" parTransId="{C4407038-82DC-464B-9ED1-F5F6174DA556}" sibTransId="{8B1B4539-0B44-4BD8-9012-3F3C4D011A13}"/>
    <dgm:cxn modelId="{936D711C-789D-48B4-B4BE-754D47C4FF3F}" type="presOf" srcId="{46EC72DF-EA24-49F3-A0C5-A455852EC727}" destId="{712B23B0-92BA-4272-BA23-92E910872CDC}" srcOrd="0" destOrd="0" presId="urn:microsoft.com/office/officeart/2018/2/layout/IconLabelList"/>
    <dgm:cxn modelId="{048D8532-9F63-4058-8994-6F8F6E69D80F}" type="presOf" srcId="{FA868D12-A0C2-40C2-9055-6049F5F230A4}" destId="{C1634563-DBF2-406C-821C-C3A7622CF463}" srcOrd="0" destOrd="0" presId="urn:microsoft.com/office/officeart/2018/2/layout/IconLabelList"/>
    <dgm:cxn modelId="{C3E413B1-D78E-4E35-B86A-C1FD7979240D}" srcId="{B3E0A3A3-37A3-4102-9D08-3ACE4AE1587F}" destId="{46EC72DF-EA24-49F3-A0C5-A455852EC727}" srcOrd="0" destOrd="0" parTransId="{272E01E3-3DF0-4DFC-B481-D7125DD6E646}" sibTransId="{32696CFC-84BC-492D-9E04-B85B7495D2ED}"/>
    <dgm:cxn modelId="{3C98F4BB-0C5F-4E00-9651-AAD4023282EB}" type="presOf" srcId="{B3E0A3A3-37A3-4102-9D08-3ACE4AE1587F}" destId="{5608B481-5E1E-4224-AE04-90FBFCAD746B}" srcOrd="0" destOrd="0" presId="urn:microsoft.com/office/officeart/2018/2/layout/IconLabelList"/>
    <dgm:cxn modelId="{98838251-3DD7-4319-8FDB-CF0BCE762CD4}" type="presParOf" srcId="{5608B481-5E1E-4224-AE04-90FBFCAD746B}" destId="{E3450296-7F41-4EAA-A32D-CDEF1249BED0}" srcOrd="0" destOrd="0" presId="urn:microsoft.com/office/officeart/2018/2/layout/IconLabelList"/>
    <dgm:cxn modelId="{F1208C19-75ED-42FF-90FB-7678F24B89FE}" type="presParOf" srcId="{E3450296-7F41-4EAA-A32D-CDEF1249BED0}" destId="{0C3B7B3F-B3F5-40B4-A835-EF7F8181DB5E}" srcOrd="0" destOrd="0" presId="urn:microsoft.com/office/officeart/2018/2/layout/IconLabelList"/>
    <dgm:cxn modelId="{A41AF4B6-AFCD-4143-805B-41E291D26245}" type="presParOf" srcId="{E3450296-7F41-4EAA-A32D-CDEF1249BED0}" destId="{7DE2E534-F125-4DE6-BAA1-D521D4E18580}" srcOrd="1" destOrd="0" presId="urn:microsoft.com/office/officeart/2018/2/layout/IconLabelList"/>
    <dgm:cxn modelId="{00550D42-9156-4EB8-9686-CD43A3F36355}" type="presParOf" srcId="{E3450296-7F41-4EAA-A32D-CDEF1249BED0}" destId="{712B23B0-92BA-4272-BA23-92E910872CDC}" srcOrd="2" destOrd="0" presId="urn:microsoft.com/office/officeart/2018/2/layout/IconLabelList"/>
    <dgm:cxn modelId="{7CD59BC8-7E95-4D40-88CF-FCC8493498BA}" type="presParOf" srcId="{5608B481-5E1E-4224-AE04-90FBFCAD746B}" destId="{94717882-1F32-4EC7-888A-731D6C8DFC92}" srcOrd="1" destOrd="0" presId="urn:microsoft.com/office/officeart/2018/2/layout/IconLabelList"/>
    <dgm:cxn modelId="{35875A04-1A6D-4CB4-9EC5-17CB1B485424}" type="presParOf" srcId="{5608B481-5E1E-4224-AE04-90FBFCAD746B}" destId="{72F457A2-E8DE-4602-A706-51696461E4F1}" srcOrd="2" destOrd="0" presId="urn:microsoft.com/office/officeart/2018/2/layout/IconLabelList"/>
    <dgm:cxn modelId="{EFAE300D-616B-44CB-8595-ED2DDD21DE5D}" type="presParOf" srcId="{72F457A2-E8DE-4602-A706-51696461E4F1}" destId="{515E4C4D-2282-4EDA-B250-09E46F69BA51}" srcOrd="0" destOrd="0" presId="urn:microsoft.com/office/officeart/2018/2/layout/IconLabelList"/>
    <dgm:cxn modelId="{DA94FF1B-62D7-45BB-99FF-0743BDBB5FE0}" type="presParOf" srcId="{72F457A2-E8DE-4602-A706-51696461E4F1}" destId="{ECE61436-7232-467E-B19D-BA0F5CF6BFBD}" srcOrd="1" destOrd="0" presId="urn:microsoft.com/office/officeart/2018/2/layout/IconLabelList"/>
    <dgm:cxn modelId="{1A79D827-69DD-4D9C-ADD9-73C3D6518830}" type="presParOf" srcId="{72F457A2-E8DE-4602-A706-51696461E4F1}" destId="{C1634563-DBF2-406C-821C-C3A7622CF46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C6F5FE-7F32-479D-8299-F4C09677A364}" type="doc">
      <dgm:prSet loTypeId="urn:microsoft.com/office/officeart/2005/8/layout/process1" loCatId="process" qsTypeId="urn:microsoft.com/office/officeart/2005/8/quickstyle/simple2" qsCatId="simple" csTypeId="urn:microsoft.com/office/officeart/2005/8/colors/accent2_2" csCatId="accent2" phldr="1"/>
      <dgm:spPr/>
    </dgm:pt>
    <dgm:pt modelId="{F323066F-B2F0-4A91-96DD-CA2655203595}">
      <dgm:prSet phldrT="[Tekst]"/>
      <dgm:spPr/>
      <dgm:t>
        <a:bodyPr/>
        <a:lstStyle/>
        <a:p>
          <a:r>
            <a:rPr lang="nb-NO" dirty="0" err="1"/>
            <a:t>Persona</a:t>
          </a:r>
          <a:endParaRPr lang="nb-NO" dirty="0"/>
        </a:p>
      </dgm:t>
    </dgm:pt>
    <dgm:pt modelId="{44AAA706-945B-4295-B255-B09EEA9F1E89}" type="parTrans" cxnId="{945C6A1F-BE34-4304-B094-9FBC326DC839}">
      <dgm:prSet/>
      <dgm:spPr/>
      <dgm:t>
        <a:bodyPr/>
        <a:lstStyle/>
        <a:p>
          <a:endParaRPr lang="nb-NO"/>
        </a:p>
      </dgm:t>
    </dgm:pt>
    <dgm:pt modelId="{CD3E9BF3-63B9-42ED-92DE-7E681AD0EDF5}" type="sibTrans" cxnId="{945C6A1F-BE34-4304-B094-9FBC326DC839}">
      <dgm:prSet/>
      <dgm:spPr/>
      <dgm:t>
        <a:bodyPr/>
        <a:lstStyle/>
        <a:p>
          <a:endParaRPr lang="nb-NO"/>
        </a:p>
      </dgm:t>
    </dgm:pt>
    <dgm:pt modelId="{FE8F82B9-DE0F-4889-8480-169A6A69BFDF}">
      <dgm:prSet phldrT="[Tekst]"/>
      <dgm:spPr/>
      <dgm:t>
        <a:bodyPr/>
        <a:lstStyle/>
        <a:p>
          <a:r>
            <a:rPr lang="nb-NO" dirty="0"/>
            <a:t>Scenario</a:t>
          </a:r>
        </a:p>
      </dgm:t>
    </dgm:pt>
    <dgm:pt modelId="{420F8672-F427-432A-8A67-C43E2F41EC3C}" type="parTrans" cxnId="{C4922157-2615-41F6-A145-3635AF813E08}">
      <dgm:prSet/>
      <dgm:spPr/>
      <dgm:t>
        <a:bodyPr/>
        <a:lstStyle/>
        <a:p>
          <a:endParaRPr lang="nb-NO"/>
        </a:p>
      </dgm:t>
    </dgm:pt>
    <dgm:pt modelId="{EC68B5EA-AFF1-477B-810F-6BD1A77292E1}" type="sibTrans" cxnId="{C4922157-2615-41F6-A145-3635AF813E08}">
      <dgm:prSet/>
      <dgm:spPr/>
      <dgm:t>
        <a:bodyPr/>
        <a:lstStyle/>
        <a:p>
          <a:endParaRPr lang="nb-NO"/>
        </a:p>
      </dgm:t>
    </dgm:pt>
    <dgm:pt modelId="{A51B9230-AF71-4D5A-9A90-50E35216431E}">
      <dgm:prSet phldrT="[Tekst]"/>
      <dgm:spPr/>
      <dgm:t>
        <a:bodyPr/>
        <a:lstStyle/>
        <a:p>
          <a:r>
            <a:rPr lang="nb-NO" dirty="0"/>
            <a:t>Brukeropplevelser</a:t>
          </a:r>
        </a:p>
      </dgm:t>
    </dgm:pt>
    <dgm:pt modelId="{8ADA02C5-1831-45B7-948F-EB4FA1014119}" type="parTrans" cxnId="{003DD1EB-1C62-4FF8-8B45-616357F85045}">
      <dgm:prSet/>
      <dgm:spPr/>
      <dgm:t>
        <a:bodyPr/>
        <a:lstStyle/>
        <a:p>
          <a:endParaRPr lang="nb-NO"/>
        </a:p>
      </dgm:t>
    </dgm:pt>
    <dgm:pt modelId="{2BAFEFC2-49BE-4696-8849-CEA644B8E592}" type="sibTrans" cxnId="{003DD1EB-1C62-4FF8-8B45-616357F85045}">
      <dgm:prSet/>
      <dgm:spPr/>
      <dgm:t>
        <a:bodyPr/>
        <a:lstStyle/>
        <a:p>
          <a:endParaRPr lang="nb-NO"/>
        </a:p>
      </dgm:t>
    </dgm:pt>
    <dgm:pt modelId="{BF8E091C-517F-4BBB-8DFA-65682CCB6257}" type="pres">
      <dgm:prSet presAssocID="{A2C6F5FE-7F32-479D-8299-F4C09677A364}" presName="Name0" presStyleCnt="0">
        <dgm:presLayoutVars>
          <dgm:dir/>
          <dgm:resizeHandles val="exact"/>
        </dgm:presLayoutVars>
      </dgm:prSet>
      <dgm:spPr/>
    </dgm:pt>
    <dgm:pt modelId="{C681B05B-4846-4D0A-88A9-B1DEF2BDC762}" type="pres">
      <dgm:prSet presAssocID="{F323066F-B2F0-4A91-96DD-CA2655203595}" presName="node" presStyleLbl="node1" presStyleIdx="0" presStyleCnt="3">
        <dgm:presLayoutVars>
          <dgm:bulletEnabled val="1"/>
        </dgm:presLayoutVars>
      </dgm:prSet>
      <dgm:spPr/>
    </dgm:pt>
    <dgm:pt modelId="{5564288B-DD21-4931-9F22-7CE6147E5B42}" type="pres">
      <dgm:prSet presAssocID="{CD3E9BF3-63B9-42ED-92DE-7E681AD0EDF5}" presName="sibTrans" presStyleLbl="sibTrans2D1" presStyleIdx="0" presStyleCnt="2"/>
      <dgm:spPr/>
    </dgm:pt>
    <dgm:pt modelId="{837938A5-9E58-40E3-8F6E-06934FECA3D6}" type="pres">
      <dgm:prSet presAssocID="{CD3E9BF3-63B9-42ED-92DE-7E681AD0EDF5}" presName="connectorText" presStyleLbl="sibTrans2D1" presStyleIdx="0" presStyleCnt="2"/>
      <dgm:spPr/>
    </dgm:pt>
    <dgm:pt modelId="{EDB5AC5B-1E61-46CC-BD48-D699DD2C7583}" type="pres">
      <dgm:prSet presAssocID="{FE8F82B9-DE0F-4889-8480-169A6A69BFDF}" presName="node" presStyleLbl="node1" presStyleIdx="1" presStyleCnt="3">
        <dgm:presLayoutVars>
          <dgm:bulletEnabled val="1"/>
        </dgm:presLayoutVars>
      </dgm:prSet>
      <dgm:spPr/>
    </dgm:pt>
    <dgm:pt modelId="{17C084F3-999E-415A-91AA-68B4883A8656}" type="pres">
      <dgm:prSet presAssocID="{EC68B5EA-AFF1-477B-810F-6BD1A77292E1}" presName="sibTrans" presStyleLbl="sibTrans2D1" presStyleIdx="1" presStyleCnt="2"/>
      <dgm:spPr/>
    </dgm:pt>
    <dgm:pt modelId="{FD91873E-5C26-41EC-91E7-56D3361E7670}" type="pres">
      <dgm:prSet presAssocID="{EC68B5EA-AFF1-477B-810F-6BD1A77292E1}" presName="connectorText" presStyleLbl="sibTrans2D1" presStyleIdx="1" presStyleCnt="2"/>
      <dgm:spPr/>
    </dgm:pt>
    <dgm:pt modelId="{CA83B876-CBA3-4D78-94C1-4A54003B9770}" type="pres">
      <dgm:prSet presAssocID="{A51B9230-AF71-4D5A-9A90-50E35216431E}" presName="node" presStyleLbl="node1" presStyleIdx="2" presStyleCnt="3">
        <dgm:presLayoutVars>
          <dgm:bulletEnabled val="1"/>
        </dgm:presLayoutVars>
      </dgm:prSet>
      <dgm:spPr/>
    </dgm:pt>
  </dgm:ptLst>
  <dgm:cxnLst>
    <dgm:cxn modelId="{07E01A02-D410-4BFE-AA79-948927A51EF7}" type="presOf" srcId="{EC68B5EA-AFF1-477B-810F-6BD1A77292E1}" destId="{FD91873E-5C26-41EC-91E7-56D3361E7670}" srcOrd="1" destOrd="0" presId="urn:microsoft.com/office/officeart/2005/8/layout/process1"/>
    <dgm:cxn modelId="{12E6190F-FC09-41E8-B225-31E86C2F352A}" type="presOf" srcId="{A2C6F5FE-7F32-479D-8299-F4C09677A364}" destId="{BF8E091C-517F-4BBB-8DFA-65682CCB6257}" srcOrd="0" destOrd="0" presId="urn:microsoft.com/office/officeart/2005/8/layout/process1"/>
    <dgm:cxn modelId="{BED3C41C-3727-4984-8F7F-2F4AD90AB91C}" type="presOf" srcId="{CD3E9BF3-63B9-42ED-92DE-7E681AD0EDF5}" destId="{5564288B-DD21-4931-9F22-7CE6147E5B42}" srcOrd="0" destOrd="0" presId="urn:microsoft.com/office/officeart/2005/8/layout/process1"/>
    <dgm:cxn modelId="{945C6A1F-BE34-4304-B094-9FBC326DC839}" srcId="{A2C6F5FE-7F32-479D-8299-F4C09677A364}" destId="{F323066F-B2F0-4A91-96DD-CA2655203595}" srcOrd="0" destOrd="0" parTransId="{44AAA706-945B-4295-B255-B09EEA9F1E89}" sibTransId="{CD3E9BF3-63B9-42ED-92DE-7E681AD0EDF5}"/>
    <dgm:cxn modelId="{1FDFAC37-6D79-4FC2-9FF0-2A00455299B5}" type="presOf" srcId="{F323066F-B2F0-4A91-96DD-CA2655203595}" destId="{C681B05B-4846-4D0A-88A9-B1DEF2BDC762}" srcOrd="0" destOrd="0" presId="urn:microsoft.com/office/officeart/2005/8/layout/process1"/>
    <dgm:cxn modelId="{C49C8C5B-D8F3-4AD1-81E8-FF6FEF522AA6}" type="presOf" srcId="{CD3E9BF3-63B9-42ED-92DE-7E681AD0EDF5}" destId="{837938A5-9E58-40E3-8F6E-06934FECA3D6}" srcOrd="1" destOrd="0" presId="urn:microsoft.com/office/officeart/2005/8/layout/process1"/>
    <dgm:cxn modelId="{A114965B-EA7C-4922-9AAC-BA1FD0AE28B3}" type="presOf" srcId="{EC68B5EA-AFF1-477B-810F-6BD1A77292E1}" destId="{17C084F3-999E-415A-91AA-68B4883A8656}" srcOrd="0" destOrd="0" presId="urn:microsoft.com/office/officeart/2005/8/layout/process1"/>
    <dgm:cxn modelId="{47986543-2B60-4129-9615-8BBDF99489D4}" type="presOf" srcId="{A51B9230-AF71-4D5A-9A90-50E35216431E}" destId="{CA83B876-CBA3-4D78-94C1-4A54003B9770}" srcOrd="0" destOrd="0" presId="urn:microsoft.com/office/officeart/2005/8/layout/process1"/>
    <dgm:cxn modelId="{C4922157-2615-41F6-A145-3635AF813E08}" srcId="{A2C6F5FE-7F32-479D-8299-F4C09677A364}" destId="{FE8F82B9-DE0F-4889-8480-169A6A69BFDF}" srcOrd="1" destOrd="0" parTransId="{420F8672-F427-432A-8A67-C43E2F41EC3C}" sibTransId="{EC68B5EA-AFF1-477B-810F-6BD1A77292E1}"/>
    <dgm:cxn modelId="{F593D6AA-9B79-4572-80ED-99405F562249}" type="presOf" srcId="{FE8F82B9-DE0F-4889-8480-169A6A69BFDF}" destId="{EDB5AC5B-1E61-46CC-BD48-D699DD2C7583}" srcOrd="0" destOrd="0" presId="urn:microsoft.com/office/officeart/2005/8/layout/process1"/>
    <dgm:cxn modelId="{003DD1EB-1C62-4FF8-8B45-616357F85045}" srcId="{A2C6F5FE-7F32-479D-8299-F4C09677A364}" destId="{A51B9230-AF71-4D5A-9A90-50E35216431E}" srcOrd="2" destOrd="0" parTransId="{8ADA02C5-1831-45B7-948F-EB4FA1014119}" sibTransId="{2BAFEFC2-49BE-4696-8849-CEA644B8E592}"/>
    <dgm:cxn modelId="{1160E842-426A-4898-9828-99519BBB1CEB}" type="presParOf" srcId="{BF8E091C-517F-4BBB-8DFA-65682CCB6257}" destId="{C681B05B-4846-4D0A-88A9-B1DEF2BDC762}" srcOrd="0" destOrd="0" presId="urn:microsoft.com/office/officeart/2005/8/layout/process1"/>
    <dgm:cxn modelId="{9D6E6E56-C84B-49F9-85FD-F1E52A648329}" type="presParOf" srcId="{BF8E091C-517F-4BBB-8DFA-65682CCB6257}" destId="{5564288B-DD21-4931-9F22-7CE6147E5B42}" srcOrd="1" destOrd="0" presId="urn:microsoft.com/office/officeart/2005/8/layout/process1"/>
    <dgm:cxn modelId="{025AE64B-FAE5-4B4A-9B70-711F44795557}" type="presParOf" srcId="{5564288B-DD21-4931-9F22-7CE6147E5B42}" destId="{837938A5-9E58-40E3-8F6E-06934FECA3D6}" srcOrd="0" destOrd="0" presId="urn:microsoft.com/office/officeart/2005/8/layout/process1"/>
    <dgm:cxn modelId="{0843FC8E-1835-44A8-9AF4-A934A61DAF02}" type="presParOf" srcId="{BF8E091C-517F-4BBB-8DFA-65682CCB6257}" destId="{EDB5AC5B-1E61-46CC-BD48-D699DD2C7583}" srcOrd="2" destOrd="0" presId="urn:microsoft.com/office/officeart/2005/8/layout/process1"/>
    <dgm:cxn modelId="{2F2BF00F-58B9-4BD6-A9F5-0F2C6CAEC9D0}" type="presParOf" srcId="{BF8E091C-517F-4BBB-8DFA-65682CCB6257}" destId="{17C084F3-999E-415A-91AA-68B4883A8656}" srcOrd="3" destOrd="0" presId="urn:microsoft.com/office/officeart/2005/8/layout/process1"/>
    <dgm:cxn modelId="{68830AC7-85B8-4623-BB9C-901DA43DD2A1}" type="presParOf" srcId="{17C084F3-999E-415A-91AA-68B4883A8656}" destId="{FD91873E-5C26-41EC-91E7-56D3361E7670}" srcOrd="0" destOrd="0" presId="urn:microsoft.com/office/officeart/2005/8/layout/process1"/>
    <dgm:cxn modelId="{D37564CE-6D74-4D7D-8B80-B0762034969C}" type="presParOf" srcId="{BF8E091C-517F-4BBB-8DFA-65682CCB6257}" destId="{CA83B876-CBA3-4D78-94C1-4A54003B977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CC1AF0-DFA7-4EC7-ACF3-95440A4A54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B92A759-C4A0-4B82-9697-906AEB90A6D3}">
      <dgm:prSet/>
      <dgm:spPr/>
      <dgm:t>
        <a:bodyPr/>
        <a:lstStyle/>
        <a:p>
          <a:r>
            <a:rPr lang="nb-NO" dirty="0"/>
            <a:t>Detaljerte fortellinger som på en strukturert måte beskriver en enkelt handling en bruker ønsker av programvaresystemet</a:t>
          </a:r>
          <a:endParaRPr lang="en-US" dirty="0"/>
        </a:p>
      </dgm:t>
    </dgm:pt>
    <dgm:pt modelId="{05E58CE5-CAF8-4E95-850E-0A02DFA70597}" type="parTrans" cxnId="{EC6AADE8-B244-407B-9F87-2E15BECB2579}">
      <dgm:prSet/>
      <dgm:spPr/>
      <dgm:t>
        <a:bodyPr/>
        <a:lstStyle/>
        <a:p>
          <a:endParaRPr lang="en-US"/>
        </a:p>
      </dgm:t>
    </dgm:pt>
    <dgm:pt modelId="{BE24FF0F-67BC-4179-A72F-93E7537CFC0B}" type="sibTrans" cxnId="{EC6AADE8-B244-407B-9F87-2E15BECB2579}">
      <dgm:prSet/>
      <dgm:spPr/>
      <dgm:t>
        <a:bodyPr/>
        <a:lstStyle/>
        <a:p>
          <a:endParaRPr lang="en-US"/>
        </a:p>
      </dgm:t>
    </dgm:pt>
    <dgm:pt modelId="{625309D2-47AD-4A87-B2F4-D1B5BE4B63F2}">
      <dgm:prSet/>
      <dgm:spPr/>
      <dgm:t>
        <a:bodyPr/>
        <a:lstStyle/>
        <a:p>
          <a:r>
            <a:rPr lang="nb-NO" dirty="0"/>
            <a:t>Som en &lt;rolle&gt;, &lt;ønsker/trenger&gt; jeg å &lt;gjøre noe&gt; (slik at </a:t>
          </a:r>
          <a:r>
            <a:rPr lang="nb-NO"/>
            <a:t>&lt;grunn&gt;)</a:t>
          </a:r>
          <a:endParaRPr lang="en-US" dirty="0"/>
        </a:p>
      </dgm:t>
    </dgm:pt>
    <dgm:pt modelId="{8BD900C8-68AB-4517-A081-556E76E7CF68}" type="parTrans" cxnId="{A8DA58F1-C2DF-4BB0-8A5D-51AAB16F9730}">
      <dgm:prSet/>
      <dgm:spPr/>
      <dgm:t>
        <a:bodyPr/>
        <a:lstStyle/>
        <a:p>
          <a:endParaRPr lang="en-US"/>
        </a:p>
      </dgm:t>
    </dgm:pt>
    <dgm:pt modelId="{1650FA05-DFBE-4AB6-90A1-ABFBA1CFB01E}" type="sibTrans" cxnId="{A8DA58F1-C2DF-4BB0-8A5D-51AAB16F9730}">
      <dgm:prSet/>
      <dgm:spPr/>
      <dgm:t>
        <a:bodyPr/>
        <a:lstStyle/>
        <a:p>
          <a:endParaRPr lang="en-US"/>
        </a:p>
      </dgm:t>
    </dgm:pt>
    <dgm:pt modelId="{D340B643-19C5-43BD-B0F0-0C212B265799}">
      <dgm:prSet/>
      <dgm:spPr/>
      <dgm:t>
        <a:bodyPr/>
        <a:lstStyle/>
        <a:p>
          <a:r>
            <a:rPr lang="nb-NO" dirty="0"/>
            <a:t>Tydelig definert funksjon som kan implementeres innenfor en enkelt sprint</a:t>
          </a:r>
          <a:endParaRPr lang="en-US" dirty="0"/>
        </a:p>
      </dgm:t>
    </dgm:pt>
    <dgm:pt modelId="{8645DDCA-1083-474C-9F51-42807E9A56DF}" type="parTrans" cxnId="{57A3BF31-F01E-4975-8FFA-12F656817348}">
      <dgm:prSet/>
      <dgm:spPr/>
      <dgm:t>
        <a:bodyPr/>
        <a:lstStyle/>
        <a:p>
          <a:endParaRPr lang="en-US"/>
        </a:p>
      </dgm:t>
    </dgm:pt>
    <dgm:pt modelId="{2920FC39-8C70-4073-8EA3-E033A79220CF}" type="sibTrans" cxnId="{57A3BF31-F01E-4975-8FFA-12F656817348}">
      <dgm:prSet/>
      <dgm:spPr/>
      <dgm:t>
        <a:bodyPr/>
        <a:lstStyle/>
        <a:p>
          <a:endParaRPr lang="en-US"/>
        </a:p>
      </dgm:t>
    </dgm:pt>
    <dgm:pt modelId="{3AAF94C2-A79A-4496-BADD-80E27248145A}">
      <dgm:prSet/>
      <dgm:spPr/>
      <dgm:t>
        <a:bodyPr/>
        <a:lstStyle/>
        <a:p>
          <a:r>
            <a:rPr lang="nb-NO" dirty="0"/>
            <a:t>Produkt </a:t>
          </a:r>
          <a:r>
            <a:rPr lang="nb-NO" dirty="0" err="1"/>
            <a:t>backlog</a:t>
          </a:r>
          <a:r>
            <a:rPr lang="nb-NO" dirty="0"/>
            <a:t> = samling brukerhistorier</a:t>
          </a:r>
          <a:endParaRPr lang="en-US" dirty="0"/>
        </a:p>
      </dgm:t>
    </dgm:pt>
    <dgm:pt modelId="{7FF27C33-849E-4F33-9FC9-2AA1E6BEB94E}" type="parTrans" cxnId="{04A2F34F-C19B-4C6E-887D-13E0F8570A7B}">
      <dgm:prSet/>
      <dgm:spPr/>
      <dgm:t>
        <a:bodyPr/>
        <a:lstStyle/>
        <a:p>
          <a:endParaRPr lang="en-US"/>
        </a:p>
      </dgm:t>
    </dgm:pt>
    <dgm:pt modelId="{25F19D2A-8EA0-48B0-A8BA-3AF9B6A13522}" type="sibTrans" cxnId="{04A2F34F-C19B-4C6E-887D-13E0F8570A7B}">
      <dgm:prSet/>
      <dgm:spPr/>
      <dgm:t>
        <a:bodyPr/>
        <a:lstStyle/>
        <a:p>
          <a:endParaRPr lang="en-US"/>
        </a:p>
      </dgm:t>
    </dgm:pt>
    <dgm:pt modelId="{4DFA40D0-401F-4027-A6FF-C654F8F6C56B}">
      <dgm:prSet/>
      <dgm:spPr/>
      <dgm:t>
        <a:bodyPr/>
        <a:lstStyle/>
        <a:p>
          <a:r>
            <a:rPr lang="nb-NO" dirty="0" err="1"/>
            <a:t>Epic</a:t>
          </a:r>
          <a:r>
            <a:rPr lang="nb-NO" dirty="0"/>
            <a:t> = omfattende brukerhistorie, kan bli delt opp i mindre brukerhistorier</a:t>
          </a:r>
          <a:endParaRPr lang="en-US" dirty="0"/>
        </a:p>
      </dgm:t>
    </dgm:pt>
    <dgm:pt modelId="{F429A64F-406F-4F94-80DF-C8593BBE7102}" type="parTrans" cxnId="{063EBBCF-48E4-40A6-8F29-BF43088EFDD5}">
      <dgm:prSet/>
      <dgm:spPr/>
      <dgm:t>
        <a:bodyPr/>
        <a:lstStyle/>
        <a:p>
          <a:endParaRPr lang="en-US"/>
        </a:p>
      </dgm:t>
    </dgm:pt>
    <dgm:pt modelId="{A4638577-964A-4894-BCD6-60479B6C20E5}" type="sibTrans" cxnId="{063EBBCF-48E4-40A6-8F29-BF43088EFDD5}">
      <dgm:prSet/>
      <dgm:spPr/>
      <dgm:t>
        <a:bodyPr/>
        <a:lstStyle/>
        <a:p>
          <a:endParaRPr lang="en-US"/>
        </a:p>
      </dgm:t>
    </dgm:pt>
    <dgm:pt modelId="{9E041970-58DF-4CA3-AE76-E72B69733B09}">
      <dgm:prSet/>
      <dgm:spPr/>
      <dgm:t>
        <a:bodyPr/>
        <a:lstStyle/>
        <a:p>
          <a:r>
            <a:rPr lang="nb-NO" dirty="0"/>
            <a:t>Hjelper med funksjonsidentifikasjon</a:t>
          </a:r>
          <a:endParaRPr lang="en-US" dirty="0"/>
        </a:p>
      </dgm:t>
    </dgm:pt>
    <dgm:pt modelId="{0F42AEDA-974B-4EE1-9F93-FB0574B69B9E}" type="parTrans" cxnId="{114AD8B5-7559-41A5-953C-F802E04B62CE}">
      <dgm:prSet/>
      <dgm:spPr/>
      <dgm:t>
        <a:bodyPr/>
        <a:lstStyle/>
        <a:p>
          <a:endParaRPr lang="en-US"/>
        </a:p>
      </dgm:t>
    </dgm:pt>
    <dgm:pt modelId="{4241F7AF-00F2-410A-8DD1-42223AA03356}" type="sibTrans" cxnId="{114AD8B5-7559-41A5-953C-F802E04B62CE}">
      <dgm:prSet/>
      <dgm:spPr/>
      <dgm:t>
        <a:bodyPr/>
        <a:lstStyle/>
        <a:p>
          <a:endParaRPr lang="en-US"/>
        </a:p>
      </dgm:t>
    </dgm:pt>
    <dgm:pt modelId="{827FC259-C28D-4FDE-8527-AFFDE6056BAA}" type="pres">
      <dgm:prSet presAssocID="{E2CC1AF0-DFA7-4EC7-ACF3-95440A4A54C8}" presName="root" presStyleCnt="0">
        <dgm:presLayoutVars>
          <dgm:dir/>
          <dgm:resizeHandles val="exact"/>
        </dgm:presLayoutVars>
      </dgm:prSet>
      <dgm:spPr/>
    </dgm:pt>
    <dgm:pt modelId="{73C6C670-61BD-43BB-8C66-CFBC7ED2B3B9}" type="pres">
      <dgm:prSet presAssocID="{0B92A759-C4A0-4B82-9697-906AEB90A6D3}" presName="compNode" presStyleCnt="0"/>
      <dgm:spPr/>
    </dgm:pt>
    <dgm:pt modelId="{579193C6-BE4C-4630-AAF6-085244E1D794}" type="pres">
      <dgm:prSet presAssocID="{0B92A759-C4A0-4B82-9697-906AEB90A6D3}" presName="bgRect" presStyleLbl="bgShp" presStyleIdx="0" presStyleCnt="6"/>
      <dgm:spPr/>
    </dgm:pt>
    <dgm:pt modelId="{EBD17AF4-5B0A-496C-9D76-BD26958191C6}" type="pres">
      <dgm:prSet presAssocID="{0B92A759-C4A0-4B82-9697-906AEB90A6D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ki"/>
        </a:ext>
      </dgm:extLst>
    </dgm:pt>
    <dgm:pt modelId="{550054AD-2BCA-4F87-88E6-B388B50354A2}" type="pres">
      <dgm:prSet presAssocID="{0B92A759-C4A0-4B82-9697-906AEB90A6D3}" presName="spaceRect" presStyleCnt="0"/>
      <dgm:spPr/>
    </dgm:pt>
    <dgm:pt modelId="{6B3CBDBF-8FEF-4730-90C5-B0DB93D05FF5}" type="pres">
      <dgm:prSet presAssocID="{0B92A759-C4A0-4B82-9697-906AEB90A6D3}" presName="parTx" presStyleLbl="revTx" presStyleIdx="0" presStyleCnt="6">
        <dgm:presLayoutVars>
          <dgm:chMax val="0"/>
          <dgm:chPref val="0"/>
        </dgm:presLayoutVars>
      </dgm:prSet>
      <dgm:spPr/>
    </dgm:pt>
    <dgm:pt modelId="{347D573A-5112-4141-AC90-6E5960B1DD22}" type="pres">
      <dgm:prSet presAssocID="{BE24FF0F-67BC-4179-A72F-93E7537CFC0B}" presName="sibTrans" presStyleCnt="0"/>
      <dgm:spPr/>
    </dgm:pt>
    <dgm:pt modelId="{4BB97F07-4561-4E7C-B0E2-1F73FC346B2F}" type="pres">
      <dgm:prSet presAssocID="{625309D2-47AD-4A87-B2F4-D1B5BE4B63F2}" presName="compNode" presStyleCnt="0"/>
      <dgm:spPr/>
    </dgm:pt>
    <dgm:pt modelId="{117155E3-CEC6-4B86-B2D2-87F3516CE708}" type="pres">
      <dgm:prSet presAssocID="{625309D2-47AD-4A87-B2F4-D1B5BE4B63F2}" presName="bgRect" presStyleLbl="bgShp" presStyleIdx="1" presStyleCnt="6"/>
      <dgm:spPr/>
    </dgm:pt>
    <dgm:pt modelId="{45808E09-1D25-40A6-896C-039DEFBACB72}" type="pres">
      <dgm:prSet presAssocID="{625309D2-47AD-4A87-B2F4-D1B5BE4B63F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uker"/>
        </a:ext>
      </dgm:extLst>
    </dgm:pt>
    <dgm:pt modelId="{7D5F2FE9-0778-401D-8A27-F36EB1AD3182}" type="pres">
      <dgm:prSet presAssocID="{625309D2-47AD-4A87-B2F4-D1B5BE4B63F2}" presName="spaceRect" presStyleCnt="0"/>
      <dgm:spPr/>
    </dgm:pt>
    <dgm:pt modelId="{088207A7-3C3F-44F4-B4FB-3DE4ED24DF82}" type="pres">
      <dgm:prSet presAssocID="{625309D2-47AD-4A87-B2F4-D1B5BE4B63F2}" presName="parTx" presStyleLbl="revTx" presStyleIdx="1" presStyleCnt="6">
        <dgm:presLayoutVars>
          <dgm:chMax val="0"/>
          <dgm:chPref val="0"/>
        </dgm:presLayoutVars>
      </dgm:prSet>
      <dgm:spPr/>
    </dgm:pt>
    <dgm:pt modelId="{841745B2-C2FD-4F95-9452-50A787CD5206}" type="pres">
      <dgm:prSet presAssocID="{1650FA05-DFBE-4AB6-90A1-ABFBA1CFB01E}" presName="sibTrans" presStyleCnt="0"/>
      <dgm:spPr/>
    </dgm:pt>
    <dgm:pt modelId="{1F392F4C-B780-4CD7-AA9D-3452B268EDDA}" type="pres">
      <dgm:prSet presAssocID="{D340B643-19C5-43BD-B0F0-0C212B265799}" presName="compNode" presStyleCnt="0"/>
      <dgm:spPr/>
    </dgm:pt>
    <dgm:pt modelId="{6046DDDF-140F-4A27-A681-8D71BA2324FF}" type="pres">
      <dgm:prSet presAssocID="{D340B643-19C5-43BD-B0F0-0C212B265799}" presName="bgRect" presStyleLbl="bgShp" presStyleIdx="2" presStyleCnt="6"/>
      <dgm:spPr/>
    </dgm:pt>
    <dgm:pt modelId="{0BBB91D1-7930-4A14-A4E4-EE7CA36F2556}" type="pres">
      <dgm:prSet presAssocID="{D340B643-19C5-43BD-B0F0-0C212B2657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merking"/>
        </a:ext>
      </dgm:extLst>
    </dgm:pt>
    <dgm:pt modelId="{ACDD2084-7DF6-4AA6-935F-C4957D17CCD3}" type="pres">
      <dgm:prSet presAssocID="{D340B643-19C5-43BD-B0F0-0C212B265799}" presName="spaceRect" presStyleCnt="0"/>
      <dgm:spPr/>
    </dgm:pt>
    <dgm:pt modelId="{576F66A6-C6A5-413C-A301-D60C21CE70B2}" type="pres">
      <dgm:prSet presAssocID="{D340B643-19C5-43BD-B0F0-0C212B265799}" presName="parTx" presStyleLbl="revTx" presStyleIdx="2" presStyleCnt="6">
        <dgm:presLayoutVars>
          <dgm:chMax val="0"/>
          <dgm:chPref val="0"/>
        </dgm:presLayoutVars>
      </dgm:prSet>
      <dgm:spPr/>
    </dgm:pt>
    <dgm:pt modelId="{4D7CF705-A29C-4EDA-87AA-D804F2FCD6A6}" type="pres">
      <dgm:prSet presAssocID="{2920FC39-8C70-4073-8EA3-E033A79220CF}" presName="sibTrans" presStyleCnt="0"/>
      <dgm:spPr/>
    </dgm:pt>
    <dgm:pt modelId="{4AC50C30-297A-4474-A966-05609E308D4D}" type="pres">
      <dgm:prSet presAssocID="{3AAF94C2-A79A-4496-BADD-80E27248145A}" presName="compNode" presStyleCnt="0"/>
      <dgm:spPr/>
    </dgm:pt>
    <dgm:pt modelId="{55F3841F-F487-4E89-A014-2EED92427D6E}" type="pres">
      <dgm:prSet presAssocID="{3AAF94C2-A79A-4496-BADD-80E27248145A}" presName="bgRect" presStyleLbl="bgShp" presStyleIdx="3" presStyleCnt="6"/>
      <dgm:spPr/>
    </dgm:pt>
    <dgm:pt modelId="{72B88A19-8AC4-4FBF-8889-3B15A84CA9A3}" type="pres">
      <dgm:prSet presAssocID="{3AAF94C2-A79A-4496-BADD-80E27248145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ukere"/>
        </a:ext>
      </dgm:extLst>
    </dgm:pt>
    <dgm:pt modelId="{F282D427-150F-458C-B87F-8AEC21E8558C}" type="pres">
      <dgm:prSet presAssocID="{3AAF94C2-A79A-4496-BADD-80E27248145A}" presName="spaceRect" presStyleCnt="0"/>
      <dgm:spPr/>
    </dgm:pt>
    <dgm:pt modelId="{582DBCB1-0E35-4F6D-93B2-72FFE787F235}" type="pres">
      <dgm:prSet presAssocID="{3AAF94C2-A79A-4496-BADD-80E27248145A}" presName="parTx" presStyleLbl="revTx" presStyleIdx="3" presStyleCnt="6">
        <dgm:presLayoutVars>
          <dgm:chMax val="0"/>
          <dgm:chPref val="0"/>
        </dgm:presLayoutVars>
      </dgm:prSet>
      <dgm:spPr/>
    </dgm:pt>
    <dgm:pt modelId="{F408F1B7-8A6A-4FA7-89D3-EE788BB55687}" type="pres">
      <dgm:prSet presAssocID="{25F19D2A-8EA0-48B0-A8BA-3AF9B6A13522}" presName="sibTrans" presStyleCnt="0"/>
      <dgm:spPr/>
    </dgm:pt>
    <dgm:pt modelId="{F1D5F8E2-D9E3-43F4-B672-44D1ABAC9A6C}" type="pres">
      <dgm:prSet presAssocID="{4DFA40D0-401F-4027-A6FF-C654F8F6C56B}" presName="compNode" presStyleCnt="0"/>
      <dgm:spPr/>
    </dgm:pt>
    <dgm:pt modelId="{BD1264C9-3F88-459D-B704-196546928BF8}" type="pres">
      <dgm:prSet presAssocID="{4DFA40D0-401F-4027-A6FF-C654F8F6C56B}" presName="bgRect" presStyleLbl="bgShp" presStyleIdx="4" presStyleCnt="6"/>
      <dgm:spPr/>
    </dgm:pt>
    <dgm:pt modelId="{9E136C20-02F9-477F-8EE2-6AC8E76F07A8}" type="pres">
      <dgm:prSet presAssocID="{4DFA40D0-401F-4027-A6FF-C654F8F6C56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ma"/>
        </a:ext>
      </dgm:extLst>
    </dgm:pt>
    <dgm:pt modelId="{F5B0805E-6D64-4ABC-9CBF-352389435476}" type="pres">
      <dgm:prSet presAssocID="{4DFA40D0-401F-4027-A6FF-C654F8F6C56B}" presName="spaceRect" presStyleCnt="0"/>
      <dgm:spPr/>
    </dgm:pt>
    <dgm:pt modelId="{87461457-6469-43A7-8459-7913675DB92C}" type="pres">
      <dgm:prSet presAssocID="{4DFA40D0-401F-4027-A6FF-C654F8F6C56B}" presName="parTx" presStyleLbl="revTx" presStyleIdx="4" presStyleCnt="6">
        <dgm:presLayoutVars>
          <dgm:chMax val="0"/>
          <dgm:chPref val="0"/>
        </dgm:presLayoutVars>
      </dgm:prSet>
      <dgm:spPr/>
    </dgm:pt>
    <dgm:pt modelId="{C50FF24A-9AA6-4867-9481-E556031ABB16}" type="pres">
      <dgm:prSet presAssocID="{A4638577-964A-4894-BCD6-60479B6C20E5}" presName="sibTrans" presStyleCnt="0"/>
      <dgm:spPr/>
    </dgm:pt>
    <dgm:pt modelId="{1FAF36A9-C5E5-4A64-910B-7E17D1A0DF7C}" type="pres">
      <dgm:prSet presAssocID="{9E041970-58DF-4CA3-AE76-E72B69733B09}" presName="compNode" presStyleCnt="0"/>
      <dgm:spPr/>
    </dgm:pt>
    <dgm:pt modelId="{1DC7E4E6-D7D5-452F-8000-479DF4C1CF59}" type="pres">
      <dgm:prSet presAssocID="{9E041970-58DF-4CA3-AE76-E72B69733B09}" presName="bgRect" presStyleLbl="bgShp" presStyleIdx="5" presStyleCnt="6"/>
      <dgm:spPr/>
    </dgm:pt>
    <dgm:pt modelId="{3D61B08C-979E-4FEC-93BF-4068D368C314}" type="pres">
      <dgm:prSet presAssocID="{9E041970-58DF-4CA3-AE76-E72B69733B0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F145F4B1-FFF1-4ECB-809D-CDF28C218EB6}" type="pres">
      <dgm:prSet presAssocID="{9E041970-58DF-4CA3-AE76-E72B69733B09}" presName="spaceRect" presStyleCnt="0"/>
      <dgm:spPr/>
    </dgm:pt>
    <dgm:pt modelId="{4F1B8B4A-140E-4E28-91D4-32EADF6CE7DA}" type="pres">
      <dgm:prSet presAssocID="{9E041970-58DF-4CA3-AE76-E72B69733B09}" presName="parTx" presStyleLbl="revTx" presStyleIdx="5" presStyleCnt="6">
        <dgm:presLayoutVars>
          <dgm:chMax val="0"/>
          <dgm:chPref val="0"/>
        </dgm:presLayoutVars>
      </dgm:prSet>
      <dgm:spPr/>
    </dgm:pt>
  </dgm:ptLst>
  <dgm:cxnLst>
    <dgm:cxn modelId="{2A2A2D1D-04F4-4482-BACE-71503371DD06}" type="presOf" srcId="{0B92A759-C4A0-4B82-9697-906AEB90A6D3}" destId="{6B3CBDBF-8FEF-4730-90C5-B0DB93D05FF5}" srcOrd="0" destOrd="0" presId="urn:microsoft.com/office/officeart/2018/2/layout/IconVerticalSolidList"/>
    <dgm:cxn modelId="{D3A9F325-21A8-4C42-B5F0-D9E74CFAEF36}" type="presOf" srcId="{3AAF94C2-A79A-4496-BADD-80E27248145A}" destId="{582DBCB1-0E35-4F6D-93B2-72FFE787F235}" srcOrd="0" destOrd="0" presId="urn:microsoft.com/office/officeart/2018/2/layout/IconVerticalSolidList"/>
    <dgm:cxn modelId="{27316C2E-8322-4B3D-A6B4-1FB01B355E76}" type="presOf" srcId="{4DFA40D0-401F-4027-A6FF-C654F8F6C56B}" destId="{87461457-6469-43A7-8459-7913675DB92C}" srcOrd="0" destOrd="0" presId="urn:microsoft.com/office/officeart/2018/2/layout/IconVerticalSolidList"/>
    <dgm:cxn modelId="{A3D8B82F-6C2B-4740-9515-B497FCD0F44A}" type="presOf" srcId="{625309D2-47AD-4A87-B2F4-D1B5BE4B63F2}" destId="{088207A7-3C3F-44F4-B4FB-3DE4ED24DF82}" srcOrd="0" destOrd="0" presId="urn:microsoft.com/office/officeart/2018/2/layout/IconVerticalSolidList"/>
    <dgm:cxn modelId="{57A3BF31-F01E-4975-8FFA-12F656817348}" srcId="{E2CC1AF0-DFA7-4EC7-ACF3-95440A4A54C8}" destId="{D340B643-19C5-43BD-B0F0-0C212B265799}" srcOrd="2" destOrd="0" parTransId="{8645DDCA-1083-474C-9F51-42807E9A56DF}" sibTransId="{2920FC39-8C70-4073-8EA3-E033A79220CF}"/>
    <dgm:cxn modelId="{04A2F34F-C19B-4C6E-887D-13E0F8570A7B}" srcId="{E2CC1AF0-DFA7-4EC7-ACF3-95440A4A54C8}" destId="{3AAF94C2-A79A-4496-BADD-80E27248145A}" srcOrd="3" destOrd="0" parTransId="{7FF27C33-849E-4F33-9FC9-2AA1E6BEB94E}" sibTransId="{25F19D2A-8EA0-48B0-A8BA-3AF9B6A13522}"/>
    <dgm:cxn modelId="{D1AF3082-C5EA-46CE-81BA-F409FE09F88F}" type="presOf" srcId="{E2CC1AF0-DFA7-4EC7-ACF3-95440A4A54C8}" destId="{827FC259-C28D-4FDE-8527-AFFDE6056BAA}" srcOrd="0" destOrd="0" presId="urn:microsoft.com/office/officeart/2018/2/layout/IconVerticalSolidList"/>
    <dgm:cxn modelId="{114AD8B5-7559-41A5-953C-F802E04B62CE}" srcId="{E2CC1AF0-DFA7-4EC7-ACF3-95440A4A54C8}" destId="{9E041970-58DF-4CA3-AE76-E72B69733B09}" srcOrd="5" destOrd="0" parTransId="{0F42AEDA-974B-4EE1-9F93-FB0574B69B9E}" sibTransId="{4241F7AF-00F2-410A-8DD1-42223AA03356}"/>
    <dgm:cxn modelId="{063EBBCF-48E4-40A6-8F29-BF43088EFDD5}" srcId="{E2CC1AF0-DFA7-4EC7-ACF3-95440A4A54C8}" destId="{4DFA40D0-401F-4027-A6FF-C654F8F6C56B}" srcOrd="4" destOrd="0" parTransId="{F429A64F-406F-4F94-80DF-C8593BBE7102}" sibTransId="{A4638577-964A-4894-BCD6-60479B6C20E5}"/>
    <dgm:cxn modelId="{EC6AADE8-B244-407B-9F87-2E15BECB2579}" srcId="{E2CC1AF0-DFA7-4EC7-ACF3-95440A4A54C8}" destId="{0B92A759-C4A0-4B82-9697-906AEB90A6D3}" srcOrd="0" destOrd="0" parTransId="{05E58CE5-CAF8-4E95-850E-0A02DFA70597}" sibTransId="{BE24FF0F-67BC-4179-A72F-93E7537CFC0B}"/>
    <dgm:cxn modelId="{9935E3EA-BBF0-42BE-B3C6-8B5E300FD1A5}" type="presOf" srcId="{D340B643-19C5-43BD-B0F0-0C212B265799}" destId="{576F66A6-C6A5-413C-A301-D60C21CE70B2}" srcOrd="0" destOrd="0" presId="urn:microsoft.com/office/officeart/2018/2/layout/IconVerticalSolidList"/>
    <dgm:cxn modelId="{A8DA58F1-C2DF-4BB0-8A5D-51AAB16F9730}" srcId="{E2CC1AF0-DFA7-4EC7-ACF3-95440A4A54C8}" destId="{625309D2-47AD-4A87-B2F4-D1B5BE4B63F2}" srcOrd="1" destOrd="0" parTransId="{8BD900C8-68AB-4517-A081-556E76E7CF68}" sibTransId="{1650FA05-DFBE-4AB6-90A1-ABFBA1CFB01E}"/>
    <dgm:cxn modelId="{D13093FF-7172-4E58-97C9-81C1AA80DEF8}" type="presOf" srcId="{9E041970-58DF-4CA3-AE76-E72B69733B09}" destId="{4F1B8B4A-140E-4E28-91D4-32EADF6CE7DA}" srcOrd="0" destOrd="0" presId="urn:microsoft.com/office/officeart/2018/2/layout/IconVerticalSolidList"/>
    <dgm:cxn modelId="{4925AF5E-F827-4D5A-98F8-FDBB7E056FF5}" type="presParOf" srcId="{827FC259-C28D-4FDE-8527-AFFDE6056BAA}" destId="{73C6C670-61BD-43BB-8C66-CFBC7ED2B3B9}" srcOrd="0" destOrd="0" presId="urn:microsoft.com/office/officeart/2018/2/layout/IconVerticalSolidList"/>
    <dgm:cxn modelId="{0FB27FD5-D4AD-471C-8677-D17AA7E34605}" type="presParOf" srcId="{73C6C670-61BD-43BB-8C66-CFBC7ED2B3B9}" destId="{579193C6-BE4C-4630-AAF6-085244E1D794}" srcOrd="0" destOrd="0" presId="urn:microsoft.com/office/officeart/2018/2/layout/IconVerticalSolidList"/>
    <dgm:cxn modelId="{999A64E7-0A11-4D3F-B0DF-7628BA160973}" type="presParOf" srcId="{73C6C670-61BD-43BB-8C66-CFBC7ED2B3B9}" destId="{EBD17AF4-5B0A-496C-9D76-BD26958191C6}" srcOrd="1" destOrd="0" presId="urn:microsoft.com/office/officeart/2018/2/layout/IconVerticalSolidList"/>
    <dgm:cxn modelId="{81A2B1A0-56CE-4A35-9177-5EE380745705}" type="presParOf" srcId="{73C6C670-61BD-43BB-8C66-CFBC7ED2B3B9}" destId="{550054AD-2BCA-4F87-88E6-B388B50354A2}" srcOrd="2" destOrd="0" presId="urn:microsoft.com/office/officeart/2018/2/layout/IconVerticalSolidList"/>
    <dgm:cxn modelId="{24353C09-3131-4D58-8160-C28BA74F38CA}" type="presParOf" srcId="{73C6C670-61BD-43BB-8C66-CFBC7ED2B3B9}" destId="{6B3CBDBF-8FEF-4730-90C5-B0DB93D05FF5}" srcOrd="3" destOrd="0" presId="urn:microsoft.com/office/officeart/2018/2/layout/IconVerticalSolidList"/>
    <dgm:cxn modelId="{27B6EA66-F47F-4203-9CC8-1A37C08E9C11}" type="presParOf" srcId="{827FC259-C28D-4FDE-8527-AFFDE6056BAA}" destId="{347D573A-5112-4141-AC90-6E5960B1DD22}" srcOrd="1" destOrd="0" presId="urn:microsoft.com/office/officeart/2018/2/layout/IconVerticalSolidList"/>
    <dgm:cxn modelId="{BB54B413-EB7D-4710-8F73-4E9F0C3C7C79}" type="presParOf" srcId="{827FC259-C28D-4FDE-8527-AFFDE6056BAA}" destId="{4BB97F07-4561-4E7C-B0E2-1F73FC346B2F}" srcOrd="2" destOrd="0" presId="urn:microsoft.com/office/officeart/2018/2/layout/IconVerticalSolidList"/>
    <dgm:cxn modelId="{352096E4-2E8F-4556-A7F9-192D71151AEF}" type="presParOf" srcId="{4BB97F07-4561-4E7C-B0E2-1F73FC346B2F}" destId="{117155E3-CEC6-4B86-B2D2-87F3516CE708}" srcOrd="0" destOrd="0" presId="urn:microsoft.com/office/officeart/2018/2/layout/IconVerticalSolidList"/>
    <dgm:cxn modelId="{FBCAB2DD-5A8E-45EB-A14E-45F6A96449A6}" type="presParOf" srcId="{4BB97F07-4561-4E7C-B0E2-1F73FC346B2F}" destId="{45808E09-1D25-40A6-896C-039DEFBACB72}" srcOrd="1" destOrd="0" presId="urn:microsoft.com/office/officeart/2018/2/layout/IconVerticalSolidList"/>
    <dgm:cxn modelId="{B3BEB8EE-5DBE-4C5E-ADE5-73A6EFDC52A8}" type="presParOf" srcId="{4BB97F07-4561-4E7C-B0E2-1F73FC346B2F}" destId="{7D5F2FE9-0778-401D-8A27-F36EB1AD3182}" srcOrd="2" destOrd="0" presId="urn:microsoft.com/office/officeart/2018/2/layout/IconVerticalSolidList"/>
    <dgm:cxn modelId="{03B6F5CA-3D34-4EC8-81ED-08222F52E175}" type="presParOf" srcId="{4BB97F07-4561-4E7C-B0E2-1F73FC346B2F}" destId="{088207A7-3C3F-44F4-B4FB-3DE4ED24DF82}" srcOrd="3" destOrd="0" presId="urn:microsoft.com/office/officeart/2018/2/layout/IconVerticalSolidList"/>
    <dgm:cxn modelId="{69247C25-4C16-4990-BDB1-D790F6F7D8F3}" type="presParOf" srcId="{827FC259-C28D-4FDE-8527-AFFDE6056BAA}" destId="{841745B2-C2FD-4F95-9452-50A787CD5206}" srcOrd="3" destOrd="0" presId="urn:microsoft.com/office/officeart/2018/2/layout/IconVerticalSolidList"/>
    <dgm:cxn modelId="{10036AAF-3F8B-4C7D-B8B5-12ABF0320320}" type="presParOf" srcId="{827FC259-C28D-4FDE-8527-AFFDE6056BAA}" destId="{1F392F4C-B780-4CD7-AA9D-3452B268EDDA}" srcOrd="4" destOrd="0" presId="urn:microsoft.com/office/officeart/2018/2/layout/IconVerticalSolidList"/>
    <dgm:cxn modelId="{4305BA76-CD03-45B2-8BAC-5955EAAAA359}" type="presParOf" srcId="{1F392F4C-B780-4CD7-AA9D-3452B268EDDA}" destId="{6046DDDF-140F-4A27-A681-8D71BA2324FF}" srcOrd="0" destOrd="0" presId="urn:microsoft.com/office/officeart/2018/2/layout/IconVerticalSolidList"/>
    <dgm:cxn modelId="{5448563C-5509-42C6-B5B7-7B8FEB8911D4}" type="presParOf" srcId="{1F392F4C-B780-4CD7-AA9D-3452B268EDDA}" destId="{0BBB91D1-7930-4A14-A4E4-EE7CA36F2556}" srcOrd="1" destOrd="0" presId="urn:microsoft.com/office/officeart/2018/2/layout/IconVerticalSolidList"/>
    <dgm:cxn modelId="{E4AC5F55-4620-42AC-A979-4CF593D8BE8D}" type="presParOf" srcId="{1F392F4C-B780-4CD7-AA9D-3452B268EDDA}" destId="{ACDD2084-7DF6-4AA6-935F-C4957D17CCD3}" srcOrd="2" destOrd="0" presId="urn:microsoft.com/office/officeart/2018/2/layout/IconVerticalSolidList"/>
    <dgm:cxn modelId="{689C6F61-480C-42C4-88AD-F9DED4B4982D}" type="presParOf" srcId="{1F392F4C-B780-4CD7-AA9D-3452B268EDDA}" destId="{576F66A6-C6A5-413C-A301-D60C21CE70B2}" srcOrd="3" destOrd="0" presId="urn:microsoft.com/office/officeart/2018/2/layout/IconVerticalSolidList"/>
    <dgm:cxn modelId="{4D080163-F6E6-4E73-9C79-44158EEA45C4}" type="presParOf" srcId="{827FC259-C28D-4FDE-8527-AFFDE6056BAA}" destId="{4D7CF705-A29C-4EDA-87AA-D804F2FCD6A6}" srcOrd="5" destOrd="0" presId="urn:microsoft.com/office/officeart/2018/2/layout/IconVerticalSolidList"/>
    <dgm:cxn modelId="{646DE415-0F14-415D-8370-2FF40A9520FE}" type="presParOf" srcId="{827FC259-C28D-4FDE-8527-AFFDE6056BAA}" destId="{4AC50C30-297A-4474-A966-05609E308D4D}" srcOrd="6" destOrd="0" presId="urn:microsoft.com/office/officeart/2018/2/layout/IconVerticalSolidList"/>
    <dgm:cxn modelId="{C5BA3C58-E4E4-441F-BF9A-936F7992D1CD}" type="presParOf" srcId="{4AC50C30-297A-4474-A966-05609E308D4D}" destId="{55F3841F-F487-4E89-A014-2EED92427D6E}" srcOrd="0" destOrd="0" presId="urn:microsoft.com/office/officeart/2018/2/layout/IconVerticalSolidList"/>
    <dgm:cxn modelId="{06566EE1-DF30-4EB8-8B67-2F64AE7988A2}" type="presParOf" srcId="{4AC50C30-297A-4474-A966-05609E308D4D}" destId="{72B88A19-8AC4-4FBF-8889-3B15A84CA9A3}" srcOrd="1" destOrd="0" presId="urn:microsoft.com/office/officeart/2018/2/layout/IconVerticalSolidList"/>
    <dgm:cxn modelId="{E15CBC1A-2EFF-454B-B60C-EEEAD1A85234}" type="presParOf" srcId="{4AC50C30-297A-4474-A966-05609E308D4D}" destId="{F282D427-150F-458C-B87F-8AEC21E8558C}" srcOrd="2" destOrd="0" presId="urn:microsoft.com/office/officeart/2018/2/layout/IconVerticalSolidList"/>
    <dgm:cxn modelId="{0DD1C7B0-E51D-40F5-8FD8-ECFE196D7C2B}" type="presParOf" srcId="{4AC50C30-297A-4474-A966-05609E308D4D}" destId="{582DBCB1-0E35-4F6D-93B2-72FFE787F235}" srcOrd="3" destOrd="0" presId="urn:microsoft.com/office/officeart/2018/2/layout/IconVerticalSolidList"/>
    <dgm:cxn modelId="{91665BD9-87DC-4F4F-85E8-CCA38944EC44}" type="presParOf" srcId="{827FC259-C28D-4FDE-8527-AFFDE6056BAA}" destId="{F408F1B7-8A6A-4FA7-89D3-EE788BB55687}" srcOrd="7" destOrd="0" presId="urn:microsoft.com/office/officeart/2018/2/layout/IconVerticalSolidList"/>
    <dgm:cxn modelId="{EB01A05F-7679-4959-9CAE-F69F90D3C421}" type="presParOf" srcId="{827FC259-C28D-4FDE-8527-AFFDE6056BAA}" destId="{F1D5F8E2-D9E3-43F4-B672-44D1ABAC9A6C}" srcOrd="8" destOrd="0" presId="urn:microsoft.com/office/officeart/2018/2/layout/IconVerticalSolidList"/>
    <dgm:cxn modelId="{4250F168-2C7C-4690-B6E1-61D52AE99C09}" type="presParOf" srcId="{F1D5F8E2-D9E3-43F4-B672-44D1ABAC9A6C}" destId="{BD1264C9-3F88-459D-B704-196546928BF8}" srcOrd="0" destOrd="0" presId="urn:microsoft.com/office/officeart/2018/2/layout/IconVerticalSolidList"/>
    <dgm:cxn modelId="{A6149AD7-D83B-4B4E-BC1A-382742E2F607}" type="presParOf" srcId="{F1D5F8E2-D9E3-43F4-B672-44D1ABAC9A6C}" destId="{9E136C20-02F9-477F-8EE2-6AC8E76F07A8}" srcOrd="1" destOrd="0" presId="urn:microsoft.com/office/officeart/2018/2/layout/IconVerticalSolidList"/>
    <dgm:cxn modelId="{40102EA2-75E4-498C-9ACB-AB38EFBBD68F}" type="presParOf" srcId="{F1D5F8E2-D9E3-43F4-B672-44D1ABAC9A6C}" destId="{F5B0805E-6D64-4ABC-9CBF-352389435476}" srcOrd="2" destOrd="0" presId="urn:microsoft.com/office/officeart/2018/2/layout/IconVerticalSolidList"/>
    <dgm:cxn modelId="{64A53723-AC49-4A39-BC8A-1EB1AC29489F}" type="presParOf" srcId="{F1D5F8E2-D9E3-43F4-B672-44D1ABAC9A6C}" destId="{87461457-6469-43A7-8459-7913675DB92C}" srcOrd="3" destOrd="0" presId="urn:microsoft.com/office/officeart/2018/2/layout/IconVerticalSolidList"/>
    <dgm:cxn modelId="{B8CC18E0-A2D5-4630-99A4-3FD5B6482AB6}" type="presParOf" srcId="{827FC259-C28D-4FDE-8527-AFFDE6056BAA}" destId="{C50FF24A-9AA6-4867-9481-E556031ABB16}" srcOrd="9" destOrd="0" presId="urn:microsoft.com/office/officeart/2018/2/layout/IconVerticalSolidList"/>
    <dgm:cxn modelId="{CD3C6437-EAF1-458E-AA73-66D94BBCA89F}" type="presParOf" srcId="{827FC259-C28D-4FDE-8527-AFFDE6056BAA}" destId="{1FAF36A9-C5E5-4A64-910B-7E17D1A0DF7C}" srcOrd="10" destOrd="0" presId="urn:microsoft.com/office/officeart/2018/2/layout/IconVerticalSolidList"/>
    <dgm:cxn modelId="{91BB4500-864B-4D67-928C-F350F3D881A8}" type="presParOf" srcId="{1FAF36A9-C5E5-4A64-910B-7E17D1A0DF7C}" destId="{1DC7E4E6-D7D5-452F-8000-479DF4C1CF59}" srcOrd="0" destOrd="0" presId="urn:microsoft.com/office/officeart/2018/2/layout/IconVerticalSolidList"/>
    <dgm:cxn modelId="{E7AAA62F-86EC-4B25-880F-55A78E3B75F6}" type="presParOf" srcId="{1FAF36A9-C5E5-4A64-910B-7E17D1A0DF7C}" destId="{3D61B08C-979E-4FEC-93BF-4068D368C314}" srcOrd="1" destOrd="0" presId="urn:microsoft.com/office/officeart/2018/2/layout/IconVerticalSolidList"/>
    <dgm:cxn modelId="{1036F1D0-91B0-4D1D-8713-46F7E8FBD412}" type="presParOf" srcId="{1FAF36A9-C5E5-4A64-910B-7E17D1A0DF7C}" destId="{F145F4B1-FFF1-4ECB-809D-CDF28C218EB6}" srcOrd="2" destOrd="0" presId="urn:microsoft.com/office/officeart/2018/2/layout/IconVerticalSolidList"/>
    <dgm:cxn modelId="{C1502C14-3200-41A1-9DCF-00FC61BBC1C8}" type="presParOf" srcId="{1FAF36A9-C5E5-4A64-910B-7E17D1A0DF7C}" destId="{4F1B8B4A-140E-4E28-91D4-32EADF6CE7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731CD7-E8C5-45A2-8BB8-6DF1306C6C63}"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88A0E0F9-AE1F-4E59-8C1B-1927B795833A}">
      <dgm:prSet/>
      <dgm:spPr/>
      <dgm:t>
        <a:bodyPr/>
        <a:lstStyle/>
        <a:p>
          <a:r>
            <a:rPr lang="nb-NO"/>
            <a:t>En måte å utvide og legge til detaljer i et scenario</a:t>
          </a:r>
          <a:endParaRPr lang="en-US"/>
        </a:p>
      </dgm:t>
    </dgm:pt>
    <dgm:pt modelId="{E2B6E28B-EEDA-4072-A33C-6AABC9E22219}" type="parTrans" cxnId="{24812DCA-1D84-4CE6-9B1E-AF5C961EE284}">
      <dgm:prSet/>
      <dgm:spPr/>
      <dgm:t>
        <a:bodyPr/>
        <a:lstStyle/>
        <a:p>
          <a:endParaRPr lang="en-US"/>
        </a:p>
      </dgm:t>
    </dgm:pt>
    <dgm:pt modelId="{4211DF79-EB17-4D31-9D7F-2408CF49CFBA}" type="sibTrans" cxnId="{24812DCA-1D84-4CE6-9B1E-AF5C961EE284}">
      <dgm:prSet/>
      <dgm:spPr/>
      <dgm:t>
        <a:bodyPr/>
        <a:lstStyle/>
        <a:p>
          <a:endParaRPr lang="en-US"/>
        </a:p>
      </dgm:t>
    </dgm:pt>
    <dgm:pt modelId="{E1506316-8FA5-4B6C-9071-09AA3EE4946B}">
      <dgm:prSet/>
      <dgm:spPr/>
      <dgm:t>
        <a:bodyPr/>
        <a:lstStyle/>
        <a:p>
          <a:r>
            <a:rPr lang="nb-NO" dirty="0"/>
            <a:t>Som en del av systemfunksjonene som er identifisert</a:t>
          </a:r>
          <a:endParaRPr lang="en-US" dirty="0"/>
        </a:p>
      </dgm:t>
    </dgm:pt>
    <dgm:pt modelId="{0D79487D-7A7F-416C-B3F2-D60BD87C9586}" type="parTrans" cxnId="{5C3BAD08-06F6-46F0-B7DD-ECE228D31C1B}">
      <dgm:prSet/>
      <dgm:spPr/>
      <dgm:t>
        <a:bodyPr/>
        <a:lstStyle/>
        <a:p>
          <a:endParaRPr lang="en-US"/>
        </a:p>
      </dgm:t>
    </dgm:pt>
    <dgm:pt modelId="{B52EC710-1DA7-4208-BAC3-EA8772A0DB1B}" type="sibTrans" cxnId="{5C3BAD08-06F6-46F0-B7DD-ECE228D31C1B}">
      <dgm:prSet/>
      <dgm:spPr/>
      <dgm:t>
        <a:bodyPr/>
        <a:lstStyle/>
        <a:p>
          <a:endParaRPr lang="en-US"/>
        </a:p>
      </dgm:t>
    </dgm:pt>
    <dgm:pt modelId="{9FD0D2DC-FD99-4343-92E1-C1FA41A39E23}">
      <dgm:prSet/>
      <dgm:spPr/>
      <dgm:t>
        <a:bodyPr/>
        <a:lstStyle/>
        <a:p>
          <a:r>
            <a:rPr lang="nb-NO"/>
            <a:t>Brukerhistorier utspiller seg fra et scenario</a:t>
          </a:r>
          <a:endParaRPr lang="en-US"/>
        </a:p>
      </dgm:t>
    </dgm:pt>
    <dgm:pt modelId="{39EB8E57-2576-4313-A1DA-618F3CAE02CD}" type="parTrans" cxnId="{3510C4FC-C0B8-4E81-84A9-9E0AC5FDF23E}">
      <dgm:prSet/>
      <dgm:spPr/>
      <dgm:t>
        <a:bodyPr/>
        <a:lstStyle/>
        <a:p>
          <a:endParaRPr lang="en-US"/>
        </a:p>
      </dgm:t>
    </dgm:pt>
    <dgm:pt modelId="{6FF2B146-D5EC-4386-99D5-0C5E8DE696D8}" type="sibTrans" cxnId="{3510C4FC-C0B8-4E81-84A9-9E0AC5FDF23E}">
      <dgm:prSet/>
      <dgm:spPr/>
      <dgm:t>
        <a:bodyPr/>
        <a:lstStyle/>
        <a:p>
          <a:endParaRPr lang="en-US"/>
        </a:p>
      </dgm:t>
    </dgm:pt>
    <dgm:pt modelId="{302E9488-1EB6-4CB6-BA05-B5D960D12275}">
      <dgm:prSet/>
      <dgm:spPr/>
      <dgm:t>
        <a:bodyPr/>
        <a:lstStyle/>
        <a:p>
          <a:r>
            <a:rPr lang="nb-NO"/>
            <a:t>Ved hjelp av disse gir du mer informasjon til utvikliere for å hjelpe de å designe og forstå produktfunksjonene</a:t>
          </a:r>
          <a:endParaRPr lang="en-US"/>
        </a:p>
      </dgm:t>
    </dgm:pt>
    <dgm:pt modelId="{3403A1C7-4F49-4C9D-939F-0C45060C9983}" type="parTrans" cxnId="{75167985-966A-4590-90FA-3508DD16C23E}">
      <dgm:prSet/>
      <dgm:spPr/>
      <dgm:t>
        <a:bodyPr/>
        <a:lstStyle/>
        <a:p>
          <a:endParaRPr lang="en-US"/>
        </a:p>
      </dgm:t>
    </dgm:pt>
    <dgm:pt modelId="{4454C3CF-C727-47C0-A076-45A9126C7CB4}" type="sibTrans" cxnId="{75167985-966A-4590-90FA-3508DD16C23E}">
      <dgm:prSet/>
      <dgm:spPr/>
      <dgm:t>
        <a:bodyPr/>
        <a:lstStyle/>
        <a:p>
          <a:endParaRPr lang="en-US"/>
        </a:p>
      </dgm:t>
    </dgm:pt>
    <dgm:pt modelId="{4E060965-BF32-4375-9E4B-5C6F6AE27AA2}" type="pres">
      <dgm:prSet presAssocID="{2E731CD7-E8C5-45A2-8BB8-6DF1306C6C63}" presName="matrix" presStyleCnt="0">
        <dgm:presLayoutVars>
          <dgm:chMax val="1"/>
          <dgm:dir/>
          <dgm:resizeHandles val="exact"/>
        </dgm:presLayoutVars>
      </dgm:prSet>
      <dgm:spPr/>
    </dgm:pt>
    <dgm:pt modelId="{549C38C2-406F-4336-9F04-A002DB7072DC}" type="pres">
      <dgm:prSet presAssocID="{2E731CD7-E8C5-45A2-8BB8-6DF1306C6C63}" presName="diamond" presStyleLbl="bgShp" presStyleIdx="0" presStyleCnt="1"/>
      <dgm:spPr/>
    </dgm:pt>
    <dgm:pt modelId="{94F1C7EA-7257-480B-965D-45621794D9C9}" type="pres">
      <dgm:prSet presAssocID="{2E731CD7-E8C5-45A2-8BB8-6DF1306C6C63}" presName="quad1" presStyleLbl="node1" presStyleIdx="0" presStyleCnt="4">
        <dgm:presLayoutVars>
          <dgm:chMax val="0"/>
          <dgm:chPref val="0"/>
          <dgm:bulletEnabled val="1"/>
        </dgm:presLayoutVars>
      </dgm:prSet>
      <dgm:spPr/>
    </dgm:pt>
    <dgm:pt modelId="{AC27E5F3-FF86-4962-BA4C-B242E4738048}" type="pres">
      <dgm:prSet presAssocID="{2E731CD7-E8C5-45A2-8BB8-6DF1306C6C63}" presName="quad2" presStyleLbl="node1" presStyleIdx="1" presStyleCnt="4">
        <dgm:presLayoutVars>
          <dgm:chMax val="0"/>
          <dgm:chPref val="0"/>
          <dgm:bulletEnabled val="1"/>
        </dgm:presLayoutVars>
      </dgm:prSet>
      <dgm:spPr/>
    </dgm:pt>
    <dgm:pt modelId="{503F6686-9848-48A8-AFE9-78CD4CE57B9A}" type="pres">
      <dgm:prSet presAssocID="{2E731CD7-E8C5-45A2-8BB8-6DF1306C6C63}" presName="quad3" presStyleLbl="node1" presStyleIdx="2" presStyleCnt="4">
        <dgm:presLayoutVars>
          <dgm:chMax val="0"/>
          <dgm:chPref val="0"/>
          <dgm:bulletEnabled val="1"/>
        </dgm:presLayoutVars>
      </dgm:prSet>
      <dgm:spPr/>
    </dgm:pt>
    <dgm:pt modelId="{3BA94AEF-BD00-4477-95B0-4FEDD8733109}" type="pres">
      <dgm:prSet presAssocID="{2E731CD7-E8C5-45A2-8BB8-6DF1306C6C63}" presName="quad4" presStyleLbl="node1" presStyleIdx="3" presStyleCnt="4">
        <dgm:presLayoutVars>
          <dgm:chMax val="0"/>
          <dgm:chPref val="0"/>
          <dgm:bulletEnabled val="1"/>
        </dgm:presLayoutVars>
      </dgm:prSet>
      <dgm:spPr/>
    </dgm:pt>
  </dgm:ptLst>
  <dgm:cxnLst>
    <dgm:cxn modelId="{5C3BAD08-06F6-46F0-B7DD-ECE228D31C1B}" srcId="{2E731CD7-E8C5-45A2-8BB8-6DF1306C6C63}" destId="{E1506316-8FA5-4B6C-9071-09AA3EE4946B}" srcOrd="1" destOrd="0" parTransId="{0D79487D-7A7F-416C-B3F2-D60BD87C9586}" sibTransId="{B52EC710-1DA7-4208-BAC3-EA8772A0DB1B}"/>
    <dgm:cxn modelId="{5909FA22-0FB2-44EB-A1E8-A3E07EC09557}" type="presOf" srcId="{302E9488-1EB6-4CB6-BA05-B5D960D12275}" destId="{3BA94AEF-BD00-4477-95B0-4FEDD8733109}" srcOrd="0" destOrd="0" presId="urn:microsoft.com/office/officeart/2005/8/layout/matrix3"/>
    <dgm:cxn modelId="{B183B969-05DA-4470-977F-DBFE0354C26B}" type="presOf" srcId="{E1506316-8FA5-4B6C-9071-09AA3EE4946B}" destId="{AC27E5F3-FF86-4962-BA4C-B242E4738048}" srcOrd="0" destOrd="0" presId="urn:microsoft.com/office/officeart/2005/8/layout/matrix3"/>
    <dgm:cxn modelId="{C6DD7671-CD53-4CE9-A6FB-0748EE606FD1}" type="presOf" srcId="{88A0E0F9-AE1F-4E59-8C1B-1927B795833A}" destId="{94F1C7EA-7257-480B-965D-45621794D9C9}" srcOrd="0" destOrd="0" presId="urn:microsoft.com/office/officeart/2005/8/layout/matrix3"/>
    <dgm:cxn modelId="{3CADB684-B17B-439F-9518-C6E4C192DE0B}" type="presOf" srcId="{9FD0D2DC-FD99-4343-92E1-C1FA41A39E23}" destId="{503F6686-9848-48A8-AFE9-78CD4CE57B9A}" srcOrd="0" destOrd="0" presId="urn:microsoft.com/office/officeart/2005/8/layout/matrix3"/>
    <dgm:cxn modelId="{75167985-966A-4590-90FA-3508DD16C23E}" srcId="{2E731CD7-E8C5-45A2-8BB8-6DF1306C6C63}" destId="{302E9488-1EB6-4CB6-BA05-B5D960D12275}" srcOrd="3" destOrd="0" parTransId="{3403A1C7-4F49-4C9D-939F-0C45060C9983}" sibTransId="{4454C3CF-C727-47C0-A076-45A9126C7CB4}"/>
    <dgm:cxn modelId="{24812DCA-1D84-4CE6-9B1E-AF5C961EE284}" srcId="{2E731CD7-E8C5-45A2-8BB8-6DF1306C6C63}" destId="{88A0E0F9-AE1F-4E59-8C1B-1927B795833A}" srcOrd="0" destOrd="0" parTransId="{E2B6E28B-EEDA-4072-A33C-6AABC9E22219}" sibTransId="{4211DF79-EB17-4D31-9D7F-2408CF49CFBA}"/>
    <dgm:cxn modelId="{8D65C1D8-B509-49AD-B2D9-831726446F2D}" type="presOf" srcId="{2E731CD7-E8C5-45A2-8BB8-6DF1306C6C63}" destId="{4E060965-BF32-4375-9E4B-5C6F6AE27AA2}" srcOrd="0" destOrd="0" presId="urn:microsoft.com/office/officeart/2005/8/layout/matrix3"/>
    <dgm:cxn modelId="{3510C4FC-C0B8-4E81-84A9-9E0AC5FDF23E}" srcId="{2E731CD7-E8C5-45A2-8BB8-6DF1306C6C63}" destId="{9FD0D2DC-FD99-4343-92E1-C1FA41A39E23}" srcOrd="2" destOrd="0" parTransId="{39EB8E57-2576-4313-A1DA-618F3CAE02CD}" sibTransId="{6FF2B146-D5EC-4386-99D5-0C5E8DE696D8}"/>
    <dgm:cxn modelId="{8B83B496-66E5-45F1-9FF1-DB68CEC8860F}" type="presParOf" srcId="{4E060965-BF32-4375-9E4B-5C6F6AE27AA2}" destId="{549C38C2-406F-4336-9F04-A002DB7072DC}" srcOrd="0" destOrd="0" presId="urn:microsoft.com/office/officeart/2005/8/layout/matrix3"/>
    <dgm:cxn modelId="{7B766C8A-1DC2-4881-946E-FD95C0FAD7E8}" type="presParOf" srcId="{4E060965-BF32-4375-9E4B-5C6F6AE27AA2}" destId="{94F1C7EA-7257-480B-965D-45621794D9C9}" srcOrd="1" destOrd="0" presId="urn:microsoft.com/office/officeart/2005/8/layout/matrix3"/>
    <dgm:cxn modelId="{90CD2DD4-7DB6-41C7-88F1-DDAEE6F1FB39}" type="presParOf" srcId="{4E060965-BF32-4375-9E4B-5C6F6AE27AA2}" destId="{AC27E5F3-FF86-4962-BA4C-B242E4738048}" srcOrd="2" destOrd="0" presId="urn:microsoft.com/office/officeart/2005/8/layout/matrix3"/>
    <dgm:cxn modelId="{07323F65-583A-47DE-AC9E-4D445141A117}" type="presParOf" srcId="{4E060965-BF32-4375-9E4B-5C6F6AE27AA2}" destId="{503F6686-9848-48A8-AFE9-78CD4CE57B9A}" srcOrd="3" destOrd="0" presId="urn:microsoft.com/office/officeart/2005/8/layout/matrix3"/>
    <dgm:cxn modelId="{955F6FDA-3CC1-4BF9-B482-297AF2472305}" type="presParOf" srcId="{4E060965-BF32-4375-9E4B-5C6F6AE27AA2}" destId="{3BA94AEF-BD00-4477-95B0-4FEDD873310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E6AA0C-3670-42EF-ABC6-0B2AA1BE33A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E29D959-2BFC-4728-82CE-1183822A4B5C}">
      <dgm:prSet/>
      <dgm:spPr/>
      <dgm:t>
        <a:bodyPr/>
        <a:lstStyle/>
        <a:p>
          <a:pPr>
            <a:lnSpc>
              <a:spcPct val="100000"/>
            </a:lnSpc>
          </a:pPr>
          <a:r>
            <a:rPr lang="nb-NO"/>
            <a:t>Målet i den innledende fasen av produktdesign bør være å lage en liste over funksjoner som definerer produktet ditt</a:t>
          </a:r>
          <a:endParaRPr lang="en-US"/>
        </a:p>
      </dgm:t>
    </dgm:pt>
    <dgm:pt modelId="{4B2090D7-02BC-43CF-B2ED-061B102678AB}" type="parTrans" cxnId="{3B1740E8-74F9-4DC4-834A-4CC333FE40E2}">
      <dgm:prSet/>
      <dgm:spPr/>
      <dgm:t>
        <a:bodyPr/>
        <a:lstStyle/>
        <a:p>
          <a:endParaRPr lang="en-US"/>
        </a:p>
      </dgm:t>
    </dgm:pt>
    <dgm:pt modelId="{CC08AA26-3DFE-44B7-87AC-F4562877300D}" type="sibTrans" cxnId="{3B1740E8-74F9-4DC4-834A-4CC333FE40E2}">
      <dgm:prSet/>
      <dgm:spPr/>
      <dgm:t>
        <a:bodyPr/>
        <a:lstStyle/>
        <a:p>
          <a:endParaRPr lang="en-US"/>
        </a:p>
      </dgm:t>
    </dgm:pt>
    <dgm:pt modelId="{262FC72D-21ED-4BA7-84F7-BBCCDC0037F1}">
      <dgm:prSet/>
      <dgm:spPr/>
      <dgm:t>
        <a:bodyPr/>
        <a:lstStyle/>
        <a:p>
          <a:pPr>
            <a:lnSpc>
              <a:spcPct val="100000"/>
            </a:lnSpc>
          </a:pPr>
          <a:r>
            <a:rPr lang="nb-NO"/>
            <a:t>En funksjon er en måte å gi brukere tilgang til og bruke produktets funksjonalitet på, slik at funksjonslisten definerer den generelle funksjonaliteten til systemet</a:t>
          </a:r>
          <a:endParaRPr lang="en-US"/>
        </a:p>
      </dgm:t>
    </dgm:pt>
    <dgm:pt modelId="{1380D406-6215-49F4-94BB-B45A2A96D2CA}" type="parTrans" cxnId="{5186DDA0-B6A5-45DC-8BB7-CFB94C65DB36}">
      <dgm:prSet/>
      <dgm:spPr/>
      <dgm:t>
        <a:bodyPr/>
        <a:lstStyle/>
        <a:p>
          <a:endParaRPr lang="en-US"/>
        </a:p>
      </dgm:t>
    </dgm:pt>
    <dgm:pt modelId="{0786FC31-D82E-4EE5-836C-2BC8AD27BDA9}" type="sibTrans" cxnId="{5186DDA0-B6A5-45DC-8BB7-CFB94C65DB36}">
      <dgm:prSet/>
      <dgm:spPr/>
      <dgm:t>
        <a:bodyPr/>
        <a:lstStyle/>
        <a:p>
          <a:endParaRPr lang="en-US"/>
        </a:p>
      </dgm:t>
    </dgm:pt>
    <dgm:pt modelId="{13F55768-81F6-425B-9148-7183A1A18647}" type="pres">
      <dgm:prSet presAssocID="{07E6AA0C-3670-42EF-ABC6-0B2AA1BE33A7}" presName="root" presStyleCnt="0">
        <dgm:presLayoutVars>
          <dgm:dir/>
          <dgm:resizeHandles val="exact"/>
        </dgm:presLayoutVars>
      </dgm:prSet>
      <dgm:spPr/>
    </dgm:pt>
    <dgm:pt modelId="{7475F046-0A72-4ED9-B41D-EF3AFAF1F0D5}" type="pres">
      <dgm:prSet presAssocID="{CE29D959-2BFC-4728-82CE-1183822A4B5C}" presName="compNode" presStyleCnt="0"/>
      <dgm:spPr/>
    </dgm:pt>
    <dgm:pt modelId="{0FAFED12-3E7D-498F-A391-5B86012B1F28}" type="pres">
      <dgm:prSet presAssocID="{CE29D959-2BFC-4728-82CE-1183822A4B5C}" presName="bgRect" presStyleLbl="bgShp" presStyleIdx="0" presStyleCnt="2"/>
      <dgm:spPr/>
    </dgm:pt>
    <dgm:pt modelId="{6F40FAC5-0623-4022-946B-6A32044768DD}" type="pres">
      <dgm:prSet presAssocID="{CE29D959-2BFC-4728-82CE-1183822A4B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merking"/>
        </a:ext>
      </dgm:extLst>
    </dgm:pt>
    <dgm:pt modelId="{B35FB67F-0BD7-4927-91BD-303EDC1F308C}" type="pres">
      <dgm:prSet presAssocID="{CE29D959-2BFC-4728-82CE-1183822A4B5C}" presName="spaceRect" presStyleCnt="0"/>
      <dgm:spPr/>
    </dgm:pt>
    <dgm:pt modelId="{7DF782DA-8C29-4701-A8C8-D8E20748FD07}" type="pres">
      <dgm:prSet presAssocID="{CE29D959-2BFC-4728-82CE-1183822A4B5C}" presName="parTx" presStyleLbl="revTx" presStyleIdx="0" presStyleCnt="2">
        <dgm:presLayoutVars>
          <dgm:chMax val="0"/>
          <dgm:chPref val="0"/>
        </dgm:presLayoutVars>
      </dgm:prSet>
      <dgm:spPr/>
    </dgm:pt>
    <dgm:pt modelId="{F283E69E-9462-4C89-9AE0-798BBABB8C30}" type="pres">
      <dgm:prSet presAssocID="{CC08AA26-3DFE-44B7-87AC-F4562877300D}" presName="sibTrans" presStyleCnt="0"/>
      <dgm:spPr/>
    </dgm:pt>
    <dgm:pt modelId="{DBA09D51-1C0B-42EE-BA83-73E87F27EE8D}" type="pres">
      <dgm:prSet presAssocID="{262FC72D-21ED-4BA7-84F7-BBCCDC0037F1}" presName="compNode" presStyleCnt="0"/>
      <dgm:spPr/>
    </dgm:pt>
    <dgm:pt modelId="{6BF34713-E8AB-49A5-B822-E4BECCCBBA37}" type="pres">
      <dgm:prSet presAssocID="{262FC72D-21ED-4BA7-84F7-BBCCDC0037F1}" presName="bgRect" presStyleLbl="bgShp" presStyleIdx="1" presStyleCnt="2"/>
      <dgm:spPr/>
    </dgm:pt>
    <dgm:pt modelId="{F4F3895F-8BE3-4E3A-A071-9358826842BD}" type="pres">
      <dgm:prSet presAssocID="{262FC72D-21ED-4BA7-84F7-BBCCDC0037F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ytskjema"/>
        </a:ext>
      </dgm:extLst>
    </dgm:pt>
    <dgm:pt modelId="{2B01D258-70C0-467A-90CA-46D5BB537B5B}" type="pres">
      <dgm:prSet presAssocID="{262FC72D-21ED-4BA7-84F7-BBCCDC0037F1}" presName="spaceRect" presStyleCnt="0"/>
      <dgm:spPr/>
    </dgm:pt>
    <dgm:pt modelId="{2A1AB99D-997A-481A-8CE8-73461B44D975}" type="pres">
      <dgm:prSet presAssocID="{262FC72D-21ED-4BA7-84F7-BBCCDC0037F1}" presName="parTx" presStyleLbl="revTx" presStyleIdx="1" presStyleCnt="2">
        <dgm:presLayoutVars>
          <dgm:chMax val="0"/>
          <dgm:chPref val="0"/>
        </dgm:presLayoutVars>
      </dgm:prSet>
      <dgm:spPr/>
    </dgm:pt>
  </dgm:ptLst>
  <dgm:cxnLst>
    <dgm:cxn modelId="{EE762D76-E927-47A8-A413-5BC6EB35C8DF}" type="presOf" srcId="{CE29D959-2BFC-4728-82CE-1183822A4B5C}" destId="{7DF782DA-8C29-4701-A8C8-D8E20748FD07}" srcOrd="0" destOrd="0" presId="urn:microsoft.com/office/officeart/2018/2/layout/IconVerticalSolidList"/>
    <dgm:cxn modelId="{E521C358-AB74-497F-BECB-520DC6AB664E}" type="presOf" srcId="{262FC72D-21ED-4BA7-84F7-BBCCDC0037F1}" destId="{2A1AB99D-997A-481A-8CE8-73461B44D975}" srcOrd="0" destOrd="0" presId="urn:microsoft.com/office/officeart/2018/2/layout/IconVerticalSolidList"/>
    <dgm:cxn modelId="{5186DDA0-B6A5-45DC-8BB7-CFB94C65DB36}" srcId="{07E6AA0C-3670-42EF-ABC6-0B2AA1BE33A7}" destId="{262FC72D-21ED-4BA7-84F7-BBCCDC0037F1}" srcOrd="1" destOrd="0" parTransId="{1380D406-6215-49F4-94BB-B45A2A96D2CA}" sibTransId="{0786FC31-D82E-4EE5-836C-2BC8AD27BDA9}"/>
    <dgm:cxn modelId="{BA0335DA-4D1F-4598-9A94-90BC5DF4EE62}" type="presOf" srcId="{07E6AA0C-3670-42EF-ABC6-0B2AA1BE33A7}" destId="{13F55768-81F6-425B-9148-7183A1A18647}" srcOrd="0" destOrd="0" presId="urn:microsoft.com/office/officeart/2018/2/layout/IconVerticalSolidList"/>
    <dgm:cxn modelId="{3B1740E8-74F9-4DC4-834A-4CC333FE40E2}" srcId="{07E6AA0C-3670-42EF-ABC6-0B2AA1BE33A7}" destId="{CE29D959-2BFC-4728-82CE-1183822A4B5C}" srcOrd="0" destOrd="0" parTransId="{4B2090D7-02BC-43CF-B2ED-061B102678AB}" sibTransId="{CC08AA26-3DFE-44B7-87AC-F4562877300D}"/>
    <dgm:cxn modelId="{FD2DE239-EC2A-48B6-8E82-083BD9FD123A}" type="presParOf" srcId="{13F55768-81F6-425B-9148-7183A1A18647}" destId="{7475F046-0A72-4ED9-B41D-EF3AFAF1F0D5}" srcOrd="0" destOrd="0" presId="urn:microsoft.com/office/officeart/2018/2/layout/IconVerticalSolidList"/>
    <dgm:cxn modelId="{3E0E7992-48AE-4641-A048-659C64B4479C}" type="presParOf" srcId="{7475F046-0A72-4ED9-B41D-EF3AFAF1F0D5}" destId="{0FAFED12-3E7D-498F-A391-5B86012B1F28}" srcOrd="0" destOrd="0" presId="urn:microsoft.com/office/officeart/2018/2/layout/IconVerticalSolidList"/>
    <dgm:cxn modelId="{867988DF-C793-47D3-B70F-A48A1F506031}" type="presParOf" srcId="{7475F046-0A72-4ED9-B41D-EF3AFAF1F0D5}" destId="{6F40FAC5-0623-4022-946B-6A32044768DD}" srcOrd="1" destOrd="0" presId="urn:microsoft.com/office/officeart/2018/2/layout/IconVerticalSolidList"/>
    <dgm:cxn modelId="{11F42321-DDAF-43A8-B36F-43F896BD5A22}" type="presParOf" srcId="{7475F046-0A72-4ED9-B41D-EF3AFAF1F0D5}" destId="{B35FB67F-0BD7-4927-91BD-303EDC1F308C}" srcOrd="2" destOrd="0" presId="urn:microsoft.com/office/officeart/2018/2/layout/IconVerticalSolidList"/>
    <dgm:cxn modelId="{E2EC6A68-71C5-45C8-AAC3-C138C125BA45}" type="presParOf" srcId="{7475F046-0A72-4ED9-B41D-EF3AFAF1F0D5}" destId="{7DF782DA-8C29-4701-A8C8-D8E20748FD07}" srcOrd="3" destOrd="0" presId="urn:microsoft.com/office/officeart/2018/2/layout/IconVerticalSolidList"/>
    <dgm:cxn modelId="{FBF85E5B-EC5A-4F6F-BAFA-A71ECC25613C}" type="presParOf" srcId="{13F55768-81F6-425B-9148-7183A1A18647}" destId="{F283E69E-9462-4C89-9AE0-798BBABB8C30}" srcOrd="1" destOrd="0" presId="urn:microsoft.com/office/officeart/2018/2/layout/IconVerticalSolidList"/>
    <dgm:cxn modelId="{18065F42-EE37-4707-87E4-8591BB0DE371}" type="presParOf" srcId="{13F55768-81F6-425B-9148-7183A1A18647}" destId="{DBA09D51-1C0B-42EE-BA83-73E87F27EE8D}" srcOrd="2" destOrd="0" presId="urn:microsoft.com/office/officeart/2018/2/layout/IconVerticalSolidList"/>
    <dgm:cxn modelId="{750C6B81-3069-49CE-9B98-282B00E029AA}" type="presParOf" srcId="{DBA09D51-1C0B-42EE-BA83-73E87F27EE8D}" destId="{6BF34713-E8AB-49A5-B822-E4BECCCBBA37}" srcOrd="0" destOrd="0" presId="urn:microsoft.com/office/officeart/2018/2/layout/IconVerticalSolidList"/>
    <dgm:cxn modelId="{3E238B46-7136-4278-BE29-F103F02810B2}" type="presParOf" srcId="{DBA09D51-1C0B-42EE-BA83-73E87F27EE8D}" destId="{F4F3895F-8BE3-4E3A-A071-9358826842BD}" srcOrd="1" destOrd="0" presId="urn:microsoft.com/office/officeart/2018/2/layout/IconVerticalSolidList"/>
    <dgm:cxn modelId="{42E0B858-475F-40DE-857C-3D9780C64D06}" type="presParOf" srcId="{DBA09D51-1C0B-42EE-BA83-73E87F27EE8D}" destId="{2B01D258-70C0-467A-90CA-46D5BB537B5B}" srcOrd="2" destOrd="0" presId="urn:microsoft.com/office/officeart/2018/2/layout/IconVerticalSolidList"/>
    <dgm:cxn modelId="{84330D93-F6A1-4154-AE7C-E9C298EC5D7B}" type="presParOf" srcId="{DBA09D51-1C0B-42EE-BA83-73E87F27EE8D}" destId="{2A1AB99D-997A-481A-8CE8-73461B44D9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001C81-6C56-4E5E-BA86-0CD5E5AF0E32}"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1C27A0B-DB62-4A9B-9469-02099190404B}">
      <dgm:prSet/>
      <dgm:spPr/>
      <dgm:t>
        <a:bodyPr/>
        <a:lstStyle/>
        <a:p>
          <a:r>
            <a:rPr lang="nb-NO"/>
            <a:t>Uavhengighet</a:t>
          </a:r>
          <a:endParaRPr lang="en-US"/>
        </a:p>
      </dgm:t>
    </dgm:pt>
    <dgm:pt modelId="{E06F0833-F6D5-4153-A143-C65A61C4A007}" type="parTrans" cxnId="{456304E6-3076-4C82-BBFE-98743E974381}">
      <dgm:prSet/>
      <dgm:spPr/>
      <dgm:t>
        <a:bodyPr/>
        <a:lstStyle/>
        <a:p>
          <a:endParaRPr lang="en-US"/>
        </a:p>
      </dgm:t>
    </dgm:pt>
    <dgm:pt modelId="{B8BFB147-DC2E-4D80-B7BF-8EA3596A5D80}" type="sibTrans" cxnId="{456304E6-3076-4C82-BBFE-98743E974381}">
      <dgm:prSet/>
      <dgm:spPr/>
      <dgm:t>
        <a:bodyPr/>
        <a:lstStyle/>
        <a:p>
          <a:endParaRPr lang="en-US"/>
        </a:p>
      </dgm:t>
    </dgm:pt>
    <dgm:pt modelId="{DAB9B732-7019-4F7E-8FAC-52411ABD8D5E}">
      <dgm:prSet/>
      <dgm:spPr/>
      <dgm:t>
        <a:bodyPr/>
        <a:lstStyle/>
        <a:p>
          <a:r>
            <a:rPr lang="nb-NO"/>
            <a:t>Funksjoner bør ikke avhenge av hvordan andre systemfunksjoner implementeres</a:t>
          </a:r>
          <a:endParaRPr lang="en-US"/>
        </a:p>
      </dgm:t>
    </dgm:pt>
    <dgm:pt modelId="{49B70FE1-2624-425F-93FE-CB7BD8A378BF}" type="parTrans" cxnId="{BEB75116-2245-4CBC-BA16-5A0C50B3186B}">
      <dgm:prSet/>
      <dgm:spPr/>
      <dgm:t>
        <a:bodyPr/>
        <a:lstStyle/>
        <a:p>
          <a:endParaRPr lang="en-US"/>
        </a:p>
      </dgm:t>
    </dgm:pt>
    <dgm:pt modelId="{ADA02666-9FD3-4A85-8FAA-A015AEC4BEB1}" type="sibTrans" cxnId="{BEB75116-2245-4CBC-BA16-5A0C50B3186B}">
      <dgm:prSet/>
      <dgm:spPr/>
      <dgm:t>
        <a:bodyPr/>
        <a:lstStyle/>
        <a:p>
          <a:endParaRPr lang="en-US"/>
        </a:p>
      </dgm:t>
    </dgm:pt>
    <dgm:pt modelId="{CE19D178-78EE-4EFD-A669-9813916B913A}">
      <dgm:prSet/>
      <dgm:spPr/>
      <dgm:t>
        <a:bodyPr/>
        <a:lstStyle/>
        <a:p>
          <a:r>
            <a:rPr lang="nb-NO"/>
            <a:t>Funksjoner bør ikke påvirkes av rekkefølgen for aktivering av andre funksjoner</a:t>
          </a:r>
          <a:endParaRPr lang="en-US"/>
        </a:p>
      </dgm:t>
    </dgm:pt>
    <dgm:pt modelId="{8BD280DA-C296-4FFC-A83C-3B230C34F71C}" type="parTrans" cxnId="{C6812921-FB8C-4426-BDE7-2AB1096F454F}">
      <dgm:prSet/>
      <dgm:spPr/>
      <dgm:t>
        <a:bodyPr/>
        <a:lstStyle/>
        <a:p>
          <a:endParaRPr lang="en-US"/>
        </a:p>
      </dgm:t>
    </dgm:pt>
    <dgm:pt modelId="{2E512E23-4B2C-474D-8343-EF1978F13A99}" type="sibTrans" cxnId="{C6812921-FB8C-4426-BDE7-2AB1096F454F}">
      <dgm:prSet/>
      <dgm:spPr/>
      <dgm:t>
        <a:bodyPr/>
        <a:lstStyle/>
        <a:p>
          <a:endParaRPr lang="en-US"/>
        </a:p>
      </dgm:t>
    </dgm:pt>
    <dgm:pt modelId="{F195654F-D21A-4A9E-A671-5A0F9444A5AF}">
      <dgm:prSet/>
      <dgm:spPr/>
      <dgm:t>
        <a:bodyPr/>
        <a:lstStyle/>
        <a:p>
          <a:r>
            <a:rPr lang="nb-NO"/>
            <a:t>Sammenheng</a:t>
          </a:r>
          <a:endParaRPr lang="en-US"/>
        </a:p>
      </dgm:t>
    </dgm:pt>
    <dgm:pt modelId="{8CC7A92A-9032-4B50-B7E2-38D8C594CEF8}" type="parTrans" cxnId="{27CCDBC9-7B40-478B-95BC-B3CFC7C74461}">
      <dgm:prSet/>
      <dgm:spPr/>
      <dgm:t>
        <a:bodyPr/>
        <a:lstStyle/>
        <a:p>
          <a:endParaRPr lang="en-US"/>
        </a:p>
      </dgm:t>
    </dgm:pt>
    <dgm:pt modelId="{20BA9D45-CFE4-41AE-90F8-EE5410D2105B}" type="sibTrans" cxnId="{27CCDBC9-7B40-478B-95BC-B3CFC7C74461}">
      <dgm:prSet/>
      <dgm:spPr/>
      <dgm:t>
        <a:bodyPr/>
        <a:lstStyle/>
        <a:p>
          <a:endParaRPr lang="en-US"/>
        </a:p>
      </dgm:t>
    </dgm:pt>
    <dgm:pt modelId="{6C8AEEFF-9664-43F1-9A36-5D2D96992174}">
      <dgm:prSet/>
      <dgm:spPr/>
      <dgm:t>
        <a:bodyPr/>
        <a:lstStyle/>
        <a:p>
          <a:r>
            <a:rPr lang="nb-NO"/>
            <a:t>Funksjoner skal være knyttet til ett enkelt funkjsonselement</a:t>
          </a:r>
          <a:endParaRPr lang="en-US"/>
        </a:p>
      </dgm:t>
    </dgm:pt>
    <dgm:pt modelId="{21D708E8-6CDE-45A0-9F90-7E9717ECA2B3}" type="parTrans" cxnId="{B59699DE-333F-44DE-B2C1-B442F7C07F32}">
      <dgm:prSet/>
      <dgm:spPr/>
      <dgm:t>
        <a:bodyPr/>
        <a:lstStyle/>
        <a:p>
          <a:endParaRPr lang="en-US"/>
        </a:p>
      </dgm:t>
    </dgm:pt>
    <dgm:pt modelId="{00D998F3-3A85-42BC-BCF9-115AE9BD52D3}" type="sibTrans" cxnId="{B59699DE-333F-44DE-B2C1-B442F7C07F32}">
      <dgm:prSet/>
      <dgm:spPr/>
      <dgm:t>
        <a:bodyPr/>
        <a:lstStyle/>
        <a:p>
          <a:endParaRPr lang="en-US"/>
        </a:p>
      </dgm:t>
    </dgm:pt>
    <dgm:pt modelId="{DD972BB8-9CD2-415C-808B-BF1BE83F6DEA}">
      <dgm:prSet/>
      <dgm:spPr/>
      <dgm:t>
        <a:bodyPr/>
        <a:lstStyle/>
        <a:p>
          <a:r>
            <a:rPr lang="nb-NO"/>
            <a:t>Funksjoner bør ikke gjøre mer enn én ting, og de bør aldri ha bivirkninger</a:t>
          </a:r>
          <a:endParaRPr lang="en-US"/>
        </a:p>
      </dgm:t>
    </dgm:pt>
    <dgm:pt modelId="{E0C16468-53A7-4352-949A-C27B04C2F9DC}" type="parTrans" cxnId="{5AC82861-15D1-4B23-BD79-4DD7B3840212}">
      <dgm:prSet/>
      <dgm:spPr/>
      <dgm:t>
        <a:bodyPr/>
        <a:lstStyle/>
        <a:p>
          <a:endParaRPr lang="en-US"/>
        </a:p>
      </dgm:t>
    </dgm:pt>
    <dgm:pt modelId="{2ABCEA3E-763B-4AD4-8B19-FD77B45D73C6}" type="sibTrans" cxnId="{5AC82861-15D1-4B23-BD79-4DD7B3840212}">
      <dgm:prSet/>
      <dgm:spPr/>
      <dgm:t>
        <a:bodyPr/>
        <a:lstStyle/>
        <a:p>
          <a:endParaRPr lang="en-US"/>
        </a:p>
      </dgm:t>
    </dgm:pt>
    <dgm:pt modelId="{2F56EA42-2C3B-4051-ACF4-6F5769733994}">
      <dgm:prSet/>
      <dgm:spPr/>
      <dgm:t>
        <a:bodyPr/>
        <a:lstStyle/>
        <a:p>
          <a:r>
            <a:rPr lang="nb-NO"/>
            <a:t>Relevans</a:t>
          </a:r>
          <a:endParaRPr lang="en-US"/>
        </a:p>
      </dgm:t>
    </dgm:pt>
    <dgm:pt modelId="{BED35AFB-114A-4A4A-8D87-4795F27B5B85}" type="parTrans" cxnId="{51418087-4EA8-4C28-A0C9-DAECECBF023B}">
      <dgm:prSet/>
      <dgm:spPr/>
      <dgm:t>
        <a:bodyPr/>
        <a:lstStyle/>
        <a:p>
          <a:endParaRPr lang="en-US"/>
        </a:p>
      </dgm:t>
    </dgm:pt>
    <dgm:pt modelId="{C6B43EBE-628C-4F89-BCFF-54F1C6A02E9C}" type="sibTrans" cxnId="{51418087-4EA8-4C28-A0C9-DAECECBF023B}">
      <dgm:prSet/>
      <dgm:spPr/>
      <dgm:t>
        <a:bodyPr/>
        <a:lstStyle/>
        <a:p>
          <a:endParaRPr lang="en-US"/>
        </a:p>
      </dgm:t>
    </dgm:pt>
    <dgm:pt modelId="{E16A436E-6A22-4C43-AD62-4ACC510CF48D}">
      <dgm:prSet/>
      <dgm:spPr/>
      <dgm:t>
        <a:bodyPr/>
        <a:lstStyle/>
        <a:p>
          <a:r>
            <a:rPr lang="nb-NO"/>
            <a:t>Funksjoner bør gjenspeile måten brukere vanligvis utfører en oppgave på</a:t>
          </a:r>
          <a:endParaRPr lang="en-US"/>
        </a:p>
      </dgm:t>
    </dgm:pt>
    <dgm:pt modelId="{73A4E94A-C278-42D8-955B-7DF32F4DAA7B}" type="parTrans" cxnId="{33916F5B-56C6-4ACB-81B6-0A38DB368452}">
      <dgm:prSet/>
      <dgm:spPr/>
      <dgm:t>
        <a:bodyPr/>
        <a:lstStyle/>
        <a:p>
          <a:endParaRPr lang="en-US"/>
        </a:p>
      </dgm:t>
    </dgm:pt>
    <dgm:pt modelId="{E0A6F6E1-E064-4015-B86F-C0569BAC8164}" type="sibTrans" cxnId="{33916F5B-56C6-4ACB-81B6-0A38DB368452}">
      <dgm:prSet/>
      <dgm:spPr/>
      <dgm:t>
        <a:bodyPr/>
        <a:lstStyle/>
        <a:p>
          <a:endParaRPr lang="en-US"/>
        </a:p>
      </dgm:t>
    </dgm:pt>
    <dgm:pt modelId="{78BDE5E5-606A-4BD8-8055-5F6A1FB1123D}">
      <dgm:prSet/>
      <dgm:spPr/>
      <dgm:t>
        <a:bodyPr/>
        <a:lstStyle/>
        <a:p>
          <a:r>
            <a:rPr lang="nb-NO"/>
            <a:t>Funksjoner skal ikke gi obskur funksjonalitet som nesten aldri er nødvendig</a:t>
          </a:r>
          <a:endParaRPr lang="en-US"/>
        </a:p>
      </dgm:t>
    </dgm:pt>
    <dgm:pt modelId="{6E40826A-071C-41C0-BD72-5E30B90F8360}" type="parTrans" cxnId="{AE234125-DF18-4D97-B6EB-C85408DC16A2}">
      <dgm:prSet/>
      <dgm:spPr/>
      <dgm:t>
        <a:bodyPr/>
        <a:lstStyle/>
        <a:p>
          <a:endParaRPr lang="en-US"/>
        </a:p>
      </dgm:t>
    </dgm:pt>
    <dgm:pt modelId="{157BA83B-ABC8-4ABF-9EFB-558096B7FA49}" type="sibTrans" cxnId="{AE234125-DF18-4D97-B6EB-C85408DC16A2}">
      <dgm:prSet/>
      <dgm:spPr/>
      <dgm:t>
        <a:bodyPr/>
        <a:lstStyle/>
        <a:p>
          <a:endParaRPr lang="en-US"/>
        </a:p>
      </dgm:t>
    </dgm:pt>
    <dgm:pt modelId="{8B26C3E5-A622-4E70-8D95-B2AF05434A54}" type="pres">
      <dgm:prSet presAssocID="{4C001C81-6C56-4E5E-BA86-0CD5E5AF0E32}" presName="Name0" presStyleCnt="0">
        <dgm:presLayoutVars>
          <dgm:dir/>
          <dgm:animLvl val="lvl"/>
          <dgm:resizeHandles val="exact"/>
        </dgm:presLayoutVars>
      </dgm:prSet>
      <dgm:spPr/>
    </dgm:pt>
    <dgm:pt modelId="{C0D37BF4-A48F-4E46-A1C1-07D02C2E7B6A}" type="pres">
      <dgm:prSet presAssocID="{11C27A0B-DB62-4A9B-9469-02099190404B}" presName="composite" presStyleCnt="0"/>
      <dgm:spPr/>
    </dgm:pt>
    <dgm:pt modelId="{D203F37F-CCD8-4DBB-B965-F96E191E6F7C}" type="pres">
      <dgm:prSet presAssocID="{11C27A0B-DB62-4A9B-9469-02099190404B}" presName="parTx" presStyleLbl="alignNode1" presStyleIdx="0" presStyleCnt="3">
        <dgm:presLayoutVars>
          <dgm:chMax val="0"/>
          <dgm:chPref val="0"/>
          <dgm:bulletEnabled val="1"/>
        </dgm:presLayoutVars>
      </dgm:prSet>
      <dgm:spPr/>
    </dgm:pt>
    <dgm:pt modelId="{A313F5AA-5C7F-423A-B33E-F4BC964AD68D}" type="pres">
      <dgm:prSet presAssocID="{11C27A0B-DB62-4A9B-9469-02099190404B}" presName="desTx" presStyleLbl="alignAccFollowNode1" presStyleIdx="0" presStyleCnt="3">
        <dgm:presLayoutVars>
          <dgm:bulletEnabled val="1"/>
        </dgm:presLayoutVars>
      </dgm:prSet>
      <dgm:spPr/>
    </dgm:pt>
    <dgm:pt modelId="{7D6FDEBA-C553-4506-8AD8-C4050FEBC42D}" type="pres">
      <dgm:prSet presAssocID="{B8BFB147-DC2E-4D80-B7BF-8EA3596A5D80}" presName="space" presStyleCnt="0"/>
      <dgm:spPr/>
    </dgm:pt>
    <dgm:pt modelId="{852B1EC9-9A28-4621-B4B6-18C005453DDF}" type="pres">
      <dgm:prSet presAssocID="{F195654F-D21A-4A9E-A671-5A0F9444A5AF}" presName="composite" presStyleCnt="0"/>
      <dgm:spPr/>
    </dgm:pt>
    <dgm:pt modelId="{EB236969-63F1-4958-B85C-62A58B4C8D7F}" type="pres">
      <dgm:prSet presAssocID="{F195654F-D21A-4A9E-A671-5A0F9444A5AF}" presName="parTx" presStyleLbl="alignNode1" presStyleIdx="1" presStyleCnt="3">
        <dgm:presLayoutVars>
          <dgm:chMax val="0"/>
          <dgm:chPref val="0"/>
          <dgm:bulletEnabled val="1"/>
        </dgm:presLayoutVars>
      </dgm:prSet>
      <dgm:spPr/>
    </dgm:pt>
    <dgm:pt modelId="{FD7A25D1-7C3C-4B58-B5B7-C22A641B5C83}" type="pres">
      <dgm:prSet presAssocID="{F195654F-D21A-4A9E-A671-5A0F9444A5AF}" presName="desTx" presStyleLbl="alignAccFollowNode1" presStyleIdx="1" presStyleCnt="3">
        <dgm:presLayoutVars>
          <dgm:bulletEnabled val="1"/>
        </dgm:presLayoutVars>
      </dgm:prSet>
      <dgm:spPr/>
    </dgm:pt>
    <dgm:pt modelId="{098A1C15-A690-43A6-AAC1-DEB9D9F9C1CF}" type="pres">
      <dgm:prSet presAssocID="{20BA9D45-CFE4-41AE-90F8-EE5410D2105B}" presName="space" presStyleCnt="0"/>
      <dgm:spPr/>
    </dgm:pt>
    <dgm:pt modelId="{CAFA1BC6-4C19-40AC-A40A-76EC9B4BC9BF}" type="pres">
      <dgm:prSet presAssocID="{2F56EA42-2C3B-4051-ACF4-6F5769733994}" presName="composite" presStyleCnt="0"/>
      <dgm:spPr/>
    </dgm:pt>
    <dgm:pt modelId="{F95D0D8E-59DB-43C9-A366-6A844427CF93}" type="pres">
      <dgm:prSet presAssocID="{2F56EA42-2C3B-4051-ACF4-6F5769733994}" presName="parTx" presStyleLbl="alignNode1" presStyleIdx="2" presStyleCnt="3">
        <dgm:presLayoutVars>
          <dgm:chMax val="0"/>
          <dgm:chPref val="0"/>
          <dgm:bulletEnabled val="1"/>
        </dgm:presLayoutVars>
      </dgm:prSet>
      <dgm:spPr/>
    </dgm:pt>
    <dgm:pt modelId="{72BE0AA4-B999-4842-BC4A-0C4D8ABEC88B}" type="pres">
      <dgm:prSet presAssocID="{2F56EA42-2C3B-4051-ACF4-6F5769733994}" presName="desTx" presStyleLbl="alignAccFollowNode1" presStyleIdx="2" presStyleCnt="3">
        <dgm:presLayoutVars>
          <dgm:bulletEnabled val="1"/>
        </dgm:presLayoutVars>
      </dgm:prSet>
      <dgm:spPr/>
    </dgm:pt>
  </dgm:ptLst>
  <dgm:cxnLst>
    <dgm:cxn modelId="{7D4AE715-2F61-4A7A-AFDF-86E6D8724C18}" type="presOf" srcId="{E16A436E-6A22-4C43-AD62-4ACC510CF48D}" destId="{72BE0AA4-B999-4842-BC4A-0C4D8ABEC88B}" srcOrd="0" destOrd="0" presId="urn:microsoft.com/office/officeart/2005/8/layout/hList1"/>
    <dgm:cxn modelId="{BEB75116-2245-4CBC-BA16-5A0C50B3186B}" srcId="{11C27A0B-DB62-4A9B-9469-02099190404B}" destId="{DAB9B732-7019-4F7E-8FAC-52411ABD8D5E}" srcOrd="0" destOrd="0" parTransId="{49B70FE1-2624-425F-93FE-CB7BD8A378BF}" sibTransId="{ADA02666-9FD3-4A85-8FAA-A015AEC4BEB1}"/>
    <dgm:cxn modelId="{08CF401D-52E8-4DC8-B7B7-A15F0C09620A}" type="presOf" srcId="{11C27A0B-DB62-4A9B-9469-02099190404B}" destId="{D203F37F-CCD8-4DBB-B965-F96E191E6F7C}" srcOrd="0" destOrd="0" presId="urn:microsoft.com/office/officeart/2005/8/layout/hList1"/>
    <dgm:cxn modelId="{C6812921-FB8C-4426-BDE7-2AB1096F454F}" srcId="{11C27A0B-DB62-4A9B-9469-02099190404B}" destId="{CE19D178-78EE-4EFD-A669-9813916B913A}" srcOrd="1" destOrd="0" parTransId="{8BD280DA-C296-4FFC-A83C-3B230C34F71C}" sibTransId="{2E512E23-4B2C-474D-8343-EF1978F13A99}"/>
    <dgm:cxn modelId="{AE234125-DF18-4D97-B6EB-C85408DC16A2}" srcId="{2F56EA42-2C3B-4051-ACF4-6F5769733994}" destId="{78BDE5E5-606A-4BD8-8055-5F6A1FB1123D}" srcOrd="1" destOrd="0" parTransId="{6E40826A-071C-41C0-BD72-5E30B90F8360}" sibTransId="{157BA83B-ABC8-4ABF-9EFB-558096B7FA49}"/>
    <dgm:cxn modelId="{33916F5B-56C6-4ACB-81B6-0A38DB368452}" srcId="{2F56EA42-2C3B-4051-ACF4-6F5769733994}" destId="{E16A436E-6A22-4C43-AD62-4ACC510CF48D}" srcOrd="0" destOrd="0" parTransId="{73A4E94A-C278-42D8-955B-7DF32F4DAA7B}" sibTransId="{E0A6F6E1-E064-4015-B86F-C0569BAC8164}"/>
    <dgm:cxn modelId="{5AC82861-15D1-4B23-BD79-4DD7B3840212}" srcId="{F195654F-D21A-4A9E-A671-5A0F9444A5AF}" destId="{DD972BB8-9CD2-415C-808B-BF1BE83F6DEA}" srcOrd="1" destOrd="0" parTransId="{E0C16468-53A7-4352-949A-C27B04C2F9DC}" sibTransId="{2ABCEA3E-763B-4AD4-8B19-FD77B45D73C6}"/>
    <dgm:cxn modelId="{2AD76764-6068-4D2F-9CC7-B88D7903EA83}" type="presOf" srcId="{6C8AEEFF-9664-43F1-9A36-5D2D96992174}" destId="{FD7A25D1-7C3C-4B58-B5B7-C22A641B5C83}" srcOrd="0" destOrd="0" presId="urn:microsoft.com/office/officeart/2005/8/layout/hList1"/>
    <dgm:cxn modelId="{FD63C27F-A9BC-4591-82D7-02407861E301}" type="presOf" srcId="{2F56EA42-2C3B-4051-ACF4-6F5769733994}" destId="{F95D0D8E-59DB-43C9-A366-6A844427CF93}" srcOrd="0" destOrd="0" presId="urn:microsoft.com/office/officeart/2005/8/layout/hList1"/>
    <dgm:cxn modelId="{51418087-4EA8-4C28-A0C9-DAECECBF023B}" srcId="{4C001C81-6C56-4E5E-BA86-0CD5E5AF0E32}" destId="{2F56EA42-2C3B-4051-ACF4-6F5769733994}" srcOrd="2" destOrd="0" parTransId="{BED35AFB-114A-4A4A-8D87-4795F27B5B85}" sibTransId="{C6B43EBE-628C-4F89-BCFF-54F1C6A02E9C}"/>
    <dgm:cxn modelId="{8F81088D-7F23-49E4-B7F3-714766A0EE5F}" type="presOf" srcId="{78BDE5E5-606A-4BD8-8055-5F6A1FB1123D}" destId="{72BE0AA4-B999-4842-BC4A-0C4D8ABEC88B}" srcOrd="0" destOrd="1" presId="urn:microsoft.com/office/officeart/2005/8/layout/hList1"/>
    <dgm:cxn modelId="{AA64D6A2-7A7C-4582-A2F6-B9618094FEC2}" type="presOf" srcId="{DAB9B732-7019-4F7E-8FAC-52411ABD8D5E}" destId="{A313F5AA-5C7F-423A-B33E-F4BC964AD68D}" srcOrd="0" destOrd="0" presId="urn:microsoft.com/office/officeart/2005/8/layout/hList1"/>
    <dgm:cxn modelId="{1028AEAD-C020-4F62-B516-6A1BD05707CA}" type="presOf" srcId="{4C001C81-6C56-4E5E-BA86-0CD5E5AF0E32}" destId="{8B26C3E5-A622-4E70-8D95-B2AF05434A54}" srcOrd="0" destOrd="0" presId="urn:microsoft.com/office/officeart/2005/8/layout/hList1"/>
    <dgm:cxn modelId="{E01D64C9-5108-4E6E-BC2F-3A5047DFFE20}" type="presOf" srcId="{CE19D178-78EE-4EFD-A669-9813916B913A}" destId="{A313F5AA-5C7F-423A-B33E-F4BC964AD68D}" srcOrd="0" destOrd="1" presId="urn:microsoft.com/office/officeart/2005/8/layout/hList1"/>
    <dgm:cxn modelId="{27CCDBC9-7B40-478B-95BC-B3CFC7C74461}" srcId="{4C001C81-6C56-4E5E-BA86-0CD5E5AF0E32}" destId="{F195654F-D21A-4A9E-A671-5A0F9444A5AF}" srcOrd="1" destOrd="0" parTransId="{8CC7A92A-9032-4B50-B7E2-38D8C594CEF8}" sibTransId="{20BA9D45-CFE4-41AE-90F8-EE5410D2105B}"/>
    <dgm:cxn modelId="{15605BCB-3F0B-4FE0-97F1-F0B1135A80BF}" type="presOf" srcId="{F195654F-D21A-4A9E-A671-5A0F9444A5AF}" destId="{EB236969-63F1-4958-B85C-62A58B4C8D7F}" srcOrd="0" destOrd="0" presId="urn:microsoft.com/office/officeart/2005/8/layout/hList1"/>
    <dgm:cxn modelId="{B59699DE-333F-44DE-B2C1-B442F7C07F32}" srcId="{F195654F-D21A-4A9E-A671-5A0F9444A5AF}" destId="{6C8AEEFF-9664-43F1-9A36-5D2D96992174}" srcOrd="0" destOrd="0" parTransId="{21D708E8-6CDE-45A0-9F90-7E9717ECA2B3}" sibTransId="{00D998F3-3A85-42BC-BCF9-115AE9BD52D3}"/>
    <dgm:cxn modelId="{456304E6-3076-4C82-BBFE-98743E974381}" srcId="{4C001C81-6C56-4E5E-BA86-0CD5E5AF0E32}" destId="{11C27A0B-DB62-4A9B-9469-02099190404B}" srcOrd="0" destOrd="0" parTransId="{E06F0833-F6D5-4153-A143-C65A61C4A007}" sibTransId="{B8BFB147-DC2E-4D80-B7BF-8EA3596A5D80}"/>
    <dgm:cxn modelId="{F736C9EB-3B37-4FD0-97C8-D2F8C0B0FEB8}" type="presOf" srcId="{DD972BB8-9CD2-415C-808B-BF1BE83F6DEA}" destId="{FD7A25D1-7C3C-4B58-B5B7-C22A641B5C83}" srcOrd="0" destOrd="1" presId="urn:microsoft.com/office/officeart/2005/8/layout/hList1"/>
    <dgm:cxn modelId="{C0E39DAE-1EF2-495F-A793-EC6797882A7C}" type="presParOf" srcId="{8B26C3E5-A622-4E70-8D95-B2AF05434A54}" destId="{C0D37BF4-A48F-4E46-A1C1-07D02C2E7B6A}" srcOrd="0" destOrd="0" presId="urn:microsoft.com/office/officeart/2005/8/layout/hList1"/>
    <dgm:cxn modelId="{267039DE-41F9-4FC3-8425-4DE1ED5204F2}" type="presParOf" srcId="{C0D37BF4-A48F-4E46-A1C1-07D02C2E7B6A}" destId="{D203F37F-CCD8-4DBB-B965-F96E191E6F7C}" srcOrd="0" destOrd="0" presId="urn:microsoft.com/office/officeart/2005/8/layout/hList1"/>
    <dgm:cxn modelId="{C469E1E0-35E8-49C7-BC79-0B74007C8DA4}" type="presParOf" srcId="{C0D37BF4-A48F-4E46-A1C1-07D02C2E7B6A}" destId="{A313F5AA-5C7F-423A-B33E-F4BC964AD68D}" srcOrd="1" destOrd="0" presId="urn:microsoft.com/office/officeart/2005/8/layout/hList1"/>
    <dgm:cxn modelId="{9262A9CE-356A-4C2F-92FC-95C38D5CC785}" type="presParOf" srcId="{8B26C3E5-A622-4E70-8D95-B2AF05434A54}" destId="{7D6FDEBA-C553-4506-8AD8-C4050FEBC42D}" srcOrd="1" destOrd="0" presId="urn:microsoft.com/office/officeart/2005/8/layout/hList1"/>
    <dgm:cxn modelId="{D8DDA236-323B-47D2-B739-A650D586A580}" type="presParOf" srcId="{8B26C3E5-A622-4E70-8D95-B2AF05434A54}" destId="{852B1EC9-9A28-4621-B4B6-18C005453DDF}" srcOrd="2" destOrd="0" presId="urn:microsoft.com/office/officeart/2005/8/layout/hList1"/>
    <dgm:cxn modelId="{FDE9D5DA-AFD1-44FC-BEEB-B6E068DD879F}" type="presParOf" srcId="{852B1EC9-9A28-4621-B4B6-18C005453DDF}" destId="{EB236969-63F1-4958-B85C-62A58B4C8D7F}" srcOrd="0" destOrd="0" presId="urn:microsoft.com/office/officeart/2005/8/layout/hList1"/>
    <dgm:cxn modelId="{128F0586-8F7A-49B0-84F8-7DD3B2351CDC}" type="presParOf" srcId="{852B1EC9-9A28-4621-B4B6-18C005453DDF}" destId="{FD7A25D1-7C3C-4B58-B5B7-C22A641B5C83}" srcOrd="1" destOrd="0" presId="urn:microsoft.com/office/officeart/2005/8/layout/hList1"/>
    <dgm:cxn modelId="{971D073F-4025-40B6-9E37-D0E3C72E715B}" type="presParOf" srcId="{8B26C3E5-A622-4E70-8D95-B2AF05434A54}" destId="{098A1C15-A690-43A6-AAC1-DEB9D9F9C1CF}" srcOrd="3" destOrd="0" presId="urn:microsoft.com/office/officeart/2005/8/layout/hList1"/>
    <dgm:cxn modelId="{36DA8D2F-C7E6-4DAD-973B-F1668DB17D3E}" type="presParOf" srcId="{8B26C3E5-A622-4E70-8D95-B2AF05434A54}" destId="{CAFA1BC6-4C19-40AC-A40A-76EC9B4BC9BF}" srcOrd="4" destOrd="0" presId="urn:microsoft.com/office/officeart/2005/8/layout/hList1"/>
    <dgm:cxn modelId="{9B678B62-5D3D-4CD0-8DF4-5DF20CF27C34}" type="presParOf" srcId="{CAFA1BC6-4C19-40AC-A40A-76EC9B4BC9BF}" destId="{F95D0D8E-59DB-43C9-A366-6A844427CF93}" srcOrd="0" destOrd="0" presId="urn:microsoft.com/office/officeart/2005/8/layout/hList1"/>
    <dgm:cxn modelId="{E00AA8F1-D315-4F34-81D2-C499BB6EAE11}" type="presParOf" srcId="{CAFA1BC6-4C19-40AC-A40A-76EC9B4BC9BF}" destId="{72BE0AA4-B999-4842-BC4A-0C4D8ABEC8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C633799-70B9-484F-A22E-26199EDB37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AA16DA7-A775-4B14-90FB-3CC3A603D843}">
      <dgm:prSet/>
      <dgm:spPr/>
      <dgm:t>
        <a:bodyPr/>
        <a:lstStyle/>
        <a:p>
          <a:r>
            <a:rPr lang="nb-NO"/>
            <a:t>Enkelhet og funksjonalitet – så enkelt som mulig å bruke og på samme til inneholde funksjonalitet som lar brukerne gjøre det de ønsker. </a:t>
          </a:r>
          <a:endParaRPr lang="en-US"/>
        </a:p>
      </dgm:t>
    </dgm:pt>
    <dgm:pt modelId="{CD8E651A-268B-40B6-8842-53E4C2F6E3ED}" type="parTrans" cxnId="{06D59161-2771-4F5E-9A95-0FA61B38C59C}">
      <dgm:prSet/>
      <dgm:spPr/>
      <dgm:t>
        <a:bodyPr/>
        <a:lstStyle/>
        <a:p>
          <a:endParaRPr lang="en-US"/>
        </a:p>
      </dgm:t>
    </dgm:pt>
    <dgm:pt modelId="{5ECD7E5F-5A2A-48C0-9061-3503030801D2}" type="sibTrans" cxnId="{06D59161-2771-4F5E-9A95-0FA61B38C59C}">
      <dgm:prSet/>
      <dgm:spPr/>
      <dgm:t>
        <a:bodyPr/>
        <a:lstStyle/>
        <a:p>
          <a:endParaRPr lang="en-US"/>
        </a:p>
      </dgm:t>
    </dgm:pt>
    <dgm:pt modelId="{9A823965-338B-47EB-B36C-CA64FC061BD0}">
      <dgm:prSet/>
      <dgm:spPr/>
      <dgm:t>
        <a:bodyPr/>
        <a:lstStyle/>
        <a:p>
          <a:r>
            <a:rPr lang="nb-NO"/>
            <a:t>Kjennskap og nyhet – støtte for kjente hverdagsoperasjoner og på samme tid innføre nye funksjoner som overbeviser brukerne om å bytte system.</a:t>
          </a:r>
          <a:endParaRPr lang="en-US"/>
        </a:p>
      </dgm:t>
    </dgm:pt>
    <dgm:pt modelId="{28B37A52-C034-4BE7-A6F5-00A65BDB7E65}" type="parTrans" cxnId="{50DDBFC8-D6DC-4C2D-A9B7-809221D42D4A}">
      <dgm:prSet/>
      <dgm:spPr/>
      <dgm:t>
        <a:bodyPr/>
        <a:lstStyle/>
        <a:p>
          <a:endParaRPr lang="en-US"/>
        </a:p>
      </dgm:t>
    </dgm:pt>
    <dgm:pt modelId="{430221B5-CBC7-45EE-B7C4-750A96118490}" type="sibTrans" cxnId="{50DDBFC8-D6DC-4C2D-A9B7-809221D42D4A}">
      <dgm:prSet/>
      <dgm:spPr/>
      <dgm:t>
        <a:bodyPr/>
        <a:lstStyle/>
        <a:p>
          <a:endParaRPr lang="en-US"/>
        </a:p>
      </dgm:t>
    </dgm:pt>
    <dgm:pt modelId="{CAB212BA-14A8-4614-BAF5-568CB429975E}">
      <dgm:prSet/>
      <dgm:spPr/>
      <dgm:t>
        <a:bodyPr/>
        <a:lstStyle/>
        <a:p>
          <a:r>
            <a:rPr lang="nb-NO"/>
            <a:t>Automatisering og kontroll – automatisere arbeidsoppgaver for brukerne samtidig som de må føle kontroll selv.</a:t>
          </a:r>
          <a:endParaRPr lang="en-US"/>
        </a:p>
      </dgm:t>
    </dgm:pt>
    <dgm:pt modelId="{2F8A8FCB-8301-43F5-9F96-BDE7280514D2}" type="parTrans" cxnId="{A08A7115-A190-4D8E-B3FD-5D57CA838DBC}">
      <dgm:prSet/>
      <dgm:spPr/>
      <dgm:t>
        <a:bodyPr/>
        <a:lstStyle/>
        <a:p>
          <a:endParaRPr lang="en-US"/>
        </a:p>
      </dgm:t>
    </dgm:pt>
    <dgm:pt modelId="{19EE129A-1C02-4CCC-8AA4-6A5097E8FB0E}" type="sibTrans" cxnId="{A08A7115-A190-4D8E-B3FD-5D57CA838DBC}">
      <dgm:prSet/>
      <dgm:spPr/>
      <dgm:t>
        <a:bodyPr/>
        <a:lstStyle/>
        <a:p>
          <a:endParaRPr lang="en-US"/>
        </a:p>
      </dgm:t>
    </dgm:pt>
    <dgm:pt modelId="{992FB423-91C9-45E8-B6A7-B2C8615FA309}" type="pres">
      <dgm:prSet presAssocID="{3C633799-70B9-484F-A22E-26199EDB3761}" presName="root" presStyleCnt="0">
        <dgm:presLayoutVars>
          <dgm:dir/>
          <dgm:resizeHandles val="exact"/>
        </dgm:presLayoutVars>
      </dgm:prSet>
      <dgm:spPr/>
    </dgm:pt>
    <dgm:pt modelId="{0EC81CF8-438C-499D-8336-5E2EE43FCF08}" type="pres">
      <dgm:prSet presAssocID="{2AA16DA7-A775-4B14-90FB-3CC3A603D843}" presName="compNode" presStyleCnt="0"/>
      <dgm:spPr/>
    </dgm:pt>
    <dgm:pt modelId="{9CB485E9-B6DC-4071-BAEC-9FE13007A9D7}" type="pres">
      <dgm:prSet presAssocID="{2AA16DA7-A775-4B14-90FB-3CC3A603D843}" presName="bgRect" presStyleLbl="bgShp" presStyleIdx="0" presStyleCnt="3"/>
      <dgm:spPr/>
    </dgm:pt>
    <dgm:pt modelId="{5F4440C2-3B2D-4237-B58B-1D900F7C62D6}" type="pres">
      <dgm:prSet presAssocID="{2AA16DA7-A775-4B14-90FB-3CC3A603D8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707D5D4-F82E-41C1-A67C-63223255576E}" type="pres">
      <dgm:prSet presAssocID="{2AA16DA7-A775-4B14-90FB-3CC3A603D843}" presName="spaceRect" presStyleCnt="0"/>
      <dgm:spPr/>
    </dgm:pt>
    <dgm:pt modelId="{F1ED776A-A204-457C-BFB6-59941B7F0BF7}" type="pres">
      <dgm:prSet presAssocID="{2AA16DA7-A775-4B14-90FB-3CC3A603D843}" presName="parTx" presStyleLbl="revTx" presStyleIdx="0" presStyleCnt="3">
        <dgm:presLayoutVars>
          <dgm:chMax val="0"/>
          <dgm:chPref val="0"/>
        </dgm:presLayoutVars>
      </dgm:prSet>
      <dgm:spPr/>
    </dgm:pt>
    <dgm:pt modelId="{D49D994F-C591-4B8B-A6B3-7AAF1C254DFD}" type="pres">
      <dgm:prSet presAssocID="{5ECD7E5F-5A2A-48C0-9061-3503030801D2}" presName="sibTrans" presStyleCnt="0"/>
      <dgm:spPr/>
    </dgm:pt>
    <dgm:pt modelId="{CA6E5E20-7764-47A9-AF0C-5683CB0F79C1}" type="pres">
      <dgm:prSet presAssocID="{9A823965-338B-47EB-B36C-CA64FC061BD0}" presName="compNode" presStyleCnt="0"/>
      <dgm:spPr/>
    </dgm:pt>
    <dgm:pt modelId="{E434C86B-C0F7-4D8F-8ECB-5805634E2894}" type="pres">
      <dgm:prSet presAssocID="{9A823965-338B-47EB-B36C-CA64FC061BD0}" presName="bgRect" presStyleLbl="bgShp" presStyleIdx="1" presStyleCnt="3"/>
      <dgm:spPr/>
    </dgm:pt>
    <dgm:pt modelId="{D8736EFE-B341-47D7-9B8C-E16A47AF054E}" type="pres">
      <dgm:prSet presAssocID="{9A823965-338B-47EB-B36C-CA64FC061B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vmerking"/>
        </a:ext>
      </dgm:extLst>
    </dgm:pt>
    <dgm:pt modelId="{6A0BFE7A-CA30-4C41-ACD9-5E07D1998216}" type="pres">
      <dgm:prSet presAssocID="{9A823965-338B-47EB-B36C-CA64FC061BD0}" presName="spaceRect" presStyleCnt="0"/>
      <dgm:spPr/>
    </dgm:pt>
    <dgm:pt modelId="{1DD8EB5E-4B2C-46E1-9B35-FD5E57BF7B13}" type="pres">
      <dgm:prSet presAssocID="{9A823965-338B-47EB-B36C-CA64FC061BD0}" presName="parTx" presStyleLbl="revTx" presStyleIdx="1" presStyleCnt="3">
        <dgm:presLayoutVars>
          <dgm:chMax val="0"/>
          <dgm:chPref val="0"/>
        </dgm:presLayoutVars>
      </dgm:prSet>
      <dgm:spPr/>
    </dgm:pt>
    <dgm:pt modelId="{D524E27F-2B92-4484-A9F2-D9226A5FF2E5}" type="pres">
      <dgm:prSet presAssocID="{430221B5-CBC7-45EE-B7C4-750A96118490}" presName="sibTrans" presStyleCnt="0"/>
      <dgm:spPr/>
    </dgm:pt>
    <dgm:pt modelId="{5CEF0C86-C3E1-4FC9-AE36-773135DC42F6}" type="pres">
      <dgm:prSet presAssocID="{CAB212BA-14A8-4614-BAF5-568CB429975E}" presName="compNode" presStyleCnt="0"/>
      <dgm:spPr/>
    </dgm:pt>
    <dgm:pt modelId="{45370C1B-39F3-42BF-9CCE-D62CBD2A6819}" type="pres">
      <dgm:prSet presAssocID="{CAB212BA-14A8-4614-BAF5-568CB429975E}" presName="bgRect" presStyleLbl="bgShp" presStyleIdx="2" presStyleCnt="3"/>
      <dgm:spPr/>
    </dgm:pt>
    <dgm:pt modelId="{8F72D6F4-695F-47D4-B13F-178DD9C1D993}" type="pres">
      <dgm:prSet presAssocID="{CAB212BA-14A8-4614-BAF5-568CB42997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384879BC-9205-4C74-B08A-3DFEB3D75220}" type="pres">
      <dgm:prSet presAssocID="{CAB212BA-14A8-4614-BAF5-568CB429975E}" presName="spaceRect" presStyleCnt="0"/>
      <dgm:spPr/>
    </dgm:pt>
    <dgm:pt modelId="{158CCE2D-0C14-4EAF-B34E-224F84C0DDC1}" type="pres">
      <dgm:prSet presAssocID="{CAB212BA-14A8-4614-BAF5-568CB429975E}" presName="parTx" presStyleLbl="revTx" presStyleIdx="2" presStyleCnt="3">
        <dgm:presLayoutVars>
          <dgm:chMax val="0"/>
          <dgm:chPref val="0"/>
        </dgm:presLayoutVars>
      </dgm:prSet>
      <dgm:spPr/>
    </dgm:pt>
  </dgm:ptLst>
  <dgm:cxnLst>
    <dgm:cxn modelId="{4CA45208-7B37-42CB-B0C9-F77BABB79C59}" type="presOf" srcId="{3C633799-70B9-484F-A22E-26199EDB3761}" destId="{992FB423-91C9-45E8-B6A7-B2C8615FA309}" srcOrd="0" destOrd="0" presId="urn:microsoft.com/office/officeart/2018/2/layout/IconVerticalSolidList"/>
    <dgm:cxn modelId="{A08A7115-A190-4D8E-B3FD-5D57CA838DBC}" srcId="{3C633799-70B9-484F-A22E-26199EDB3761}" destId="{CAB212BA-14A8-4614-BAF5-568CB429975E}" srcOrd="2" destOrd="0" parTransId="{2F8A8FCB-8301-43F5-9F96-BDE7280514D2}" sibTransId="{19EE129A-1C02-4CCC-8AA4-6A5097E8FB0E}"/>
    <dgm:cxn modelId="{B70A521A-049E-4BD9-9189-57CD57B26DA1}" type="presOf" srcId="{9A823965-338B-47EB-B36C-CA64FC061BD0}" destId="{1DD8EB5E-4B2C-46E1-9B35-FD5E57BF7B13}" srcOrd="0" destOrd="0" presId="urn:microsoft.com/office/officeart/2018/2/layout/IconVerticalSolidList"/>
    <dgm:cxn modelId="{06D59161-2771-4F5E-9A95-0FA61B38C59C}" srcId="{3C633799-70B9-484F-A22E-26199EDB3761}" destId="{2AA16DA7-A775-4B14-90FB-3CC3A603D843}" srcOrd="0" destOrd="0" parTransId="{CD8E651A-268B-40B6-8842-53E4C2F6E3ED}" sibTransId="{5ECD7E5F-5A2A-48C0-9061-3503030801D2}"/>
    <dgm:cxn modelId="{C637C882-8C14-46E2-9556-8F93B020D9A5}" type="presOf" srcId="{CAB212BA-14A8-4614-BAF5-568CB429975E}" destId="{158CCE2D-0C14-4EAF-B34E-224F84C0DDC1}" srcOrd="0" destOrd="0" presId="urn:microsoft.com/office/officeart/2018/2/layout/IconVerticalSolidList"/>
    <dgm:cxn modelId="{E255AAAA-C0ED-4804-B047-44B6FCE9D775}" type="presOf" srcId="{2AA16DA7-A775-4B14-90FB-3CC3A603D843}" destId="{F1ED776A-A204-457C-BFB6-59941B7F0BF7}" srcOrd="0" destOrd="0" presId="urn:microsoft.com/office/officeart/2018/2/layout/IconVerticalSolidList"/>
    <dgm:cxn modelId="{50DDBFC8-D6DC-4C2D-A9B7-809221D42D4A}" srcId="{3C633799-70B9-484F-A22E-26199EDB3761}" destId="{9A823965-338B-47EB-B36C-CA64FC061BD0}" srcOrd="1" destOrd="0" parTransId="{28B37A52-C034-4BE7-A6F5-00A65BDB7E65}" sibTransId="{430221B5-CBC7-45EE-B7C4-750A96118490}"/>
    <dgm:cxn modelId="{A0EB792B-383C-471D-9803-9A5B52FC8C98}" type="presParOf" srcId="{992FB423-91C9-45E8-B6A7-B2C8615FA309}" destId="{0EC81CF8-438C-499D-8336-5E2EE43FCF08}" srcOrd="0" destOrd="0" presId="urn:microsoft.com/office/officeart/2018/2/layout/IconVerticalSolidList"/>
    <dgm:cxn modelId="{641DB03C-E16E-4ADC-A183-6FC1133A26CB}" type="presParOf" srcId="{0EC81CF8-438C-499D-8336-5E2EE43FCF08}" destId="{9CB485E9-B6DC-4071-BAEC-9FE13007A9D7}" srcOrd="0" destOrd="0" presId="urn:microsoft.com/office/officeart/2018/2/layout/IconVerticalSolidList"/>
    <dgm:cxn modelId="{565ECD9D-C6B5-476E-93DC-173249F54925}" type="presParOf" srcId="{0EC81CF8-438C-499D-8336-5E2EE43FCF08}" destId="{5F4440C2-3B2D-4237-B58B-1D900F7C62D6}" srcOrd="1" destOrd="0" presId="urn:microsoft.com/office/officeart/2018/2/layout/IconVerticalSolidList"/>
    <dgm:cxn modelId="{43BADF3E-B033-4C7B-AB37-C55D48F494AA}" type="presParOf" srcId="{0EC81CF8-438C-499D-8336-5E2EE43FCF08}" destId="{5707D5D4-F82E-41C1-A67C-63223255576E}" srcOrd="2" destOrd="0" presId="urn:microsoft.com/office/officeart/2018/2/layout/IconVerticalSolidList"/>
    <dgm:cxn modelId="{C29B3ABF-DCAE-4335-ACCD-9547FC18C7EA}" type="presParOf" srcId="{0EC81CF8-438C-499D-8336-5E2EE43FCF08}" destId="{F1ED776A-A204-457C-BFB6-59941B7F0BF7}" srcOrd="3" destOrd="0" presId="urn:microsoft.com/office/officeart/2018/2/layout/IconVerticalSolidList"/>
    <dgm:cxn modelId="{29C3FB80-1815-426A-95F7-E57F04C7D380}" type="presParOf" srcId="{992FB423-91C9-45E8-B6A7-B2C8615FA309}" destId="{D49D994F-C591-4B8B-A6B3-7AAF1C254DFD}" srcOrd="1" destOrd="0" presId="urn:microsoft.com/office/officeart/2018/2/layout/IconVerticalSolidList"/>
    <dgm:cxn modelId="{15C079AA-1F1F-42F6-A0D0-5E45D1463CFE}" type="presParOf" srcId="{992FB423-91C9-45E8-B6A7-B2C8615FA309}" destId="{CA6E5E20-7764-47A9-AF0C-5683CB0F79C1}" srcOrd="2" destOrd="0" presId="urn:microsoft.com/office/officeart/2018/2/layout/IconVerticalSolidList"/>
    <dgm:cxn modelId="{7333F6E0-2A11-405D-B18A-5A5AB24173C7}" type="presParOf" srcId="{CA6E5E20-7764-47A9-AF0C-5683CB0F79C1}" destId="{E434C86B-C0F7-4D8F-8ECB-5805634E2894}" srcOrd="0" destOrd="0" presId="urn:microsoft.com/office/officeart/2018/2/layout/IconVerticalSolidList"/>
    <dgm:cxn modelId="{6A4DE152-EAF9-4755-AFBB-B90E9F2104D1}" type="presParOf" srcId="{CA6E5E20-7764-47A9-AF0C-5683CB0F79C1}" destId="{D8736EFE-B341-47D7-9B8C-E16A47AF054E}" srcOrd="1" destOrd="0" presId="urn:microsoft.com/office/officeart/2018/2/layout/IconVerticalSolidList"/>
    <dgm:cxn modelId="{F3AFD598-2480-4ED4-B773-7EE57AE3C9F6}" type="presParOf" srcId="{CA6E5E20-7764-47A9-AF0C-5683CB0F79C1}" destId="{6A0BFE7A-CA30-4C41-ACD9-5E07D1998216}" srcOrd="2" destOrd="0" presId="urn:microsoft.com/office/officeart/2018/2/layout/IconVerticalSolidList"/>
    <dgm:cxn modelId="{B321A097-EB1E-433C-9572-ABAC41BF6C03}" type="presParOf" srcId="{CA6E5E20-7764-47A9-AF0C-5683CB0F79C1}" destId="{1DD8EB5E-4B2C-46E1-9B35-FD5E57BF7B13}" srcOrd="3" destOrd="0" presId="urn:microsoft.com/office/officeart/2018/2/layout/IconVerticalSolidList"/>
    <dgm:cxn modelId="{0C301413-FDA2-4440-AF5A-12716687A367}" type="presParOf" srcId="{992FB423-91C9-45E8-B6A7-B2C8615FA309}" destId="{D524E27F-2B92-4484-A9F2-D9226A5FF2E5}" srcOrd="3" destOrd="0" presId="urn:microsoft.com/office/officeart/2018/2/layout/IconVerticalSolidList"/>
    <dgm:cxn modelId="{CA53697D-E732-4885-A511-64799878538E}" type="presParOf" srcId="{992FB423-91C9-45E8-B6A7-B2C8615FA309}" destId="{5CEF0C86-C3E1-4FC9-AE36-773135DC42F6}" srcOrd="4" destOrd="0" presId="urn:microsoft.com/office/officeart/2018/2/layout/IconVerticalSolidList"/>
    <dgm:cxn modelId="{C7152B9B-0518-4BCE-868C-0C43DE97D94B}" type="presParOf" srcId="{5CEF0C86-C3E1-4FC9-AE36-773135DC42F6}" destId="{45370C1B-39F3-42BF-9CCE-D62CBD2A6819}" srcOrd="0" destOrd="0" presId="urn:microsoft.com/office/officeart/2018/2/layout/IconVerticalSolidList"/>
    <dgm:cxn modelId="{91843F11-F4AF-4F61-A405-B2D62627DA78}" type="presParOf" srcId="{5CEF0C86-C3E1-4FC9-AE36-773135DC42F6}" destId="{8F72D6F4-695F-47D4-B13F-178DD9C1D993}" srcOrd="1" destOrd="0" presId="urn:microsoft.com/office/officeart/2018/2/layout/IconVerticalSolidList"/>
    <dgm:cxn modelId="{0F90788A-D5CE-46AC-A96D-09EBBF18A41E}" type="presParOf" srcId="{5CEF0C86-C3E1-4FC9-AE36-773135DC42F6}" destId="{384879BC-9205-4C74-B08A-3DFEB3D75220}" srcOrd="2" destOrd="0" presId="urn:microsoft.com/office/officeart/2018/2/layout/IconVerticalSolidList"/>
    <dgm:cxn modelId="{1EB2C4F7-5F96-4003-830F-DEDD6608CDAE}" type="presParOf" srcId="{5CEF0C86-C3E1-4FC9-AE36-773135DC42F6}" destId="{158CCE2D-0C14-4EAF-B34E-224F84C0DDC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2732F-CF0D-4E21-A9B4-FA7138770750}">
      <dsp:nvSpPr>
        <dsp:cNvPr id="0" name=""/>
        <dsp:cNvSpPr/>
      </dsp:nvSpPr>
      <dsp:spPr>
        <a:xfrm>
          <a:off x="0" y="361560"/>
          <a:ext cx="6628804" cy="13689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b-NO" sz="2600" kern="1200"/>
            <a:t>Et fragment av funksjonalitet</a:t>
          </a:r>
          <a:endParaRPr lang="en-US" sz="2600" kern="1200"/>
        </a:p>
      </dsp:txBody>
      <dsp:txXfrm>
        <a:off x="66824" y="428384"/>
        <a:ext cx="6495156" cy="1235252"/>
      </dsp:txXfrm>
    </dsp:sp>
    <dsp:sp modelId="{D472328C-98C2-46B8-AF89-6F6213B24BE9}">
      <dsp:nvSpPr>
        <dsp:cNvPr id="0" name=""/>
        <dsp:cNvSpPr/>
      </dsp:nvSpPr>
      <dsp:spPr>
        <a:xfrm>
          <a:off x="0" y="1805340"/>
          <a:ext cx="6628804" cy="1368900"/>
        </a:xfrm>
        <a:prstGeom prst="roundRect">
          <a:avLst/>
        </a:prstGeom>
        <a:gradFill rotWithShape="0">
          <a:gsLst>
            <a:gs pos="0">
              <a:schemeClr val="accent2">
                <a:hueOff val="-727682"/>
                <a:satOff val="-41964"/>
                <a:lumOff val="4314"/>
                <a:alphaOff val="0"/>
                <a:tint val="96000"/>
                <a:lumMod val="100000"/>
              </a:schemeClr>
            </a:gs>
            <a:gs pos="78000">
              <a:schemeClr val="accent2">
                <a:hueOff val="-727682"/>
                <a:satOff val="-4196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b-NO" sz="2600" kern="1200"/>
            <a:t>Før du begynner utvikling av et nytt produkt bør du ha en list over funksjoner som skal inkluderes i produktet</a:t>
          </a:r>
          <a:endParaRPr lang="en-US" sz="2600" kern="1200"/>
        </a:p>
      </dsp:txBody>
      <dsp:txXfrm>
        <a:off x="66824" y="1872164"/>
        <a:ext cx="6495156" cy="1235252"/>
      </dsp:txXfrm>
    </dsp:sp>
    <dsp:sp modelId="{177079E1-1BF4-4A91-A322-D5E6FFE43B61}">
      <dsp:nvSpPr>
        <dsp:cNvPr id="0" name=""/>
        <dsp:cNvSpPr/>
      </dsp:nvSpPr>
      <dsp:spPr>
        <a:xfrm>
          <a:off x="0" y="3249120"/>
          <a:ext cx="6628804" cy="1368900"/>
        </a:xfrm>
        <a:prstGeom prst="roundRect">
          <a:avLst/>
        </a:prstGeom>
        <a:gradFill rotWithShape="0">
          <a:gsLst>
            <a:gs pos="0">
              <a:schemeClr val="accent2">
                <a:hueOff val="-1455363"/>
                <a:satOff val="-83928"/>
                <a:lumOff val="8628"/>
                <a:alphaOff val="0"/>
                <a:tint val="96000"/>
                <a:lumMod val="100000"/>
              </a:schemeClr>
            </a:gs>
            <a:gs pos="78000">
              <a:schemeClr val="accent2">
                <a:hueOff val="-1455363"/>
                <a:satOff val="-83928"/>
                <a:lumOff val="862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b-NO" sz="2600" kern="1200"/>
            <a:t>Funksjonslisten fungerer som utgangspunkt for </a:t>
          </a:r>
          <a:endParaRPr lang="en-US" sz="2600" kern="1200"/>
        </a:p>
      </dsp:txBody>
      <dsp:txXfrm>
        <a:off x="66824" y="3315944"/>
        <a:ext cx="6495156" cy="12352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CBDB4-E27A-4391-B1D7-505CA028B24B}">
      <dsp:nvSpPr>
        <dsp:cNvPr id="0" name=""/>
        <dsp:cNvSpPr/>
      </dsp:nvSpPr>
      <dsp:spPr>
        <a:xfrm>
          <a:off x="5422997" y="1560030"/>
          <a:ext cx="1500719" cy="714206"/>
        </a:xfrm>
        <a:custGeom>
          <a:avLst/>
          <a:gdLst/>
          <a:ahLst/>
          <a:cxnLst/>
          <a:rect l="0" t="0" r="0" b="0"/>
          <a:pathLst>
            <a:path>
              <a:moveTo>
                <a:pt x="0" y="0"/>
              </a:moveTo>
              <a:lnTo>
                <a:pt x="0" y="486710"/>
              </a:lnTo>
              <a:lnTo>
                <a:pt x="1500719" y="486710"/>
              </a:lnTo>
              <a:lnTo>
                <a:pt x="1500719"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79610-CC86-4D0C-A190-03A86F9FBB3E}">
      <dsp:nvSpPr>
        <dsp:cNvPr id="0" name=""/>
        <dsp:cNvSpPr/>
      </dsp:nvSpPr>
      <dsp:spPr>
        <a:xfrm>
          <a:off x="3922277" y="1560030"/>
          <a:ext cx="1500719" cy="714206"/>
        </a:xfrm>
        <a:custGeom>
          <a:avLst/>
          <a:gdLst/>
          <a:ahLst/>
          <a:cxnLst/>
          <a:rect l="0" t="0" r="0" b="0"/>
          <a:pathLst>
            <a:path>
              <a:moveTo>
                <a:pt x="1500719" y="0"/>
              </a:moveTo>
              <a:lnTo>
                <a:pt x="1500719" y="486710"/>
              </a:lnTo>
              <a:lnTo>
                <a:pt x="0" y="486710"/>
              </a:lnTo>
              <a:lnTo>
                <a:pt x="0"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34BCC2-0BCF-447D-97D2-F37947AA0588}">
      <dsp:nvSpPr>
        <dsp:cNvPr id="0" name=""/>
        <dsp:cNvSpPr/>
      </dsp:nvSpPr>
      <dsp:spPr>
        <a:xfrm>
          <a:off x="1193695" y="645"/>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458A3-5997-41B6-8B66-71823360D75D}">
      <dsp:nvSpPr>
        <dsp:cNvPr id="0" name=""/>
        <dsp:cNvSpPr/>
      </dsp:nvSpPr>
      <dsp:spPr>
        <a:xfrm>
          <a:off x="1466553" y="25986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dirty="0"/>
            <a:t>Funksjoner kan identifiseres direkte fra produktvisjonen eller ved hjelp av brukerhistorier</a:t>
          </a:r>
          <a:endParaRPr lang="en-US" sz="1800" kern="1200" dirty="0"/>
        </a:p>
      </dsp:txBody>
      <dsp:txXfrm>
        <a:off x="1512226" y="305534"/>
        <a:ext cx="2364377" cy="1468038"/>
      </dsp:txXfrm>
    </dsp:sp>
    <dsp:sp modelId="{9CD53266-E10E-416A-8C15-DF080135AD26}">
      <dsp:nvSpPr>
        <dsp:cNvPr id="0" name=""/>
        <dsp:cNvSpPr/>
      </dsp:nvSpPr>
      <dsp:spPr>
        <a:xfrm>
          <a:off x="4195135" y="645"/>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DEA59-36DE-4668-88CE-907A40D1B56A}">
      <dsp:nvSpPr>
        <dsp:cNvPr id="0" name=""/>
        <dsp:cNvSpPr/>
      </dsp:nvSpPr>
      <dsp:spPr>
        <a:xfrm>
          <a:off x="4467993" y="25986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Du kan fremheve setninger fra brukerhistoriene som identifiserer krav som skal inkluderes</a:t>
          </a:r>
          <a:endParaRPr lang="en-US" sz="1800" kern="1200"/>
        </a:p>
      </dsp:txBody>
      <dsp:txXfrm>
        <a:off x="4513666" y="305534"/>
        <a:ext cx="2364377" cy="1468038"/>
      </dsp:txXfrm>
    </dsp:sp>
    <dsp:sp modelId="{78F18D4C-6E57-40CE-83A4-050893C4D208}">
      <dsp:nvSpPr>
        <dsp:cNvPr id="0" name=""/>
        <dsp:cNvSpPr/>
      </dsp:nvSpPr>
      <dsp:spPr>
        <a:xfrm>
          <a:off x="269441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2D8353-C544-47D9-8B24-C795C80F2C7D}">
      <dsp:nvSpPr>
        <dsp:cNvPr id="0" name=""/>
        <dsp:cNvSpPr/>
      </dsp:nvSpPr>
      <dsp:spPr>
        <a:xfrm>
          <a:off x="296727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Brukerhandlinger</a:t>
          </a:r>
          <a:endParaRPr lang="en-US" sz="1800" kern="1200"/>
        </a:p>
      </dsp:txBody>
      <dsp:txXfrm>
        <a:off x="3012946" y="2579124"/>
        <a:ext cx="2364377" cy="1468038"/>
      </dsp:txXfrm>
    </dsp:sp>
    <dsp:sp modelId="{8A77D1B4-0759-4834-9EBF-EA8C4297E39C}">
      <dsp:nvSpPr>
        <dsp:cNvPr id="0" name=""/>
        <dsp:cNvSpPr/>
      </dsp:nvSpPr>
      <dsp:spPr>
        <a:xfrm>
          <a:off x="569585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4B19A9-201E-44A1-99D0-0FFEDA276CD6}">
      <dsp:nvSpPr>
        <dsp:cNvPr id="0" name=""/>
        <dsp:cNvSpPr/>
      </dsp:nvSpPr>
      <dsp:spPr>
        <a:xfrm>
          <a:off x="596871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Aktive verb</a:t>
          </a:r>
          <a:endParaRPr lang="en-US" sz="1800" kern="1200"/>
        </a:p>
      </dsp:txBody>
      <dsp:txXfrm>
        <a:off x="6014386" y="2579124"/>
        <a:ext cx="2364377" cy="1468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D32EA-9A19-4E66-A4F8-8F68A357AA9C}">
      <dsp:nvSpPr>
        <dsp:cNvPr id="0" name=""/>
        <dsp:cNvSpPr/>
      </dsp:nvSpPr>
      <dsp:spPr>
        <a:xfrm>
          <a:off x="0" y="2497"/>
          <a:ext cx="9618133" cy="11327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E894C-9CC9-4E7B-A8B7-FE3C112C73CD}">
      <dsp:nvSpPr>
        <dsp:cNvPr id="0" name=""/>
        <dsp:cNvSpPr/>
      </dsp:nvSpPr>
      <dsp:spPr>
        <a:xfrm>
          <a:off x="342654" y="257364"/>
          <a:ext cx="623616" cy="6230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E92406-B053-4855-BE38-9835B36F5AAF}">
      <dsp:nvSpPr>
        <dsp:cNvPr id="0" name=""/>
        <dsp:cNvSpPr/>
      </dsp:nvSpPr>
      <dsp:spPr>
        <a:xfrm>
          <a:off x="1308924" y="2497"/>
          <a:ext cx="8289050" cy="116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628" tIns="123628" rIns="123628" bIns="123628" numCol="1" spcCol="1270" anchor="ctr" anchorCtr="0">
          <a:noAutofit/>
        </a:bodyPr>
        <a:lstStyle/>
        <a:p>
          <a:pPr marL="0" lvl="0" indent="0" algn="l" defTabSz="622300">
            <a:lnSpc>
              <a:spcPct val="90000"/>
            </a:lnSpc>
            <a:spcBef>
              <a:spcPct val="0"/>
            </a:spcBef>
            <a:spcAft>
              <a:spcPct val="35000"/>
            </a:spcAft>
            <a:buNone/>
          </a:pPr>
          <a:r>
            <a:rPr lang="en-US" sz="1400" b="1" i="1" kern="1200" dirty="0"/>
            <a:t>Jack, </a:t>
          </a:r>
          <a:r>
            <a:rPr lang="en-US" sz="1400" b="1" i="1" kern="1200" dirty="0" err="1"/>
            <a:t>en</a:t>
          </a:r>
          <a:r>
            <a:rPr lang="en-US" sz="1400" b="1" i="1" kern="1200" dirty="0"/>
            <a:t> </a:t>
          </a:r>
          <a:r>
            <a:rPr lang="en-US" sz="1400" b="1" i="1" kern="1200" dirty="0" err="1"/>
            <a:t>barneskolelærer</a:t>
          </a:r>
          <a:endParaRPr lang="en-US" sz="1400" kern="1200" dirty="0"/>
        </a:p>
      </dsp:txBody>
      <dsp:txXfrm>
        <a:off x="1308924" y="2497"/>
        <a:ext cx="8289050" cy="1168138"/>
      </dsp:txXfrm>
    </dsp:sp>
    <dsp:sp modelId="{0BC115EB-BA9C-43D9-8CBD-626683145DA7}">
      <dsp:nvSpPr>
        <dsp:cNvPr id="0" name=""/>
        <dsp:cNvSpPr/>
      </dsp:nvSpPr>
      <dsp:spPr>
        <a:xfrm>
          <a:off x="0" y="1462671"/>
          <a:ext cx="9618133" cy="11327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6DCE0-4452-4EA1-BE6E-21EFA0F97032}">
      <dsp:nvSpPr>
        <dsp:cNvPr id="0" name=""/>
        <dsp:cNvSpPr/>
      </dsp:nvSpPr>
      <dsp:spPr>
        <a:xfrm>
          <a:off x="342654" y="1717538"/>
          <a:ext cx="623616" cy="6230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4FE849-C333-4D2A-8289-C4651F7F6479}">
      <dsp:nvSpPr>
        <dsp:cNvPr id="0" name=""/>
        <dsp:cNvSpPr/>
      </dsp:nvSpPr>
      <dsp:spPr>
        <a:xfrm>
          <a:off x="1308924" y="1462671"/>
          <a:ext cx="8289050" cy="116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628" tIns="123628" rIns="123628" bIns="123628" numCol="1" spcCol="1270" anchor="ctr" anchorCtr="0">
          <a:noAutofit/>
        </a:bodyPr>
        <a:lstStyle/>
        <a:p>
          <a:pPr marL="0" lvl="0" indent="0" algn="l" defTabSz="622300">
            <a:lnSpc>
              <a:spcPct val="90000"/>
            </a:lnSpc>
            <a:spcBef>
              <a:spcPct val="0"/>
            </a:spcBef>
            <a:spcAft>
              <a:spcPct val="35000"/>
            </a:spcAft>
            <a:buNone/>
          </a:pPr>
          <a:r>
            <a:rPr lang="nb-NO" sz="1400" kern="1200" dirty="0"/>
            <a:t>Jack, 32 år, er lærer på barneskole (grunnskole) i </a:t>
          </a:r>
          <a:r>
            <a:rPr lang="nb-NO" sz="1400" kern="1200" dirty="0" err="1"/>
            <a:t>Ullapool</a:t>
          </a:r>
          <a:r>
            <a:rPr lang="nb-NO" sz="1400" kern="1200" dirty="0"/>
            <a:t>, en stor kystlandsby i det skotske høylandet. Han underviser barn fra 9-12 år. Han ble født i et fiskersamfunn nord for </a:t>
          </a:r>
          <a:r>
            <a:rPr lang="nb-NO" sz="1400" kern="1200" dirty="0" err="1"/>
            <a:t>Ullapool</a:t>
          </a:r>
          <a:r>
            <a:rPr lang="nb-NO" sz="1400" kern="1200" dirty="0"/>
            <a:t>, hvor faren hans driver en virksomhet for forsyning av marine drivstoff og moren hans er sykepleier. Han har en grad i engelsk fra Glasgow </a:t>
          </a:r>
          <a:r>
            <a:rPr lang="nb-NO" sz="1400" kern="1200" dirty="0" err="1"/>
            <a:t>University</a:t>
          </a:r>
          <a:r>
            <a:rPr lang="nb-NO" sz="1400" kern="1200" dirty="0"/>
            <a:t> og omskolert seg til lærer etter flere år som forfatter av webinnhold for en stor fritidsgruppe.</a:t>
          </a:r>
          <a:endParaRPr lang="en-US" sz="1400" kern="1200" dirty="0"/>
        </a:p>
      </dsp:txBody>
      <dsp:txXfrm>
        <a:off x="1308924" y="1462671"/>
        <a:ext cx="8289050" cy="1168138"/>
      </dsp:txXfrm>
    </dsp:sp>
    <dsp:sp modelId="{6BDC8E77-EA62-4073-A962-60792222429C}">
      <dsp:nvSpPr>
        <dsp:cNvPr id="0" name=""/>
        <dsp:cNvSpPr/>
      </dsp:nvSpPr>
      <dsp:spPr>
        <a:xfrm>
          <a:off x="0" y="2922845"/>
          <a:ext cx="9618133" cy="11327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93252-1F65-47CA-BD35-03421A687D59}">
      <dsp:nvSpPr>
        <dsp:cNvPr id="0" name=""/>
        <dsp:cNvSpPr/>
      </dsp:nvSpPr>
      <dsp:spPr>
        <a:xfrm>
          <a:off x="342654" y="3177711"/>
          <a:ext cx="623616" cy="6230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0405B0-B085-4367-A7F0-0A58ADB54C9C}">
      <dsp:nvSpPr>
        <dsp:cNvPr id="0" name=""/>
        <dsp:cNvSpPr/>
      </dsp:nvSpPr>
      <dsp:spPr>
        <a:xfrm>
          <a:off x="1308924" y="2922845"/>
          <a:ext cx="8289050" cy="116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628" tIns="123628" rIns="123628" bIns="123628" numCol="1" spcCol="1270" anchor="ctr" anchorCtr="0">
          <a:noAutofit/>
        </a:bodyPr>
        <a:lstStyle/>
        <a:p>
          <a:pPr marL="0" lvl="0" indent="0" algn="l" defTabSz="622300">
            <a:lnSpc>
              <a:spcPct val="90000"/>
            </a:lnSpc>
            <a:spcBef>
              <a:spcPct val="0"/>
            </a:spcBef>
            <a:spcAft>
              <a:spcPct val="35000"/>
            </a:spcAft>
            <a:buNone/>
          </a:pPr>
          <a:r>
            <a:rPr lang="nb-NO" sz="1400" b="0" i="0" kern="1200" dirty="0"/>
            <a:t>Jacks erfaring som webutvikler betyr at han er trygg på alle aspekter av digital teknologi. Han har en lidenskapelig tro på at effektiv bruk av digitale teknologier, blandet med undervisning ansikt til ansikt, kan forbedre læringsopplevelsen for barn. Han er spesielt interessert i å bruke </a:t>
          </a:r>
          <a:r>
            <a:rPr lang="nb-NO" sz="1400" b="0" i="0" kern="1200" dirty="0" err="1"/>
            <a:t>iLearn</a:t>
          </a:r>
          <a:r>
            <a:rPr lang="nb-NO" sz="1400" b="0" i="0" kern="1200" dirty="0"/>
            <a:t>-systemet til prosjektbasert undervisning, der elevene jobber sammen på tvers av fagområder om et utfordrende tema.</a:t>
          </a:r>
          <a:endParaRPr lang="en-US" sz="1400" kern="1200" dirty="0"/>
        </a:p>
      </dsp:txBody>
      <dsp:txXfrm>
        <a:off x="1308924" y="2922845"/>
        <a:ext cx="8289050" cy="1168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B7B3F-B3F5-40B4-A835-EF7F8181DB5E}">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2B23B0-92BA-4272-BA23-92E910872CDC}">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nb-NO" sz="1900" kern="1200"/>
            <a:t>En fortelling som beskriver hvordan en bruker/brukergruppe bruker systemer</a:t>
          </a:r>
          <a:endParaRPr lang="en-US" sz="1900" kern="1200"/>
        </a:p>
      </dsp:txBody>
      <dsp:txXfrm>
        <a:off x="111066" y="2893916"/>
        <a:ext cx="4320000" cy="720000"/>
      </dsp:txXfrm>
    </dsp:sp>
    <dsp:sp modelId="{515E4C4D-2282-4EDA-B250-09E46F69BA51}">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634563-DBF2-406C-821C-C3A7622CF463}">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nb-NO" sz="1900" kern="1200"/>
            <a:t>Forklare et problem og foreslår en løsning på problemet</a:t>
          </a:r>
          <a:endParaRPr lang="en-US" sz="1900" kern="1200"/>
        </a:p>
      </dsp:txBody>
      <dsp:txXfrm>
        <a:off x="5187066" y="2893916"/>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1B05B-4846-4D0A-88A9-B1DEF2BDC762}">
      <dsp:nvSpPr>
        <dsp:cNvPr id="0" name=""/>
        <dsp:cNvSpPr/>
      </dsp:nvSpPr>
      <dsp:spPr>
        <a:xfrm>
          <a:off x="7555" y="1262895"/>
          <a:ext cx="2258304" cy="1354982"/>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nb-NO" sz="1900" kern="1200" dirty="0" err="1"/>
            <a:t>Persona</a:t>
          </a:r>
          <a:endParaRPr lang="nb-NO" sz="1900" kern="1200" dirty="0"/>
        </a:p>
      </dsp:txBody>
      <dsp:txXfrm>
        <a:off x="47241" y="1302581"/>
        <a:ext cx="2178932" cy="1275610"/>
      </dsp:txXfrm>
    </dsp:sp>
    <dsp:sp modelId="{5564288B-DD21-4931-9F22-7CE6147E5B42}">
      <dsp:nvSpPr>
        <dsp:cNvPr id="0" name=""/>
        <dsp:cNvSpPr/>
      </dsp:nvSpPr>
      <dsp:spPr>
        <a:xfrm>
          <a:off x="2491690" y="1660356"/>
          <a:ext cx="478760" cy="56005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nb-NO" sz="1500" kern="1200"/>
        </a:p>
      </dsp:txBody>
      <dsp:txXfrm>
        <a:off x="2491690" y="1772368"/>
        <a:ext cx="335132" cy="336035"/>
      </dsp:txXfrm>
    </dsp:sp>
    <dsp:sp modelId="{EDB5AC5B-1E61-46CC-BD48-D699DD2C7583}">
      <dsp:nvSpPr>
        <dsp:cNvPr id="0" name=""/>
        <dsp:cNvSpPr/>
      </dsp:nvSpPr>
      <dsp:spPr>
        <a:xfrm>
          <a:off x="3169181" y="1262895"/>
          <a:ext cx="2258304" cy="1354982"/>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nb-NO" sz="1900" kern="1200" dirty="0"/>
            <a:t>Scenario</a:t>
          </a:r>
        </a:p>
      </dsp:txBody>
      <dsp:txXfrm>
        <a:off x="3208867" y="1302581"/>
        <a:ext cx="2178932" cy="1275610"/>
      </dsp:txXfrm>
    </dsp:sp>
    <dsp:sp modelId="{17C084F3-999E-415A-91AA-68B4883A8656}">
      <dsp:nvSpPr>
        <dsp:cNvPr id="0" name=""/>
        <dsp:cNvSpPr/>
      </dsp:nvSpPr>
      <dsp:spPr>
        <a:xfrm>
          <a:off x="5653316" y="1660356"/>
          <a:ext cx="478760" cy="56005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nb-NO" sz="1500" kern="1200"/>
        </a:p>
      </dsp:txBody>
      <dsp:txXfrm>
        <a:off x="5653316" y="1772368"/>
        <a:ext cx="335132" cy="336035"/>
      </dsp:txXfrm>
    </dsp:sp>
    <dsp:sp modelId="{CA83B876-CBA3-4D78-94C1-4A54003B9770}">
      <dsp:nvSpPr>
        <dsp:cNvPr id="0" name=""/>
        <dsp:cNvSpPr/>
      </dsp:nvSpPr>
      <dsp:spPr>
        <a:xfrm>
          <a:off x="6330807" y="1262895"/>
          <a:ext cx="2258304" cy="1354982"/>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nb-NO" sz="1900" kern="1200" dirty="0"/>
            <a:t>Brukeropplevelser</a:t>
          </a:r>
        </a:p>
      </dsp:txBody>
      <dsp:txXfrm>
        <a:off x="6370493" y="1302581"/>
        <a:ext cx="2178932" cy="12756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193C6-BE4C-4630-AAF6-085244E1D794}">
      <dsp:nvSpPr>
        <dsp:cNvPr id="0" name=""/>
        <dsp:cNvSpPr/>
      </dsp:nvSpPr>
      <dsp:spPr>
        <a:xfrm>
          <a:off x="0" y="1324"/>
          <a:ext cx="9618133" cy="5642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17AF4-5B0A-496C-9D76-BD26958191C6}">
      <dsp:nvSpPr>
        <dsp:cNvPr id="0" name=""/>
        <dsp:cNvSpPr/>
      </dsp:nvSpPr>
      <dsp:spPr>
        <a:xfrm>
          <a:off x="170686" y="128281"/>
          <a:ext cx="310339" cy="3103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3CBDBF-8FEF-4730-90C5-B0DB93D05FF5}">
      <dsp:nvSpPr>
        <dsp:cNvPr id="0" name=""/>
        <dsp:cNvSpPr/>
      </dsp:nvSpPr>
      <dsp:spPr>
        <a:xfrm>
          <a:off x="651712" y="132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nb-NO" sz="1600" kern="1200" dirty="0"/>
            <a:t>Detaljerte fortellinger som på en strukturert måte beskriver en enkelt handling en bruker ønsker av programvaresystemet</a:t>
          </a:r>
          <a:endParaRPr lang="en-US" sz="1600" kern="1200" dirty="0"/>
        </a:p>
      </dsp:txBody>
      <dsp:txXfrm>
        <a:off x="651712" y="1324"/>
        <a:ext cx="8966420" cy="564252"/>
      </dsp:txXfrm>
    </dsp:sp>
    <dsp:sp modelId="{117155E3-CEC6-4B86-B2D2-87F3516CE708}">
      <dsp:nvSpPr>
        <dsp:cNvPr id="0" name=""/>
        <dsp:cNvSpPr/>
      </dsp:nvSpPr>
      <dsp:spPr>
        <a:xfrm>
          <a:off x="0" y="706640"/>
          <a:ext cx="9618133" cy="5642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08E09-1D25-40A6-896C-039DEFBACB72}">
      <dsp:nvSpPr>
        <dsp:cNvPr id="0" name=""/>
        <dsp:cNvSpPr/>
      </dsp:nvSpPr>
      <dsp:spPr>
        <a:xfrm>
          <a:off x="170686" y="833597"/>
          <a:ext cx="310339" cy="3103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8207A7-3C3F-44F4-B4FB-3DE4ED24DF82}">
      <dsp:nvSpPr>
        <dsp:cNvPr id="0" name=""/>
        <dsp:cNvSpPr/>
      </dsp:nvSpPr>
      <dsp:spPr>
        <a:xfrm>
          <a:off x="651712" y="706640"/>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nb-NO" sz="1600" kern="1200" dirty="0"/>
            <a:t>Som en &lt;rolle&gt;, &lt;ønsker/trenger&gt; jeg å &lt;gjøre noe&gt; (slik at </a:t>
          </a:r>
          <a:r>
            <a:rPr lang="nb-NO" sz="1600" kern="1200"/>
            <a:t>&lt;grunn&gt;)</a:t>
          </a:r>
          <a:endParaRPr lang="en-US" sz="1600" kern="1200" dirty="0"/>
        </a:p>
      </dsp:txBody>
      <dsp:txXfrm>
        <a:off x="651712" y="706640"/>
        <a:ext cx="8966420" cy="564252"/>
      </dsp:txXfrm>
    </dsp:sp>
    <dsp:sp modelId="{6046DDDF-140F-4A27-A681-8D71BA2324FF}">
      <dsp:nvSpPr>
        <dsp:cNvPr id="0" name=""/>
        <dsp:cNvSpPr/>
      </dsp:nvSpPr>
      <dsp:spPr>
        <a:xfrm>
          <a:off x="0" y="1411956"/>
          <a:ext cx="9618133" cy="56425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BB91D1-7930-4A14-A4E4-EE7CA36F2556}">
      <dsp:nvSpPr>
        <dsp:cNvPr id="0" name=""/>
        <dsp:cNvSpPr/>
      </dsp:nvSpPr>
      <dsp:spPr>
        <a:xfrm>
          <a:off x="170686" y="1538913"/>
          <a:ext cx="310339" cy="3103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6F66A6-C6A5-413C-A301-D60C21CE70B2}">
      <dsp:nvSpPr>
        <dsp:cNvPr id="0" name=""/>
        <dsp:cNvSpPr/>
      </dsp:nvSpPr>
      <dsp:spPr>
        <a:xfrm>
          <a:off x="651712" y="1411956"/>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nb-NO" sz="1600" kern="1200" dirty="0"/>
            <a:t>Tydelig definert funksjon som kan implementeres innenfor en enkelt sprint</a:t>
          </a:r>
          <a:endParaRPr lang="en-US" sz="1600" kern="1200" dirty="0"/>
        </a:p>
      </dsp:txBody>
      <dsp:txXfrm>
        <a:off x="651712" y="1411956"/>
        <a:ext cx="8966420" cy="564252"/>
      </dsp:txXfrm>
    </dsp:sp>
    <dsp:sp modelId="{55F3841F-F487-4E89-A014-2EED92427D6E}">
      <dsp:nvSpPr>
        <dsp:cNvPr id="0" name=""/>
        <dsp:cNvSpPr/>
      </dsp:nvSpPr>
      <dsp:spPr>
        <a:xfrm>
          <a:off x="0" y="2117272"/>
          <a:ext cx="9618133" cy="56425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88A19-8AC4-4FBF-8889-3B15A84CA9A3}">
      <dsp:nvSpPr>
        <dsp:cNvPr id="0" name=""/>
        <dsp:cNvSpPr/>
      </dsp:nvSpPr>
      <dsp:spPr>
        <a:xfrm>
          <a:off x="170686" y="2244229"/>
          <a:ext cx="310339" cy="3103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2DBCB1-0E35-4F6D-93B2-72FFE787F235}">
      <dsp:nvSpPr>
        <dsp:cNvPr id="0" name=""/>
        <dsp:cNvSpPr/>
      </dsp:nvSpPr>
      <dsp:spPr>
        <a:xfrm>
          <a:off x="651712" y="2117272"/>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nb-NO" sz="1600" kern="1200" dirty="0"/>
            <a:t>Produkt </a:t>
          </a:r>
          <a:r>
            <a:rPr lang="nb-NO" sz="1600" kern="1200" dirty="0" err="1"/>
            <a:t>backlog</a:t>
          </a:r>
          <a:r>
            <a:rPr lang="nb-NO" sz="1600" kern="1200" dirty="0"/>
            <a:t> = samling brukerhistorier</a:t>
          </a:r>
          <a:endParaRPr lang="en-US" sz="1600" kern="1200" dirty="0"/>
        </a:p>
      </dsp:txBody>
      <dsp:txXfrm>
        <a:off x="651712" y="2117272"/>
        <a:ext cx="8966420" cy="564252"/>
      </dsp:txXfrm>
    </dsp:sp>
    <dsp:sp modelId="{BD1264C9-3F88-459D-B704-196546928BF8}">
      <dsp:nvSpPr>
        <dsp:cNvPr id="0" name=""/>
        <dsp:cNvSpPr/>
      </dsp:nvSpPr>
      <dsp:spPr>
        <a:xfrm>
          <a:off x="0" y="2822588"/>
          <a:ext cx="9618133" cy="56425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36C20-02F9-477F-8EE2-6AC8E76F07A8}">
      <dsp:nvSpPr>
        <dsp:cNvPr id="0" name=""/>
        <dsp:cNvSpPr/>
      </dsp:nvSpPr>
      <dsp:spPr>
        <a:xfrm>
          <a:off x="170686" y="2949545"/>
          <a:ext cx="310339" cy="3103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461457-6469-43A7-8459-7913675DB92C}">
      <dsp:nvSpPr>
        <dsp:cNvPr id="0" name=""/>
        <dsp:cNvSpPr/>
      </dsp:nvSpPr>
      <dsp:spPr>
        <a:xfrm>
          <a:off x="651712" y="2822588"/>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nb-NO" sz="1600" kern="1200" dirty="0" err="1"/>
            <a:t>Epic</a:t>
          </a:r>
          <a:r>
            <a:rPr lang="nb-NO" sz="1600" kern="1200" dirty="0"/>
            <a:t> = omfattende brukerhistorie, kan bli delt opp i mindre brukerhistorier</a:t>
          </a:r>
          <a:endParaRPr lang="en-US" sz="1600" kern="1200" dirty="0"/>
        </a:p>
      </dsp:txBody>
      <dsp:txXfrm>
        <a:off x="651712" y="2822588"/>
        <a:ext cx="8966420" cy="564252"/>
      </dsp:txXfrm>
    </dsp:sp>
    <dsp:sp modelId="{1DC7E4E6-D7D5-452F-8000-479DF4C1CF59}">
      <dsp:nvSpPr>
        <dsp:cNvPr id="0" name=""/>
        <dsp:cNvSpPr/>
      </dsp:nvSpPr>
      <dsp:spPr>
        <a:xfrm>
          <a:off x="0" y="3527904"/>
          <a:ext cx="9618133" cy="5642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1B08C-979E-4FEC-93BF-4068D368C314}">
      <dsp:nvSpPr>
        <dsp:cNvPr id="0" name=""/>
        <dsp:cNvSpPr/>
      </dsp:nvSpPr>
      <dsp:spPr>
        <a:xfrm>
          <a:off x="170686" y="3654861"/>
          <a:ext cx="310339" cy="3103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1B8B4A-140E-4E28-91D4-32EADF6CE7DA}">
      <dsp:nvSpPr>
        <dsp:cNvPr id="0" name=""/>
        <dsp:cNvSpPr/>
      </dsp:nvSpPr>
      <dsp:spPr>
        <a:xfrm>
          <a:off x="651712" y="352790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nb-NO" sz="1600" kern="1200" dirty="0"/>
            <a:t>Hjelper med funksjonsidentifikasjon</a:t>
          </a:r>
          <a:endParaRPr lang="en-US" sz="1600" kern="1200" dirty="0"/>
        </a:p>
      </dsp:txBody>
      <dsp:txXfrm>
        <a:off x="651712" y="3527904"/>
        <a:ext cx="8966420" cy="5642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C38C2-406F-4336-9F04-A002DB7072DC}">
      <dsp:nvSpPr>
        <dsp:cNvPr id="0" name=""/>
        <dsp:cNvSpPr/>
      </dsp:nvSpPr>
      <dsp:spPr>
        <a:xfrm>
          <a:off x="2325511" y="0"/>
          <a:ext cx="4989688" cy="4989688"/>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1C7EA-7257-480B-965D-45621794D9C9}">
      <dsp:nvSpPr>
        <dsp:cNvPr id="0" name=""/>
        <dsp:cNvSpPr/>
      </dsp:nvSpPr>
      <dsp:spPr>
        <a:xfrm>
          <a:off x="2799531" y="474020"/>
          <a:ext cx="1945978" cy="1945978"/>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b-NO" sz="1400" kern="1200"/>
            <a:t>En måte å utvide og legge til detaljer i et scenario</a:t>
          </a:r>
          <a:endParaRPr lang="en-US" sz="1400" kern="1200"/>
        </a:p>
      </dsp:txBody>
      <dsp:txXfrm>
        <a:off x="2894526" y="569015"/>
        <a:ext cx="1755988" cy="1755988"/>
      </dsp:txXfrm>
    </dsp:sp>
    <dsp:sp modelId="{AC27E5F3-FF86-4962-BA4C-B242E4738048}">
      <dsp:nvSpPr>
        <dsp:cNvPr id="0" name=""/>
        <dsp:cNvSpPr/>
      </dsp:nvSpPr>
      <dsp:spPr>
        <a:xfrm>
          <a:off x="4895200" y="474020"/>
          <a:ext cx="1945978" cy="1945978"/>
        </a:xfrm>
        <a:prstGeom prst="roundRect">
          <a:avLst/>
        </a:prstGeom>
        <a:solidFill>
          <a:schemeClr val="accent5">
            <a:hueOff val="-2252848"/>
            <a:satOff val="-5806"/>
            <a:lumOff val="-39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b-NO" sz="1400" kern="1200" dirty="0"/>
            <a:t>Som en del av systemfunksjonene som er identifisert</a:t>
          </a:r>
          <a:endParaRPr lang="en-US" sz="1400" kern="1200" dirty="0"/>
        </a:p>
      </dsp:txBody>
      <dsp:txXfrm>
        <a:off x="4990195" y="569015"/>
        <a:ext cx="1755988" cy="1755988"/>
      </dsp:txXfrm>
    </dsp:sp>
    <dsp:sp modelId="{503F6686-9848-48A8-AFE9-78CD4CE57B9A}">
      <dsp:nvSpPr>
        <dsp:cNvPr id="0" name=""/>
        <dsp:cNvSpPr/>
      </dsp:nvSpPr>
      <dsp:spPr>
        <a:xfrm>
          <a:off x="2799531" y="2569689"/>
          <a:ext cx="1945978" cy="1945978"/>
        </a:xfrm>
        <a:prstGeom prst="roundRect">
          <a:avLst/>
        </a:prstGeom>
        <a:solidFill>
          <a:schemeClr val="accent5">
            <a:hueOff val="-4505695"/>
            <a:satOff val="-11613"/>
            <a:lumOff val="-78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b-NO" sz="1400" kern="1200"/>
            <a:t>Brukerhistorier utspiller seg fra et scenario</a:t>
          </a:r>
          <a:endParaRPr lang="en-US" sz="1400" kern="1200"/>
        </a:p>
      </dsp:txBody>
      <dsp:txXfrm>
        <a:off x="2894526" y="2664684"/>
        <a:ext cx="1755988" cy="1755988"/>
      </dsp:txXfrm>
    </dsp:sp>
    <dsp:sp modelId="{3BA94AEF-BD00-4477-95B0-4FEDD8733109}">
      <dsp:nvSpPr>
        <dsp:cNvPr id="0" name=""/>
        <dsp:cNvSpPr/>
      </dsp:nvSpPr>
      <dsp:spPr>
        <a:xfrm>
          <a:off x="4895200" y="2569689"/>
          <a:ext cx="1945978" cy="1945978"/>
        </a:xfrm>
        <a:prstGeom prst="roundRect">
          <a:avLst/>
        </a:prstGeom>
        <a:solidFill>
          <a:schemeClr val="accent5">
            <a:hueOff val="-6758543"/>
            <a:satOff val="-17419"/>
            <a:lumOff val="-11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b-NO" sz="1400" kern="1200"/>
            <a:t>Ved hjelp av disse gir du mer informasjon til utvikliere for å hjelpe de å designe og forstå produktfunksjonene</a:t>
          </a:r>
          <a:endParaRPr lang="en-US" sz="1400" kern="1200"/>
        </a:p>
      </dsp:txBody>
      <dsp:txXfrm>
        <a:off x="4990195" y="2664684"/>
        <a:ext cx="1755988" cy="17559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FED12-3E7D-498F-A391-5B86012B1F28}">
      <dsp:nvSpPr>
        <dsp:cNvPr id="0" name=""/>
        <dsp:cNvSpPr/>
      </dsp:nvSpPr>
      <dsp:spPr>
        <a:xfrm>
          <a:off x="0" y="665190"/>
          <a:ext cx="9618133" cy="12280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0FAC5-0623-4022-946B-6A32044768DD}">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F782DA-8C29-4701-A8C8-D8E20748FD07}">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933450">
            <a:lnSpc>
              <a:spcPct val="100000"/>
            </a:lnSpc>
            <a:spcBef>
              <a:spcPct val="0"/>
            </a:spcBef>
            <a:spcAft>
              <a:spcPct val="35000"/>
            </a:spcAft>
            <a:buNone/>
          </a:pPr>
          <a:r>
            <a:rPr lang="nb-NO" sz="2100" kern="1200"/>
            <a:t>Målet i den innledende fasen av produktdesign bør være å lage en liste over funksjoner som definerer produktet ditt</a:t>
          </a:r>
          <a:endParaRPr lang="en-US" sz="2100" kern="1200"/>
        </a:p>
      </dsp:txBody>
      <dsp:txXfrm>
        <a:off x="1418391" y="665190"/>
        <a:ext cx="8199741" cy="1228044"/>
      </dsp:txXfrm>
    </dsp:sp>
    <dsp:sp modelId="{6BF34713-E8AB-49A5-B822-E4BECCCBBA37}">
      <dsp:nvSpPr>
        <dsp:cNvPr id="0" name=""/>
        <dsp:cNvSpPr/>
      </dsp:nvSpPr>
      <dsp:spPr>
        <a:xfrm>
          <a:off x="0" y="2200246"/>
          <a:ext cx="9618133" cy="12280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3895F-8BE3-4E3A-A071-9358826842BD}">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1AB99D-997A-481A-8CE8-73461B44D975}">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933450">
            <a:lnSpc>
              <a:spcPct val="100000"/>
            </a:lnSpc>
            <a:spcBef>
              <a:spcPct val="0"/>
            </a:spcBef>
            <a:spcAft>
              <a:spcPct val="35000"/>
            </a:spcAft>
            <a:buNone/>
          </a:pPr>
          <a:r>
            <a:rPr lang="nb-NO" sz="2100" kern="1200"/>
            <a:t>En funksjon er en måte å gi brukere tilgang til og bruke produktets funksjonalitet på, slik at funksjonslisten definerer den generelle funksjonaliteten til systemet</a:t>
          </a:r>
          <a:endParaRPr lang="en-US" sz="2100" kern="1200"/>
        </a:p>
      </dsp:txBody>
      <dsp:txXfrm>
        <a:off x="1418391" y="2200246"/>
        <a:ext cx="8199741" cy="12280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3F37F-CCD8-4DBB-B965-F96E191E6F7C}">
      <dsp:nvSpPr>
        <dsp:cNvPr id="0" name=""/>
        <dsp:cNvSpPr/>
      </dsp:nvSpPr>
      <dsp:spPr>
        <a:xfrm>
          <a:off x="3005" y="69215"/>
          <a:ext cx="2930524" cy="6336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nb-NO" sz="2200" kern="1200"/>
            <a:t>Uavhengighet</a:t>
          </a:r>
          <a:endParaRPr lang="en-US" sz="2200" kern="1200"/>
        </a:p>
      </dsp:txBody>
      <dsp:txXfrm>
        <a:off x="3005" y="69215"/>
        <a:ext cx="2930524" cy="633600"/>
      </dsp:txXfrm>
    </dsp:sp>
    <dsp:sp modelId="{A313F5AA-5C7F-423A-B33E-F4BC964AD68D}">
      <dsp:nvSpPr>
        <dsp:cNvPr id="0" name=""/>
        <dsp:cNvSpPr/>
      </dsp:nvSpPr>
      <dsp:spPr>
        <a:xfrm>
          <a:off x="3005" y="702816"/>
          <a:ext cx="2930524" cy="332145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nb-NO" sz="2200" kern="1200"/>
            <a:t>Funksjoner bør ikke avhenge av hvordan andre systemfunksjoner implementeres</a:t>
          </a:r>
          <a:endParaRPr lang="en-US" sz="2200" kern="1200"/>
        </a:p>
        <a:p>
          <a:pPr marL="228600" lvl="1" indent="-228600" algn="l" defTabSz="977900">
            <a:lnSpc>
              <a:spcPct val="90000"/>
            </a:lnSpc>
            <a:spcBef>
              <a:spcPct val="0"/>
            </a:spcBef>
            <a:spcAft>
              <a:spcPct val="15000"/>
            </a:spcAft>
            <a:buChar char="•"/>
          </a:pPr>
          <a:r>
            <a:rPr lang="nb-NO" sz="2200" kern="1200"/>
            <a:t>Funksjoner bør ikke påvirkes av rekkefølgen for aktivering av andre funksjoner</a:t>
          </a:r>
          <a:endParaRPr lang="en-US" sz="2200" kern="1200"/>
        </a:p>
      </dsp:txBody>
      <dsp:txXfrm>
        <a:off x="3005" y="702816"/>
        <a:ext cx="2930524" cy="3321450"/>
      </dsp:txXfrm>
    </dsp:sp>
    <dsp:sp modelId="{EB236969-63F1-4958-B85C-62A58B4C8D7F}">
      <dsp:nvSpPr>
        <dsp:cNvPr id="0" name=""/>
        <dsp:cNvSpPr/>
      </dsp:nvSpPr>
      <dsp:spPr>
        <a:xfrm>
          <a:off x="3343804" y="69215"/>
          <a:ext cx="2930524" cy="633600"/>
        </a:xfrm>
        <a:prstGeom prst="rect">
          <a:avLst/>
        </a:prstGeom>
        <a:solidFill>
          <a:schemeClr val="accent2">
            <a:hueOff val="-727682"/>
            <a:satOff val="-41964"/>
            <a:lumOff val="4314"/>
            <a:alphaOff val="0"/>
          </a:schemeClr>
        </a:solidFill>
        <a:ln w="19050" cap="rnd" cmpd="sng" algn="ctr">
          <a:solidFill>
            <a:schemeClr val="accent2">
              <a:hueOff val="-727682"/>
              <a:satOff val="-41964"/>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nb-NO" sz="2200" kern="1200"/>
            <a:t>Sammenheng</a:t>
          </a:r>
          <a:endParaRPr lang="en-US" sz="2200" kern="1200"/>
        </a:p>
      </dsp:txBody>
      <dsp:txXfrm>
        <a:off x="3343804" y="69215"/>
        <a:ext cx="2930524" cy="633600"/>
      </dsp:txXfrm>
    </dsp:sp>
    <dsp:sp modelId="{FD7A25D1-7C3C-4B58-B5B7-C22A641B5C83}">
      <dsp:nvSpPr>
        <dsp:cNvPr id="0" name=""/>
        <dsp:cNvSpPr/>
      </dsp:nvSpPr>
      <dsp:spPr>
        <a:xfrm>
          <a:off x="3343804" y="702816"/>
          <a:ext cx="2930524" cy="3321450"/>
        </a:xfrm>
        <a:prstGeom prst="rect">
          <a:avLst/>
        </a:prstGeom>
        <a:solidFill>
          <a:schemeClr val="accent2">
            <a:tint val="40000"/>
            <a:alpha val="90000"/>
            <a:hueOff val="-424613"/>
            <a:satOff val="-37673"/>
            <a:lumOff val="-385"/>
            <a:alphaOff val="0"/>
          </a:schemeClr>
        </a:solidFill>
        <a:ln w="19050" cap="rnd" cmpd="sng" algn="ctr">
          <a:solidFill>
            <a:schemeClr val="accent2">
              <a:tint val="40000"/>
              <a:alpha val="90000"/>
              <a:hueOff val="-424613"/>
              <a:satOff val="-37673"/>
              <a:lumOff val="-3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nb-NO" sz="2200" kern="1200"/>
            <a:t>Funksjoner skal være knyttet til ett enkelt funkjsonselement</a:t>
          </a:r>
          <a:endParaRPr lang="en-US" sz="2200" kern="1200"/>
        </a:p>
        <a:p>
          <a:pPr marL="228600" lvl="1" indent="-228600" algn="l" defTabSz="977900">
            <a:lnSpc>
              <a:spcPct val="90000"/>
            </a:lnSpc>
            <a:spcBef>
              <a:spcPct val="0"/>
            </a:spcBef>
            <a:spcAft>
              <a:spcPct val="15000"/>
            </a:spcAft>
            <a:buChar char="•"/>
          </a:pPr>
          <a:r>
            <a:rPr lang="nb-NO" sz="2200" kern="1200"/>
            <a:t>Funksjoner bør ikke gjøre mer enn én ting, og de bør aldri ha bivirkninger</a:t>
          </a:r>
          <a:endParaRPr lang="en-US" sz="2200" kern="1200"/>
        </a:p>
      </dsp:txBody>
      <dsp:txXfrm>
        <a:off x="3343804" y="702816"/>
        <a:ext cx="2930524" cy="3321450"/>
      </dsp:txXfrm>
    </dsp:sp>
    <dsp:sp modelId="{F95D0D8E-59DB-43C9-A366-6A844427CF93}">
      <dsp:nvSpPr>
        <dsp:cNvPr id="0" name=""/>
        <dsp:cNvSpPr/>
      </dsp:nvSpPr>
      <dsp:spPr>
        <a:xfrm>
          <a:off x="6684602" y="69215"/>
          <a:ext cx="2930524" cy="633600"/>
        </a:xfrm>
        <a:prstGeom prst="rect">
          <a:avLst/>
        </a:prstGeom>
        <a:solidFill>
          <a:schemeClr val="accent2">
            <a:hueOff val="-1455363"/>
            <a:satOff val="-83928"/>
            <a:lumOff val="8628"/>
            <a:alphaOff val="0"/>
          </a:schemeClr>
        </a:solidFill>
        <a:ln w="19050" cap="rnd"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nb-NO" sz="2200" kern="1200"/>
            <a:t>Relevans</a:t>
          </a:r>
          <a:endParaRPr lang="en-US" sz="2200" kern="1200"/>
        </a:p>
      </dsp:txBody>
      <dsp:txXfrm>
        <a:off x="6684602" y="69215"/>
        <a:ext cx="2930524" cy="633600"/>
      </dsp:txXfrm>
    </dsp:sp>
    <dsp:sp modelId="{72BE0AA4-B999-4842-BC4A-0C4D8ABEC88B}">
      <dsp:nvSpPr>
        <dsp:cNvPr id="0" name=""/>
        <dsp:cNvSpPr/>
      </dsp:nvSpPr>
      <dsp:spPr>
        <a:xfrm>
          <a:off x="6684602" y="702816"/>
          <a:ext cx="2930524" cy="3321450"/>
        </a:xfrm>
        <a:prstGeom prst="rect">
          <a:avLst/>
        </a:prstGeom>
        <a:solidFill>
          <a:schemeClr val="accent2">
            <a:tint val="40000"/>
            <a:alpha val="90000"/>
            <a:hueOff val="-849226"/>
            <a:satOff val="-75346"/>
            <a:lumOff val="-769"/>
            <a:alphaOff val="0"/>
          </a:schemeClr>
        </a:solidFill>
        <a:ln w="19050" cap="rnd" cmpd="sng" algn="ctr">
          <a:solidFill>
            <a:schemeClr val="accent2">
              <a:tint val="40000"/>
              <a:alpha val="90000"/>
              <a:hueOff val="-849226"/>
              <a:satOff val="-75346"/>
              <a:lumOff val="-7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nb-NO" sz="2200" kern="1200"/>
            <a:t>Funksjoner bør gjenspeile måten brukere vanligvis utfører en oppgave på</a:t>
          </a:r>
          <a:endParaRPr lang="en-US" sz="2200" kern="1200"/>
        </a:p>
        <a:p>
          <a:pPr marL="228600" lvl="1" indent="-228600" algn="l" defTabSz="977900">
            <a:lnSpc>
              <a:spcPct val="90000"/>
            </a:lnSpc>
            <a:spcBef>
              <a:spcPct val="0"/>
            </a:spcBef>
            <a:spcAft>
              <a:spcPct val="15000"/>
            </a:spcAft>
            <a:buChar char="•"/>
          </a:pPr>
          <a:r>
            <a:rPr lang="nb-NO" sz="2200" kern="1200"/>
            <a:t>Funksjoner skal ikke gi obskur funksjonalitet som nesten aldri er nødvendig</a:t>
          </a:r>
          <a:endParaRPr lang="en-US" sz="2200" kern="1200"/>
        </a:p>
      </dsp:txBody>
      <dsp:txXfrm>
        <a:off x="6684602" y="702816"/>
        <a:ext cx="2930524" cy="3321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485E9-B6DC-4071-BAEC-9FE13007A9D7}">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440C2-3B2D-4237-B58B-1D900F7C62D6}">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ED776A-A204-457C-BFB6-59941B7F0BF7}">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nb-NO" sz="2300" kern="1200"/>
            <a:t>Enkelhet og funksjonalitet – så enkelt som mulig å bruke og på samme til inneholde funksjonalitet som lar brukerne gjøre det de ønsker. </a:t>
          </a:r>
          <a:endParaRPr lang="en-US" sz="2300" kern="1200"/>
        </a:p>
      </dsp:txBody>
      <dsp:txXfrm>
        <a:off x="1350519" y="499"/>
        <a:ext cx="8267613" cy="1169280"/>
      </dsp:txXfrm>
    </dsp:sp>
    <dsp:sp modelId="{E434C86B-C0F7-4D8F-8ECB-5805634E2894}">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36EFE-B341-47D7-9B8C-E16A47AF054E}">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D8EB5E-4B2C-46E1-9B35-FD5E57BF7B13}">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nb-NO" sz="2300" kern="1200"/>
            <a:t>Kjennskap og nyhet – støtte for kjente hverdagsoperasjoner og på samme tid innføre nye funksjoner som overbeviser brukerne om å bytte system.</a:t>
          </a:r>
          <a:endParaRPr lang="en-US" sz="2300" kern="1200"/>
        </a:p>
      </dsp:txBody>
      <dsp:txXfrm>
        <a:off x="1350519" y="1462100"/>
        <a:ext cx="8267613" cy="1169280"/>
      </dsp:txXfrm>
    </dsp:sp>
    <dsp:sp modelId="{45370C1B-39F3-42BF-9CCE-D62CBD2A6819}">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2D6F4-695F-47D4-B13F-178DD9C1D993}">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8CCE2D-0C14-4EAF-B34E-224F84C0DDC1}">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nb-NO" sz="2300" kern="1200"/>
            <a:t>Automatisering og kontroll – automatisere arbeidsoppgaver for brukerne samtidig som de må føle kontroll selv.</a:t>
          </a:r>
          <a:endParaRPr lang="en-US" sz="2300" kern="1200"/>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060CC-9E22-44D6-9320-2761BA26B7FF}"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05DCD-4859-4486-922B-CD566578C612}" type="slidenum">
              <a:rPr lang="en-US" smtClean="0"/>
              <a:t>‹#›</a:t>
            </a:fld>
            <a:endParaRPr lang="en-US"/>
          </a:p>
        </p:txBody>
      </p:sp>
    </p:spTree>
    <p:extLst>
      <p:ext uri="{BB962C8B-B14F-4D97-AF65-F5344CB8AC3E}">
        <p14:creationId xmlns:p14="http://schemas.microsoft.com/office/powerpoint/2010/main" val="93822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Forventninger</a:t>
            </a:r>
            <a:r>
              <a:rPr lang="en-US" dirty="0"/>
              <a:t>?</a:t>
            </a:r>
          </a:p>
        </p:txBody>
      </p:sp>
      <p:sp>
        <p:nvSpPr>
          <p:cNvPr id="4" name="Slide Number Placeholder 3"/>
          <p:cNvSpPr>
            <a:spLocks noGrp="1"/>
          </p:cNvSpPr>
          <p:nvPr>
            <p:ph type="sldNum" sz="quarter" idx="10"/>
          </p:nvPr>
        </p:nvSpPr>
        <p:spPr/>
        <p:txBody>
          <a:bodyPr/>
          <a:lstStyle/>
          <a:p>
            <a:fld id="{8ACB07E7-D3AA-3F4D-8AC0-581B0F773F6F}" type="slidenum">
              <a:rPr lang="en-US" smtClean="0"/>
              <a:t>2</a:t>
            </a:fld>
            <a:endParaRPr lang="en-US"/>
          </a:p>
        </p:txBody>
      </p:sp>
    </p:spTree>
    <p:extLst>
      <p:ext uri="{BB962C8B-B14F-4D97-AF65-F5344CB8AC3E}">
        <p14:creationId xmlns:p14="http://schemas.microsoft.com/office/powerpoint/2010/main" val="1677683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Scenarier skal alltid skrives fra brukerens perspektiv og basert på identifiserte </a:t>
            </a:r>
            <a:r>
              <a:rPr lang="nb-NO" dirty="0" err="1"/>
              <a:t>personas</a:t>
            </a:r>
            <a:r>
              <a:rPr lang="nb-NO" dirty="0"/>
              <a:t> eller reelle brukere. Ditt utgangspunkt for scenarioskriving bør være </a:t>
            </a:r>
            <a:r>
              <a:rPr lang="nb-NO" dirty="0" err="1"/>
              <a:t>personasene</a:t>
            </a:r>
            <a:r>
              <a:rPr lang="nb-NO" dirty="0"/>
              <a:t> du har laget. Du bør normalt prøve å forestille deg flere scenarier fra hver </a:t>
            </a:r>
            <a:r>
              <a:rPr lang="nb-NO" dirty="0" err="1"/>
              <a:t>persona</a:t>
            </a:r>
            <a:r>
              <a:rPr lang="nb-NO" dirty="0"/>
              <a:t>. Ideelt sett bør scenarier være generelle og bør ikke inkludere implementeringsinformasjon. Å beskrive en implementering er imidlertid ofte den enkleste måten å forklare hvordan en oppgave gjøres. Det er viktig å sikre at du har dekning av alle potensielle brukerroller når du beskriver et system.</a:t>
            </a:r>
          </a:p>
        </p:txBody>
      </p:sp>
      <p:sp>
        <p:nvSpPr>
          <p:cNvPr id="4" name="Plassholder for lysbildenummer 3"/>
          <p:cNvSpPr>
            <a:spLocks noGrp="1"/>
          </p:cNvSpPr>
          <p:nvPr>
            <p:ph type="sldNum" sz="quarter" idx="5"/>
          </p:nvPr>
        </p:nvSpPr>
        <p:spPr/>
        <p:txBody>
          <a:bodyPr/>
          <a:lstStyle/>
          <a:p>
            <a:fld id="{ACE05DCD-4859-4486-922B-CD566578C612}" type="slidenum">
              <a:rPr lang="en-US" smtClean="0"/>
              <a:t>15</a:t>
            </a:fld>
            <a:endParaRPr lang="en-US"/>
          </a:p>
        </p:txBody>
      </p:sp>
    </p:spTree>
    <p:extLst>
      <p:ext uri="{BB962C8B-B14F-4D97-AF65-F5344CB8AC3E}">
        <p14:creationId xmlns:p14="http://schemas.microsoft.com/office/powerpoint/2010/main" val="638230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Scenarier er historier på høyt nivå om systembruk. De skal beskrive en sekvens av interaksjoner med systemet, men bør ikke inkludere detaljer om disse interaksjonene.</a:t>
            </a:r>
          </a:p>
          <a:p>
            <a:endParaRPr lang="nb-NO" dirty="0"/>
          </a:p>
          <a:p>
            <a:r>
              <a:rPr lang="nb-NO" dirty="0"/>
              <a:t>Som forfatter trenger jeg en måte å organisere boken jeg skriver i kapitler og seksjoner.</a:t>
            </a:r>
            <a:br>
              <a:rPr lang="nb-NO" dirty="0"/>
            </a:br>
            <a:r>
              <a:rPr lang="nb-NO" dirty="0"/>
              <a:t>Denne historien gjenspeiler det som har blitt standardformatet for en brukerhistorie:</a:t>
            </a:r>
          </a:p>
          <a:p>
            <a:endParaRPr lang="nb-NO" dirty="0"/>
          </a:p>
          <a:p>
            <a:r>
              <a:rPr lang="nb-NO" dirty="0"/>
              <a:t>Som lærer vil jeg fortelle alle medlemmene i gruppen min når ny informasjon er tilgjengelig</a:t>
            </a:r>
          </a:p>
        </p:txBody>
      </p:sp>
      <p:sp>
        <p:nvSpPr>
          <p:cNvPr id="4" name="Plassholder for lysbildenummer 3"/>
          <p:cNvSpPr>
            <a:spLocks noGrp="1"/>
          </p:cNvSpPr>
          <p:nvPr>
            <p:ph type="sldNum" sz="quarter" idx="5"/>
          </p:nvPr>
        </p:nvSpPr>
        <p:spPr/>
        <p:txBody>
          <a:bodyPr/>
          <a:lstStyle/>
          <a:p>
            <a:fld id="{ACE05DCD-4859-4486-922B-CD566578C612}" type="slidenum">
              <a:rPr lang="en-US" smtClean="0"/>
              <a:t>16</a:t>
            </a:fld>
            <a:endParaRPr lang="en-US"/>
          </a:p>
        </p:txBody>
      </p:sp>
    </p:spTree>
    <p:extLst>
      <p:ext uri="{BB962C8B-B14F-4D97-AF65-F5344CB8AC3E}">
        <p14:creationId xmlns:p14="http://schemas.microsoft.com/office/powerpoint/2010/main" val="218969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Scanario</a:t>
            </a:r>
            <a:r>
              <a:rPr lang="nb-NO" dirty="0"/>
              <a:t> -&gt; </a:t>
            </a:r>
            <a:r>
              <a:rPr lang="nb-NO" dirty="0" err="1"/>
              <a:t>Stories</a:t>
            </a:r>
            <a:r>
              <a:rPr lang="nb-NO" dirty="0"/>
              <a:t> -&gt; </a:t>
            </a:r>
            <a:r>
              <a:rPr lang="nb-NO" dirty="0" err="1"/>
              <a:t>Features</a:t>
            </a:r>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17</a:t>
            </a:fld>
            <a:endParaRPr lang="en-US"/>
          </a:p>
        </p:txBody>
      </p:sp>
    </p:spTree>
    <p:extLst>
      <p:ext uri="{BB962C8B-B14F-4D97-AF65-F5344CB8AC3E}">
        <p14:creationId xmlns:p14="http://schemas.microsoft.com/office/powerpoint/2010/main" val="3353123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Funksjoner skal være uavhengige, sammenhengende og relevante:</a:t>
            </a:r>
          </a:p>
        </p:txBody>
      </p:sp>
      <p:sp>
        <p:nvSpPr>
          <p:cNvPr id="4" name="Plassholder for lysbildenummer 3"/>
          <p:cNvSpPr>
            <a:spLocks noGrp="1"/>
          </p:cNvSpPr>
          <p:nvPr>
            <p:ph type="sldNum" sz="quarter" idx="5"/>
          </p:nvPr>
        </p:nvSpPr>
        <p:spPr/>
        <p:txBody>
          <a:bodyPr/>
          <a:lstStyle/>
          <a:p>
            <a:fld id="{ACE05DCD-4859-4486-922B-CD566578C612}" type="slidenum">
              <a:rPr lang="en-US" smtClean="0"/>
              <a:t>19</a:t>
            </a:fld>
            <a:endParaRPr lang="en-US"/>
          </a:p>
        </p:txBody>
      </p:sp>
    </p:spTree>
    <p:extLst>
      <p:ext uri="{BB962C8B-B14F-4D97-AF65-F5344CB8AC3E}">
        <p14:creationId xmlns:p14="http://schemas.microsoft.com/office/powerpoint/2010/main" val="329880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Du må finne en balanse mellom å tilby et enkelt, brukervennlig system og inkludere nok funksjonalitet til å tiltrekke brukere med en rekke behov.</a:t>
            </a:r>
          </a:p>
          <a:p>
            <a:endParaRPr lang="nb-NO" dirty="0"/>
          </a:p>
          <a:p>
            <a:r>
              <a:rPr lang="nb-NO" dirty="0"/>
              <a:t>Brukere foretrekker at ny programvare skal støtte de kjente hverdagsoppgavene som er en del av deres arbeid eller liv. For å oppmuntre dem til å ta i bruk systemet ditt, må du finne en balanse mellom kjente funksjoner og nye funksjoner som overbeviser brukerne om at produktet ditt kan gjøre mer enn konkurrentene.</a:t>
            </a:r>
          </a:p>
          <a:p>
            <a:endParaRPr lang="nb-NO" dirty="0"/>
          </a:p>
          <a:p>
            <a:r>
              <a:rPr lang="nb-NO" dirty="0"/>
              <a:t>Noen brukere liker automatisering, der programvaren gjør ting for dem. Andre foretrekker å ha kontroll. Du må tenke nøye gjennom hva som kan automatiseres, hvordan det automatiseres og hvordan brukere kan konfigurere automatiseringen slik at systemet kan skreddersys etter deres preferanser. Alle gjør ting på </a:t>
            </a:r>
            <a:r>
              <a:rPr lang="nb-NO" dirty="0" err="1"/>
              <a:t>foskjellige</a:t>
            </a:r>
            <a:r>
              <a:rPr lang="nb-NO" dirty="0"/>
              <a:t> måter</a:t>
            </a:r>
          </a:p>
        </p:txBody>
      </p:sp>
      <p:sp>
        <p:nvSpPr>
          <p:cNvPr id="4" name="Plassholder for lysbildenummer 3"/>
          <p:cNvSpPr>
            <a:spLocks noGrp="1"/>
          </p:cNvSpPr>
          <p:nvPr>
            <p:ph type="sldNum" sz="quarter" idx="5"/>
          </p:nvPr>
        </p:nvSpPr>
        <p:spPr/>
        <p:txBody>
          <a:bodyPr/>
          <a:lstStyle/>
          <a:p>
            <a:fld id="{ACE05DCD-4859-4486-922B-CD566578C612}" type="slidenum">
              <a:rPr lang="en-US" smtClean="0"/>
              <a:t>22</a:t>
            </a:fld>
            <a:endParaRPr lang="en-US"/>
          </a:p>
        </p:txBody>
      </p:sp>
    </p:spTree>
    <p:extLst>
      <p:ext uri="{BB962C8B-B14F-4D97-AF65-F5344CB8AC3E}">
        <p14:creationId xmlns:p14="http://schemas.microsoft.com/office/powerpoint/2010/main" val="730598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Numbers</a:t>
            </a:r>
            <a:r>
              <a:rPr lang="nb-NO" dirty="0"/>
              <a:t> </a:t>
            </a:r>
            <a:r>
              <a:rPr lang="nb-NO" dirty="0" err="1"/>
              <a:t>of</a:t>
            </a:r>
            <a:r>
              <a:rPr lang="nb-NO" dirty="0"/>
              <a:t> </a:t>
            </a:r>
            <a:r>
              <a:rPr lang="nb-NO" dirty="0" err="1"/>
              <a:t>features</a:t>
            </a:r>
            <a:r>
              <a:rPr lang="nb-NO" dirty="0"/>
              <a:t> </a:t>
            </a:r>
            <a:r>
              <a:rPr lang="nb-NO" dirty="0" err="1"/>
              <a:t>creeps</a:t>
            </a:r>
            <a:r>
              <a:rPr lang="nb-NO" dirty="0"/>
              <a:t> up</a:t>
            </a:r>
          </a:p>
          <a:p>
            <a:r>
              <a:rPr lang="nb-NO" dirty="0" err="1"/>
              <a:t>Size</a:t>
            </a:r>
            <a:r>
              <a:rPr lang="nb-NO" dirty="0"/>
              <a:t> and </a:t>
            </a:r>
            <a:r>
              <a:rPr lang="nb-NO" dirty="0" err="1"/>
              <a:t>complexity</a:t>
            </a:r>
            <a:r>
              <a:rPr lang="nb-NO" dirty="0"/>
              <a:t> </a:t>
            </a:r>
            <a:r>
              <a:rPr lang="nb-NO" dirty="0" err="1"/>
              <a:t>such</a:t>
            </a:r>
            <a:r>
              <a:rPr lang="nb-NO" dirty="0"/>
              <a:t> as Microsoft </a:t>
            </a:r>
            <a:r>
              <a:rPr lang="nb-NO" dirty="0" err="1"/>
              <a:t>office</a:t>
            </a:r>
            <a:r>
              <a:rPr lang="nb-NO" dirty="0"/>
              <a:t>, most </a:t>
            </a:r>
            <a:r>
              <a:rPr lang="nb-NO" dirty="0" err="1"/>
              <a:t>users</a:t>
            </a:r>
            <a:r>
              <a:rPr lang="nb-NO" dirty="0"/>
              <a:t> </a:t>
            </a:r>
            <a:r>
              <a:rPr lang="nb-NO" dirty="0" err="1"/>
              <a:t>use</a:t>
            </a:r>
            <a:r>
              <a:rPr lang="nb-NO" dirty="0"/>
              <a:t> a </a:t>
            </a:r>
            <a:r>
              <a:rPr lang="nb-NO" dirty="0" err="1"/>
              <a:t>relatively</a:t>
            </a:r>
            <a:r>
              <a:rPr lang="nb-NO" dirty="0"/>
              <a:t> </a:t>
            </a:r>
            <a:r>
              <a:rPr lang="nb-NO" dirty="0" err="1"/>
              <a:t>small</a:t>
            </a:r>
            <a:r>
              <a:rPr lang="nb-NO" dirty="0"/>
              <a:t> </a:t>
            </a:r>
            <a:r>
              <a:rPr lang="nb-NO" dirty="0" err="1"/>
              <a:t>subset</a:t>
            </a:r>
            <a:r>
              <a:rPr lang="nb-NO" dirty="0"/>
              <a:t> </a:t>
            </a:r>
            <a:r>
              <a:rPr lang="nb-NO" dirty="0" err="1"/>
              <a:t>of</a:t>
            </a:r>
            <a:r>
              <a:rPr lang="nb-NO" dirty="0"/>
              <a:t> </a:t>
            </a:r>
            <a:r>
              <a:rPr lang="nb-NO" dirty="0" err="1"/>
              <a:t>the</a:t>
            </a:r>
            <a:r>
              <a:rPr lang="nb-NO" dirty="0"/>
              <a:t> </a:t>
            </a:r>
            <a:r>
              <a:rPr lang="nb-NO" dirty="0" err="1"/>
              <a:t>features</a:t>
            </a:r>
            <a:r>
              <a:rPr lang="nb-NO" dirty="0"/>
              <a:t> -&gt; </a:t>
            </a:r>
            <a:r>
              <a:rPr lang="nb-NO" dirty="0" err="1"/>
              <a:t>bugs</a:t>
            </a:r>
            <a:r>
              <a:rPr lang="nb-NO" dirty="0"/>
              <a:t> and </a:t>
            </a:r>
            <a:r>
              <a:rPr lang="nb-NO" dirty="0" err="1"/>
              <a:t>security</a:t>
            </a:r>
            <a:r>
              <a:rPr lang="nb-NO" dirty="0"/>
              <a:t> </a:t>
            </a:r>
            <a:r>
              <a:rPr lang="nb-NO" dirty="0" err="1"/>
              <a:t>vulnerabilities</a:t>
            </a:r>
            <a:endParaRPr lang="nb-NO" dirty="0"/>
          </a:p>
          <a:p>
            <a:r>
              <a:rPr lang="nb-NO" dirty="0" err="1"/>
              <a:t>Review</a:t>
            </a:r>
            <a:r>
              <a:rPr lang="nb-NO" dirty="0"/>
              <a:t> all </a:t>
            </a:r>
            <a:r>
              <a:rPr lang="nb-NO" dirty="0" err="1"/>
              <a:t>new</a:t>
            </a:r>
            <a:r>
              <a:rPr lang="nb-NO" dirty="0"/>
              <a:t> </a:t>
            </a:r>
            <a:r>
              <a:rPr lang="nb-NO" dirty="0" err="1"/>
              <a:t>feature</a:t>
            </a:r>
            <a:r>
              <a:rPr lang="nb-NO" dirty="0"/>
              <a:t> </a:t>
            </a:r>
            <a:r>
              <a:rPr lang="nb-NO" dirty="0" err="1"/>
              <a:t>proposals</a:t>
            </a:r>
            <a:r>
              <a:rPr lang="nb-NO" dirty="0"/>
              <a:t>, and </a:t>
            </a:r>
            <a:r>
              <a:rPr lang="nb-NO" dirty="0" err="1"/>
              <a:t>compere</a:t>
            </a:r>
            <a:r>
              <a:rPr lang="nb-NO" dirty="0"/>
              <a:t> to </a:t>
            </a:r>
            <a:r>
              <a:rPr lang="nb-NO" dirty="0" err="1"/>
              <a:t>features</a:t>
            </a:r>
            <a:r>
              <a:rPr lang="nb-NO" dirty="0"/>
              <a:t> </a:t>
            </a:r>
            <a:r>
              <a:rPr lang="nb-NO" dirty="0" err="1"/>
              <a:t>that</a:t>
            </a:r>
            <a:r>
              <a:rPr lang="nb-NO" dirty="0"/>
              <a:t> have </a:t>
            </a:r>
            <a:r>
              <a:rPr lang="nb-NO" dirty="0" err="1"/>
              <a:t>already</a:t>
            </a:r>
            <a:r>
              <a:rPr lang="nb-NO" dirty="0"/>
              <a:t> </a:t>
            </a:r>
            <a:r>
              <a:rPr lang="nb-NO" dirty="0" err="1"/>
              <a:t>been</a:t>
            </a:r>
            <a:r>
              <a:rPr lang="nb-NO" dirty="0"/>
              <a:t> </a:t>
            </a:r>
            <a:r>
              <a:rPr lang="nb-NO" dirty="0" err="1"/>
              <a:t>accepted</a:t>
            </a:r>
            <a:r>
              <a:rPr lang="nb-NO" dirty="0"/>
              <a:t> for </a:t>
            </a:r>
            <a:r>
              <a:rPr lang="nb-NO" dirty="0" err="1"/>
              <a:t>implementation</a:t>
            </a:r>
            <a:endParaRPr lang="nb-NO" dirty="0"/>
          </a:p>
          <a:p>
            <a:endParaRPr lang="nb-NO" dirty="0"/>
          </a:p>
          <a:p>
            <a:r>
              <a:rPr lang="nb-NO" dirty="0"/>
              <a:t>oppstår når nye funksjoner legges til som svar på brukerforespørsler uten å vurdere hvorvidt disse funksjonene er generelt nyttige eller om de kan implementeres på annen måte. For mange funksjoner gjør produktene vanskelige å bruke og forstå</a:t>
            </a:r>
          </a:p>
          <a:p>
            <a:endParaRPr lang="nb-NO" dirty="0"/>
          </a:p>
          <a:p>
            <a:r>
              <a:rPr lang="nb-NO" dirty="0"/>
              <a:t>Det er tre grunner til at funksjonskryp oppstår: Produktsjefer er motvillige til å si «nei» når brukere ber om spesifikke funksjoner. Utviklere prøver å matche funksjoner i konkurrerende produkter. Produktet inneholder funksjoner som støtter både uerfarne og erfarne brukere.</a:t>
            </a:r>
          </a:p>
        </p:txBody>
      </p:sp>
      <p:sp>
        <p:nvSpPr>
          <p:cNvPr id="4" name="Plassholder for lysbildenummer 3"/>
          <p:cNvSpPr>
            <a:spLocks noGrp="1"/>
          </p:cNvSpPr>
          <p:nvPr>
            <p:ph type="sldNum" sz="quarter" idx="5"/>
          </p:nvPr>
        </p:nvSpPr>
        <p:spPr/>
        <p:txBody>
          <a:bodyPr/>
          <a:lstStyle/>
          <a:p>
            <a:fld id="{ACE05DCD-4859-4486-922B-CD566578C612}" type="slidenum">
              <a:rPr lang="en-US" smtClean="0"/>
              <a:t>24</a:t>
            </a:fld>
            <a:endParaRPr lang="en-US"/>
          </a:p>
        </p:txBody>
      </p:sp>
    </p:spTree>
    <p:extLst>
      <p:ext uri="{BB962C8B-B14F-4D97-AF65-F5344CB8AC3E}">
        <p14:creationId xmlns:p14="http://schemas.microsoft.com/office/powerpoint/2010/main" val="3538027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Product </a:t>
            </a:r>
            <a:r>
              <a:rPr lang="nb-NO" dirty="0" err="1"/>
              <a:t>features</a:t>
            </a:r>
            <a:r>
              <a:rPr lang="nb-NO" dirty="0"/>
              <a:t> </a:t>
            </a:r>
            <a:r>
              <a:rPr lang="nb-NO" dirty="0" err="1"/>
              <a:t>can</a:t>
            </a:r>
            <a:r>
              <a:rPr lang="nb-NO" dirty="0"/>
              <a:t> support </a:t>
            </a:r>
            <a:r>
              <a:rPr lang="nb-NO" dirty="0" err="1"/>
              <a:t>these</a:t>
            </a:r>
            <a:r>
              <a:rPr lang="nb-NO" dirty="0"/>
              <a:t> </a:t>
            </a:r>
            <a:r>
              <a:rPr lang="nb-NO" dirty="0" err="1"/>
              <a:t>actions</a:t>
            </a:r>
            <a:r>
              <a:rPr lang="nb-NO" dirty="0"/>
              <a:t>, and </a:t>
            </a:r>
            <a:r>
              <a:rPr lang="nb-NO" dirty="0" err="1"/>
              <a:t>how</a:t>
            </a:r>
            <a:r>
              <a:rPr lang="nb-NO" dirty="0"/>
              <a:t> </a:t>
            </a:r>
            <a:r>
              <a:rPr lang="nb-NO" dirty="0" err="1"/>
              <a:t>they</a:t>
            </a:r>
            <a:r>
              <a:rPr lang="nb-NO" dirty="0"/>
              <a:t> </a:t>
            </a:r>
            <a:r>
              <a:rPr lang="nb-NO" dirty="0" err="1"/>
              <a:t>might</a:t>
            </a:r>
            <a:r>
              <a:rPr lang="nb-NO" dirty="0"/>
              <a:t> be </a:t>
            </a:r>
            <a:r>
              <a:rPr lang="nb-NO" dirty="0" err="1"/>
              <a:t>implemented</a:t>
            </a:r>
            <a:endParaRPr lang="nb-NO" dirty="0"/>
          </a:p>
          <a:p>
            <a:r>
              <a:rPr lang="nb-NO" dirty="0"/>
              <a:t>Team </a:t>
            </a:r>
            <a:r>
              <a:rPr lang="nb-NO" dirty="0" err="1"/>
              <a:t>activity</a:t>
            </a:r>
            <a:endParaRPr lang="nb-NO" dirty="0"/>
          </a:p>
          <a:p>
            <a:r>
              <a:rPr lang="nb-NO" dirty="0" err="1"/>
              <a:t>Generalizing</a:t>
            </a:r>
            <a:r>
              <a:rPr lang="nb-NO" dirty="0"/>
              <a:t> </a:t>
            </a:r>
            <a:r>
              <a:rPr lang="nb-NO" dirty="0" err="1"/>
              <a:t>features</a:t>
            </a:r>
            <a:endParaRPr lang="nb-NO" dirty="0"/>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25</a:t>
            </a:fld>
            <a:endParaRPr lang="en-US"/>
          </a:p>
        </p:txBody>
      </p:sp>
    </p:spTree>
    <p:extLst>
      <p:ext uri="{BB962C8B-B14F-4D97-AF65-F5344CB8AC3E}">
        <p14:creationId xmlns:p14="http://schemas.microsoft.com/office/powerpoint/2010/main" val="928434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err="1"/>
              <a:t>Add</a:t>
            </a:r>
            <a:r>
              <a:rPr lang="nb-NO" dirty="0"/>
              <a:t> </a:t>
            </a:r>
            <a:r>
              <a:rPr lang="nb-NO" dirty="0" err="1"/>
              <a:t>details</a:t>
            </a:r>
            <a:r>
              <a:rPr lang="nb-NO" dirty="0"/>
              <a:t> </a:t>
            </a:r>
            <a:r>
              <a:rPr lang="nb-NO" dirty="0" err="1"/>
              <a:t>when</a:t>
            </a:r>
            <a:r>
              <a:rPr lang="nb-NO" dirty="0"/>
              <a:t> </a:t>
            </a:r>
            <a:r>
              <a:rPr lang="nb-NO" dirty="0" err="1"/>
              <a:t>implementing</a:t>
            </a:r>
            <a:endParaRPr lang="nb-NO" dirty="0"/>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26</a:t>
            </a:fld>
            <a:endParaRPr lang="en-US"/>
          </a:p>
        </p:txBody>
      </p:sp>
    </p:spTree>
    <p:extLst>
      <p:ext uri="{BB962C8B-B14F-4D97-AF65-F5344CB8AC3E}">
        <p14:creationId xmlns:p14="http://schemas.microsoft.com/office/powerpoint/2010/main" val="144273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Fragment: </a:t>
            </a:r>
            <a:r>
              <a:rPr lang="nb-NO" dirty="0" err="1"/>
              <a:t>utskriftfunksjon</a:t>
            </a:r>
            <a:r>
              <a:rPr lang="nb-NO" dirty="0"/>
              <a:t>, endre bakgrunn, nytt dokument</a:t>
            </a:r>
          </a:p>
        </p:txBody>
      </p:sp>
      <p:sp>
        <p:nvSpPr>
          <p:cNvPr id="4" name="Plassholder for lysbildenummer 3"/>
          <p:cNvSpPr>
            <a:spLocks noGrp="1"/>
          </p:cNvSpPr>
          <p:nvPr>
            <p:ph type="sldNum" sz="quarter" idx="5"/>
          </p:nvPr>
        </p:nvSpPr>
        <p:spPr/>
        <p:txBody>
          <a:bodyPr/>
          <a:lstStyle/>
          <a:p>
            <a:fld id="{ACE05DCD-4859-4486-922B-CD566578C612}" type="slidenum">
              <a:rPr lang="en-US" smtClean="0"/>
              <a:t>4</a:t>
            </a:fld>
            <a:endParaRPr lang="en-US"/>
          </a:p>
        </p:txBody>
      </p:sp>
    </p:spTree>
    <p:extLst>
      <p:ext uri="{BB962C8B-B14F-4D97-AF65-F5344CB8AC3E}">
        <p14:creationId xmlns:p14="http://schemas.microsoft.com/office/powerpoint/2010/main" val="1636381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gir mening i enhver produktutvikling å bruke tid på å forsøke å forstå potensielle brukere og kunder av produktet ditt. Det finnes en rekke teknikker som er utviklet for å forstå hvordan folk arbeider og bruker programvare. Disse inkluderer brukerintervjuer, undersøkelser, etnografi og oppgaveanalyse. Noen av disse teknikkene er dyre og urealistiske for små selskaper. Uformell brukeranalyse og diskusjoner, som ganske enkelt involverer å spørre brukerne om deres arbeid, programvaren de bruker, og dens styrker og svakheter, er rimelige og svært verdifulle."</a:t>
            </a:r>
          </a:p>
        </p:txBody>
      </p:sp>
      <p:sp>
        <p:nvSpPr>
          <p:cNvPr id="4" name="Plassholder for lysbildenummer 3"/>
          <p:cNvSpPr>
            <a:spLocks noGrp="1"/>
          </p:cNvSpPr>
          <p:nvPr>
            <p:ph type="sldNum" sz="quarter" idx="5"/>
          </p:nvPr>
        </p:nvSpPr>
        <p:spPr/>
        <p:txBody>
          <a:bodyPr/>
          <a:lstStyle/>
          <a:p>
            <a:fld id="{ACE05DCD-4859-4486-922B-CD566578C612}" type="slidenum">
              <a:rPr lang="en-US" smtClean="0"/>
              <a:t>5</a:t>
            </a:fld>
            <a:endParaRPr lang="en-US"/>
          </a:p>
        </p:txBody>
      </p:sp>
    </p:spTree>
    <p:extLst>
      <p:ext uri="{BB962C8B-B14F-4D97-AF65-F5344CB8AC3E}">
        <p14:creationId xmlns:p14="http://schemas.microsoft.com/office/powerpoint/2010/main" val="113904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Du må ha en forståelse av dine potensielle brukere for å designe funksjoner som de sannsynligvis vil finne nyttige og for å designe et brukergrensesnitt som passer for dem. </a:t>
            </a:r>
          </a:p>
          <a:p>
            <a:endParaRPr lang="nb-NO" dirty="0"/>
          </a:p>
          <a:p>
            <a:r>
              <a:rPr lang="nb-NO" dirty="0" err="1"/>
              <a:t>Personas</a:t>
            </a:r>
            <a:r>
              <a:rPr lang="nb-NO" dirty="0"/>
              <a:t> er ‘tenkte brukere’ der du lager en karakterportrett av en type bruker som du tror kan bruke produktet ditt. </a:t>
            </a:r>
          </a:p>
          <a:p>
            <a:r>
              <a:rPr lang="nb-NO" dirty="0"/>
              <a:t>For eksempel, hvis produktet ditt er rettet mot å administrere avtaler for tannleger, kan du lage en tannlegepersona, en resepsjonistpersona og en pasientpersona. </a:t>
            </a:r>
          </a:p>
          <a:p>
            <a:endParaRPr lang="nb-NO" dirty="0"/>
          </a:p>
          <a:p>
            <a:r>
              <a:rPr lang="nb-NO" dirty="0" err="1"/>
              <a:t>Personas</a:t>
            </a:r>
            <a:r>
              <a:rPr lang="nb-NO" dirty="0"/>
              <a:t> av forskjellige brukertyper hjelper deg med å forestille deg hva disse brukerne kan ønske å gjøre med programvaren din og hvordan den kan brukes. De hjelper deg å forestille deg vanskeligheter de kan ha med å forstå og bruke produktfunksjoner.</a:t>
            </a:r>
          </a:p>
        </p:txBody>
      </p:sp>
      <p:sp>
        <p:nvSpPr>
          <p:cNvPr id="4" name="Plassholder for lysbildenummer 3"/>
          <p:cNvSpPr>
            <a:spLocks noGrp="1"/>
          </p:cNvSpPr>
          <p:nvPr>
            <p:ph type="sldNum" sz="quarter" idx="5"/>
          </p:nvPr>
        </p:nvSpPr>
        <p:spPr/>
        <p:txBody>
          <a:bodyPr/>
          <a:lstStyle/>
          <a:p>
            <a:fld id="{ACE05DCD-4859-4486-922B-CD566578C612}" type="slidenum">
              <a:rPr lang="en-US" smtClean="0"/>
              <a:t>7</a:t>
            </a:fld>
            <a:endParaRPr lang="en-US"/>
          </a:p>
        </p:txBody>
      </p:sp>
    </p:spTree>
    <p:extLst>
      <p:ext uri="{BB962C8B-B14F-4D97-AF65-F5344CB8AC3E}">
        <p14:creationId xmlns:p14="http://schemas.microsoft.com/office/powerpoint/2010/main" val="349125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&lt;action&gt; </a:t>
            </a:r>
            <a:r>
              <a:rPr lang="nb-NO" dirty="0" err="1"/>
              <a:t>the</a:t>
            </a:r>
            <a:r>
              <a:rPr lang="nb-NO" dirty="0"/>
              <a:t> &lt;</a:t>
            </a:r>
            <a:r>
              <a:rPr lang="nb-NO" dirty="0" err="1"/>
              <a:t>result</a:t>
            </a:r>
            <a:r>
              <a:rPr lang="nb-NO" dirty="0"/>
              <a:t>&gt; by/for/</a:t>
            </a:r>
            <a:r>
              <a:rPr lang="nb-NO" dirty="0" err="1"/>
              <a:t>of</a:t>
            </a:r>
            <a:r>
              <a:rPr lang="nb-NO" dirty="0"/>
              <a:t>/to &lt;</a:t>
            </a:r>
            <a:r>
              <a:rPr lang="nb-NO" dirty="0" err="1"/>
              <a:t>object</a:t>
            </a:r>
            <a:r>
              <a:rPr lang="nb-NO" dirty="0"/>
              <a:t>&gt;</a:t>
            </a:r>
          </a:p>
        </p:txBody>
      </p:sp>
      <p:sp>
        <p:nvSpPr>
          <p:cNvPr id="4" name="Plassholder for lysbildenummer 3"/>
          <p:cNvSpPr>
            <a:spLocks noGrp="1"/>
          </p:cNvSpPr>
          <p:nvPr>
            <p:ph type="sldNum" sz="quarter" idx="5"/>
          </p:nvPr>
        </p:nvSpPr>
        <p:spPr/>
        <p:txBody>
          <a:bodyPr/>
          <a:lstStyle/>
          <a:p>
            <a:fld id="{ACE05DCD-4859-4486-922B-CD566578C612}" type="slidenum">
              <a:rPr lang="en-US" smtClean="0"/>
              <a:t>8</a:t>
            </a:fld>
            <a:endParaRPr lang="en-US"/>
          </a:p>
        </p:txBody>
      </p:sp>
    </p:spTree>
    <p:extLst>
      <p:ext uri="{BB962C8B-B14F-4D97-AF65-F5344CB8AC3E}">
        <p14:creationId xmlns:p14="http://schemas.microsoft.com/office/powerpoint/2010/main" val="156416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a:t>
            </a:r>
            <a:r>
              <a:rPr lang="nb-NO" dirty="0" err="1"/>
              <a:t>persona</a:t>
            </a:r>
            <a:r>
              <a:rPr lang="nb-NO" dirty="0"/>
              <a:t> bør ‘tegne et bilde’ av en type produktbruker. De bør være relativt korte og lettleste. Du bør beskrive deres bakgrunn og hvorfor de kanskje ønsker å bruke produktet ditt. Du bør også si noe om deres utdanningsbakgrunn og tekniske ferdigheter. Disse hjelper deg med å vurdere om en programvarefunksjon sannsynligvis vil være nyttig, forståelig og brukbar for typiske produktbrukere.</a:t>
            </a:r>
          </a:p>
        </p:txBody>
      </p:sp>
      <p:sp>
        <p:nvSpPr>
          <p:cNvPr id="4" name="Plassholder for lysbildenummer 3"/>
          <p:cNvSpPr>
            <a:spLocks noGrp="1"/>
          </p:cNvSpPr>
          <p:nvPr>
            <p:ph type="sldNum" sz="quarter" idx="5"/>
          </p:nvPr>
        </p:nvSpPr>
        <p:spPr/>
        <p:txBody>
          <a:bodyPr/>
          <a:lstStyle/>
          <a:p>
            <a:fld id="{ACE05DCD-4859-4486-922B-CD566578C612}" type="slidenum">
              <a:rPr lang="en-US" smtClean="0"/>
              <a:t>9</a:t>
            </a:fld>
            <a:endParaRPr lang="en-US"/>
          </a:p>
        </p:txBody>
      </p:sp>
    </p:spTree>
    <p:extLst>
      <p:ext uri="{BB962C8B-B14F-4D97-AF65-F5344CB8AC3E}">
        <p14:creationId xmlns:p14="http://schemas.microsoft.com/office/powerpoint/2010/main" val="2525052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Youseful</a:t>
            </a:r>
            <a:r>
              <a:rPr lang="nb-NO" dirty="0"/>
              <a:t> </a:t>
            </a:r>
            <a:r>
              <a:rPr lang="nb-NO" dirty="0" err="1"/>
              <a:t>instead</a:t>
            </a:r>
            <a:r>
              <a:rPr lang="nb-NO" dirty="0"/>
              <a:t> </a:t>
            </a:r>
            <a:r>
              <a:rPr lang="nb-NO" dirty="0" err="1"/>
              <a:t>of</a:t>
            </a:r>
            <a:r>
              <a:rPr lang="nb-NO" dirty="0"/>
              <a:t> goals</a:t>
            </a:r>
          </a:p>
          <a:p>
            <a:endParaRPr lang="nb-NO" dirty="0"/>
          </a:p>
          <a:p>
            <a:r>
              <a:rPr lang="nb-NO" dirty="0"/>
              <a:t>Hvor mange </a:t>
            </a:r>
            <a:r>
              <a:rPr lang="nb-NO" dirty="0" err="1"/>
              <a:t>personas</a:t>
            </a:r>
            <a:r>
              <a:rPr lang="nb-NO" dirty="0"/>
              <a:t>? MAX 5 for </a:t>
            </a:r>
            <a:r>
              <a:rPr lang="nb-NO" dirty="0" err="1"/>
              <a:t>key</a:t>
            </a:r>
            <a:r>
              <a:rPr lang="nb-NO" dirty="0"/>
              <a:t> </a:t>
            </a:r>
            <a:r>
              <a:rPr lang="nb-NO" dirty="0" err="1"/>
              <a:t>features</a:t>
            </a:r>
            <a:endParaRPr lang="nb-NO" dirty="0"/>
          </a:p>
          <a:p>
            <a:endParaRPr lang="nb-NO" dirty="0"/>
          </a:p>
          <a:p>
            <a:r>
              <a:rPr lang="nb-NO" dirty="0" err="1"/>
              <a:t>Would</a:t>
            </a:r>
            <a:r>
              <a:rPr lang="nb-NO" dirty="0"/>
              <a:t> </a:t>
            </a:r>
            <a:r>
              <a:rPr lang="nb-NO" dirty="0" err="1"/>
              <a:t>this</a:t>
            </a:r>
            <a:r>
              <a:rPr lang="nb-NO" dirty="0"/>
              <a:t> </a:t>
            </a:r>
            <a:r>
              <a:rPr lang="nb-NO" dirty="0" err="1"/>
              <a:t>persona</a:t>
            </a:r>
            <a:r>
              <a:rPr lang="nb-NO" dirty="0"/>
              <a:t> be </a:t>
            </a:r>
            <a:r>
              <a:rPr lang="nb-NO" dirty="0" err="1"/>
              <a:t>interested</a:t>
            </a:r>
            <a:r>
              <a:rPr lang="nb-NO" dirty="0"/>
              <a:t> in </a:t>
            </a:r>
            <a:r>
              <a:rPr lang="nb-NO" dirty="0" err="1"/>
              <a:t>this</a:t>
            </a:r>
            <a:r>
              <a:rPr lang="nb-NO" dirty="0"/>
              <a:t> </a:t>
            </a:r>
            <a:r>
              <a:rPr lang="nb-NO" dirty="0" err="1"/>
              <a:t>feature</a:t>
            </a:r>
            <a:r>
              <a:rPr lang="nb-NO" dirty="0"/>
              <a:t>?</a:t>
            </a:r>
          </a:p>
          <a:p>
            <a:r>
              <a:rPr lang="nb-NO" dirty="0"/>
              <a:t>How </a:t>
            </a:r>
            <a:r>
              <a:rPr lang="nb-NO" dirty="0" err="1"/>
              <a:t>would</a:t>
            </a:r>
            <a:r>
              <a:rPr lang="nb-NO" dirty="0"/>
              <a:t> </a:t>
            </a:r>
            <a:r>
              <a:rPr lang="nb-NO" dirty="0" err="1"/>
              <a:t>they</a:t>
            </a:r>
            <a:r>
              <a:rPr lang="nb-NO" dirty="0"/>
              <a:t> </a:t>
            </a:r>
            <a:r>
              <a:rPr lang="nb-NO" dirty="0" err="1"/>
              <a:t>access</a:t>
            </a:r>
            <a:r>
              <a:rPr lang="nb-NO" dirty="0"/>
              <a:t> and </a:t>
            </a:r>
            <a:r>
              <a:rPr lang="nb-NO" dirty="0" err="1"/>
              <a:t>use</a:t>
            </a:r>
            <a:r>
              <a:rPr lang="nb-NO" dirty="0"/>
              <a:t> </a:t>
            </a:r>
            <a:r>
              <a:rPr lang="nb-NO" dirty="0" err="1"/>
              <a:t>the</a:t>
            </a:r>
            <a:r>
              <a:rPr lang="nb-NO" dirty="0"/>
              <a:t> </a:t>
            </a:r>
            <a:r>
              <a:rPr lang="nb-NO" dirty="0" err="1"/>
              <a:t>feature</a:t>
            </a:r>
            <a:r>
              <a:rPr lang="nb-NO" dirty="0"/>
              <a:t>?</a:t>
            </a:r>
          </a:p>
          <a:p>
            <a:endParaRPr lang="nb-NO" dirty="0"/>
          </a:p>
          <a:p>
            <a:r>
              <a:rPr lang="nb-NO" dirty="0"/>
              <a:t>Hovedfordelen med </a:t>
            </a:r>
            <a:r>
              <a:rPr lang="nb-NO" dirty="0" err="1"/>
              <a:t>personas</a:t>
            </a:r>
            <a:r>
              <a:rPr lang="nb-NO" dirty="0"/>
              <a:t> er at de hjelper deg og andre medlemmer av utviklingsteamet med å sette seg inn i potensielle brukeres situasjon. </a:t>
            </a:r>
            <a:r>
              <a:rPr lang="nb-NO" dirty="0" err="1"/>
              <a:t>Personas</a:t>
            </a:r>
            <a:r>
              <a:rPr lang="nb-NO" dirty="0"/>
              <a:t> hjelper fordi de er et verktøy som lar utviklere ‘gå i brukerens sko’. I stedet for å tenke på hva du ville gjort i en bestemt situasjon, kan du forestille deg hvordan en </a:t>
            </a:r>
            <a:r>
              <a:rPr lang="nb-NO" dirty="0" err="1"/>
              <a:t>persona</a:t>
            </a:r>
            <a:r>
              <a:rPr lang="nb-NO" dirty="0"/>
              <a:t> ville oppført seg og reagert. </a:t>
            </a:r>
            <a:r>
              <a:rPr lang="nb-NO" dirty="0" err="1"/>
              <a:t>Personas</a:t>
            </a:r>
            <a:r>
              <a:rPr lang="nb-NO" dirty="0"/>
              <a:t> kan hjelpe deg med å sjekke ideene dine for å sikre at du ikke inkluderer produktfunksjoner som egentlig ikke er nødvendige. De hjelper deg med å unngå å gjøre uberettigede antakelser, basert på din egen kunnskap, og designe et overkomplisert eller irrelevant produkt</a:t>
            </a:r>
          </a:p>
        </p:txBody>
      </p:sp>
      <p:sp>
        <p:nvSpPr>
          <p:cNvPr id="4" name="Plassholder for lysbildenummer 3"/>
          <p:cNvSpPr>
            <a:spLocks noGrp="1"/>
          </p:cNvSpPr>
          <p:nvPr>
            <p:ph type="sldNum" sz="quarter" idx="5"/>
          </p:nvPr>
        </p:nvSpPr>
        <p:spPr/>
        <p:txBody>
          <a:bodyPr/>
          <a:lstStyle/>
          <a:p>
            <a:fld id="{ACE05DCD-4859-4486-922B-CD566578C612}" type="slidenum">
              <a:rPr lang="en-US" smtClean="0"/>
              <a:t>10</a:t>
            </a:fld>
            <a:endParaRPr lang="en-US"/>
          </a:p>
        </p:txBody>
      </p:sp>
    </p:spTree>
    <p:extLst>
      <p:ext uri="{BB962C8B-B14F-4D97-AF65-F5344CB8AC3E}">
        <p14:creationId xmlns:p14="http://schemas.microsoft.com/office/powerpoint/2010/main" val="132693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a:p>
            <a:r>
              <a:rPr lang="nb-NO" dirty="0"/>
              <a:t>Discover </a:t>
            </a:r>
            <a:r>
              <a:rPr lang="nb-NO" dirty="0" err="1"/>
              <a:t>features</a:t>
            </a:r>
            <a:r>
              <a:rPr lang="nb-NO" dirty="0"/>
              <a:t> </a:t>
            </a:r>
            <a:r>
              <a:rPr lang="nb-NO" dirty="0" err="1"/>
              <a:t>that</a:t>
            </a:r>
            <a:r>
              <a:rPr lang="nb-NO" dirty="0"/>
              <a:t> </a:t>
            </a:r>
            <a:r>
              <a:rPr lang="nb-NO" dirty="0" err="1"/>
              <a:t>will</a:t>
            </a:r>
            <a:r>
              <a:rPr lang="nb-NO" dirty="0"/>
              <a:t> </a:t>
            </a:r>
            <a:r>
              <a:rPr lang="nb-NO" dirty="0" err="1"/>
              <a:t>tempt</a:t>
            </a:r>
            <a:r>
              <a:rPr lang="nb-NO" dirty="0"/>
              <a:t> </a:t>
            </a:r>
            <a:r>
              <a:rPr lang="nb-NO" dirty="0" err="1"/>
              <a:t>users</a:t>
            </a:r>
            <a:r>
              <a:rPr lang="nb-NO" dirty="0"/>
              <a:t> to </a:t>
            </a:r>
            <a:r>
              <a:rPr lang="nb-NO" dirty="0" err="1"/>
              <a:t>adopt</a:t>
            </a:r>
            <a:r>
              <a:rPr lang="nb-NO" dirty="0"/>
              <a:t> </a:t>
            </a:r>
            <a:r>
              <a:rPr lang="nb-NO" dirty="0" err="1"/>
              <a:t>your</a:t>
            </a:r>
            <a:r>
              <a:rPr lang="nb-NO" dirty="0"/>
              <a:t> </a:t>
            </a:r>
            <a:r>
              <a:rPr lang="nb-NO" dirty="0" err="1"/>
              <a:t>product</a:t>
            </a:r>
            <a:r>
              <a:rPr lang="nb-NO" dirty="0"/>
              <a:t> over </a:t>
            </a:r>
            <a:r>
              <a:rPr lang="nb-NO" dirty="0" err="1"/>
              <a:t>other</a:t>
            </a:r>
            <a:r>
              <a:rPr lang="nb-NO" dirty="0"/>
              <a:t> </a:t>
            </a:r>
            <a:r>
              <a:rPr lang="nb-NO" dirty="0" err="1"/>
              <a:t>competing</a:t>
            </a:r>
            <a:r>
              <a:rPr lang="nb-NO" dirty="0"/>
              <a:t> software</a:t>
            </a:r>
          </a:p>
          <a:p>
            <a:r>
              <a:rPr lang="nb-NO" dirty="0"/>
              <a:t>To </a:t>
            </a:r>
            <a:r>
              <a:rPr lang="nb-NO" dirty="0" err="1"/>
              <a:t>select</a:t>
            </a:r>
            <a:r>
              <a:rPr lang="nb-NO" dirty="0"/>
              <a:t> </a:t>
            </a:r>
            <a:r>
              <a:rPr lang="nb-NO" dirty="0" err="1"/>
              <a:t>features</a:t>
            </a:r>
            <a:r>
              <a:rPr lang="nb-NO" dirty="0"/>
              <a:t>, </a:t>
            </a:r>
            <a:r>
              <a:rPr lang="nb-NO" dirty="0" err="1"/>
              <a:t>invent</a:t>
            </a:r>
            <a:r>
              <a:rPr lang="nb-NO" dirty="0"/>
              <a:t> scenarios </a:t>
            </a:r>
            <a:r>
              <a:rPr lang="nb-NO" dirty="0" err="1"/>
              <a:t>how</a:t>
            </a:r>
            <a:r>
              <a:rPr lang="nb-NO" dirty="0"/>
              <a:t> </a:t>
            </a:r>
            <a:r>
              <a:rPr lang="nb-NO" dirty="0" err="1"/>
              <a:t>would</a:t>
            </a:r>
            <a:r>
              <a:rPr lang="nb-NO" dirty="0"/>
              <a:t> </a:t>
            </a:r>
            <a:r>
              <a:rPr lang="nb-NO" dirty="0" err="1"/>
              <a:t>users</a:t>
            </a:r>
            <a:r>
              <a:rPr lang="nb-NO" dirty="0"/>
              <a:t> </a:t>
            </a:r>
            <a:r>
              <a:rPr lang="nb-NO" dirty="0" err="1"/>
              <a:t>interact</a:t>
            </a:r>
            <a:r>
              <a:rPr lang="nb-NO" dirty="0"/>
              <a:t> </a:t>
            </a:r>
            <a:r>
              <a:rPr lang="nb-NO" dirty="0" err="1"/>
              <a:t>with</a:t>
            </a:r>
            <a:r>
              <a:rPr lang="nb-NO" dirty="0"/>
              <a:t> </a:t>
            </a:r>
            <a:r>
              <a:rPr lang="nb-NO" dirty="0" err="1"/>
              <a:t>your</a:t>
            </a:r>
            <a:r>
              <a:rPr lang="nb-NO" dirty="0"/>
              <a:t> </a:t>
            </a:r>
            <a:r>
              <a:rPr lang="nb-NO" dirty="0" err="1"/>
              <a:t>product</a:t>
            </a:r>
            <a:endParaRPr lang="nb-NO" dirty="0"/>
          </a:p>
          <a:p>
            <a:endParaRPr lang="nb-NO" dirty="0"/>
          </a:p>
          <a:p>
            <a:r>
              <a:rPr lang="nb-NO" dirty="0"/>
              <a:t>Det er ikke nødvendig å inkludere alt i et scenario – scenariet er ikke en systemspesifikasjon. Det er rett og slett en beskrivelse av en situasjon der en bruker </a:t>
            </a:r>
            <a:r>
              <a:rPr lang="nb-NO" dirty="0" err="1"/>
              <a:t>bruker</a:t>
            </a:r>
            <a:r>
              <a:rPr lang="nb-NO" dirty="0"/>
              <a:t> produktets funksjoner for å gjøre noe de ønsker å gjøre. Scenariobeskrivelser kan variere i lengde fra to til tre avsnitt til en hel side med tekst."</a:t>
            </a:r>
          </a:p>
        </p:txBody>
      </p:sp>
      <p:sp>
        <p:nvSpPr>
          <p:cNvPr id="4" name="Plassholder for lysbildenummer 3"/>
          <p:cNvSpPr>
            <a:spLocks noGrp="1"/>
          </p:cNvSpPr>
          <p:nvPr>
            <p:ph type="sldNum" sz="quarter" idx="5"/>
          </p:nvPr>
        </p:nvSpPr>
        <p:spPr/>
        <p:txBody>
          <a:bodyPr/>
          <a:lstStyle/>
          <a:p>
            <a:fld id="{ACE05DCD-4859-4486-922B-CD566578C612}" type="slidenum">
              <a:rPr lang="en-US" smtClean="0"/>
              <a:t>11</a:t>
            </a:fld>
            <a:endParaRPr lang="en-US"/>
          </a:p>
        </p:txBody>
      </p:sp>
    </p:spTree>
    <p:extLst>
      <p:ext uri="{BB962C8B-B14F-4D97-AF65-F5344CB8AC3E}">
        <p14:creationId xmlns:p14="http://schemas.microsoft.com/office/powerpoint/2010/main" val="229976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Scenarios </a:t>
            </a:r>
            <a:r>
              <a:rPr lang="nb-NO" dirty="0" err="1"/>
              <a:t>are</a:t>
            </a:r>
            <a:r>
              <a:rPr lang="nb-NO" dirty="0"/>
              <a:t> used in </a:t>
            </a:r>
            <a:r>
              <a:rPr lang="nb-NO" dirty="0" err="1"/>
              <a:t>the</a:t>
            </a:r>
            <a:r>
              <a:rPr lang="nb-NO" dirty="0"/>
              <a:t> design </a:t>
            </a:r>
            <a:r>
              <a:rPr lang="nb-NO" dirty="0" err="1"/>
              <a:t>of</a:t>
            </a:r>
            <a:r>
              <a:rPr lang="nb-NO" dirty="0"/>
              <a:t> </a:t>
            </a:r>
            <a:r>
              <a:rPr lang="nb-NO" dirty="0" err="1"/>
              <a:t>requirements</a:t>
            </a:r>
            <a:r>
              <a:rPr lang="nb-NO" dirty="0"/>
              <a:t> and system </a:t>
            </a:r>
            <a:r>
              <a:rPr lang="nb-NO" dirty="0" err="1"/>
              <a:t>features</a:t>
            </a:r>
            <a:r>
              <a:rPr lang="nb-NO" dirty="0"/>
              <a:t>, in system testing, and in </a:t>
            </a:r>
            <a:r>
              <a:rPr lang="nb-NO" dirty="0" err="1"/>
              <a:t>user</a:t>
            </a:r>
            <a:r>
              <a:rPr lang="nb-NO" dirty="0"/>
              <a:t> </a:t>
            </a:r>
            <a:r>
              <a:rPr lang="nb-NO" dirty="0" err="1"/>
              <a:t>interface</a:t>
            </a:r>
            <a:r>
              <a:rPr lang="nb-NO" dirty="0"/>
              <a:t> design.</a:t>
            </a:r>
          </a:p>
          <a:p>
            <a:r>
              <a:rPr lang="nb-NO" dirty="0" err="1"/>
              <a:t>Shared</a:t>
            </a:r>
            <a:r>
              <a:rPr lang="nb-NO" dirty="0"/>
              <a:t> </a:t>
            </a:r>
            <a:r>
              <a:rPr lang="nb-NO" dirty="0" err="1"/>
              <a:t>understanding</a:t>
            </a:r>
            <a:r>
              <a:rPr lang="nb-NO" dirty="0"/>
              <a:t> </a:t>
            </a:r>
            <a:r>
              <a:rPr lang="nb-NO" dirty="0" err="1"/>
              <a:t>of</a:t>
            </a:r>
            <a:r>
              <a:rPr lang="nb-NO" dirty="0"/>
              <a:t> </a:t>
            </a:r>
            <a:r>
              <a:rPr lang="nb-NO" dirty="0" err="1"/>
              <a:t>the</a:t>
            </a:r>
            <a:r>
              <a:rPr lang="nb-NO" dirty="0"/>
              <a:t> system</a:t>
            </a:r>
          </a:p>
          <a:p>
            <a:endParaRPr lang="nb-NO" dirty="0"/>
          </a:p>
          <a:p>
            <a:r>
              <a:rPr lang="nb-NO" dirty="0"/>
              <a:t>Scenarios </a:t>
            </a:r>
            <a:r>
              <a:rPr lang="nb-NO" dirty="0" err="1"/>
              <a:t>are</a:t>
            </a:r>
            <a:r>
              <a:rPr lang="nb-NO" dirty="0"/>
              <a:t> not </a:t>
            </a:r>
            <a:r>
              <a:rPr lang="nb-NO" dirty="0" err="1"/>
              <a:t>spesifications</a:t>
            </a:r>
            <a:r>
              <a:rPr lang="nb-NO" dirty="0"/>
              <a:t>, </a:t>
            </a:r>
            <a:r>
              <a:rPr lang="nb-NO" dirty="0" err="1"/>
              <a:t>they</a:t>
            </a:r>
            <a:r>
              <a:rPr lang="nb-NO" dirty="0"/>
              <a:t> </a:t>
            </a:r>
            <a:r>
              <a:rPr lang="nb-NO" dirty="0" err="1"/>
              <a:t>lack</a:t>
            </a:r>
            <a:r>
              <a:rPr lang="nb-NO" dirty="0"/>
              <a:t> </a:t>
            </a:r>
            <a:r>
              <a:rPr lang="nb-NO" dirty="0" err="1"/>
              <a:t>details</a:t>
            </a:r>
            <a:r>
              <a:rPr lang="nb-NO" dirty="0"/>
              <a:t>, </a:t>
            </a:r>
            <a:r>
              <a:rPr lang="nb-NO" dirty="0" err="1"/>
              <a:t>they</a:t>
            </a:r>
            <a:r>
              <a:rPr lang="nb-NO" dirty="0"/>
              <a:t> </a:t>
            </a:r>
            <a:r>
              <a:rPr lang="nb-NO" dirty="0" err="1"/>
              <a:t>may</a:t>
            </a:r>
            <a:r>
              <a:rPr lang="nb-NO" dirty="0"/>
              <a:t> be </a:t>
            </a:r>
            <a:r>
              <a:rPr lang="nb-NO" dirty="0" err="1"/>
              <a:t>incomplete</a:t>
            </a:r>
            <a:r>
              <a:rPr lang="nb-NO" dirty="0"/>
              <a:t>, and </a:t>
            </a:r>
            <a:r>
              <a:rPr lang="nb-NO" dirty="0" err="1"/>
              <a:t>they</a:t>
            </a:r>
            <a:r>
              <a:rPr lang="nb-NO" dirty="0"/>
              <a:t> </a:t>
            </a:r>
            <a:r>
              <a:rPr lang="nb-NO" dirty="0" err="1"/>
              <a:t>may</a:t>
            </a:r>
            <a:r>
              <a:rPr lang="nb-NO" dirty="0"/>
              <a:t> not </a:t>
            </a:r>
            <a:r>
              <a:rPr lang="nb-NO" dirty="0" err="1"/>
              <a:t>represet</a:t>
            </a:r>
            <a:r>
              <a:rPr lang="nb-NO" dirty="0"/>
              <a:t> all types </a:t>
            </a:r>
            <a:r>
              <a:rPr lang="nb-NO" dirty="0" err="1"/>
              <a:t>of</a:t>
            </a:r>
            <a:r>
              <a:rPr lang="nb-NO" dirty="0"/>
              <a:t> </a:t>
            </a:r>
            <a:r>
              <a:rPr lang="nb-NO" dirty="0" err="1"/>
              <a:t>user</a:t>
            </a:r>
            <a:r>
              <a:rPr lang="nb-NO" dirty="0"/>
              <a:t> </a:t>
            </a:r>
            <a:r>
              <a:rPr lang="nb-NO" dirty="0" err="1"/>
              <a:t>interactions</a:t>
            </a:r>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14</a:t>
            </a:fld>
            <a:endParaRPr lang="en-US"/>
          </a:p>
        </p:txBody>
      </p:sp>
    </p:spTree>
    <p:extLst>
      <p:ext uri="{BB962C8B-B14F-4D97-AF65-F5344CB8AC3E}">
        <p14:creationId xmlns:p14="http://schemas.microsoft.com/office/powerpoint/2010/main" val="161228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b-NO"/>
              <a:t>Klikk for å redigere tittelstil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21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b-NO"/>
              <a:t>Klikk for å redigere tittelstil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121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b-NO"/>
              <a:t>Klikk for å redigere tittelstil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b-NO"/>
              <a:t>Rediger tekststiler i malen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713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b-NO"/>
              <a:t>Klikk for å redigere tittelstil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6198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med s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b-NO"/>
              <a:t>Klikk for å redigere tittelstil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b-NO"/>
              <a:t>Rediger tekststiler i malen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6943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n eller Usann">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b-NO"/>
              <a:t>Klikk for å redigere tittelstil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b-NO"/>
              <a:t>Rediger tekststiler i malen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013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295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b-NO"/>
              <a:t>Klikk for å redigere tittelstil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03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92969" y="241102"/>
            <a:ext cx="10406063" cy="477111"/>
          </a:xfrm>
          <a:prstGeom prst="rect">
            <a:avLst/>
          </a:prstGeom>
        </p:spPr>
        <p:txBody>
          <a:bodyPr anchor="ctr"/>
          <a:lstStyle>
            <a:lvl1pPr algn="l">
              <a:defRPr sz="1406">
                <a:solidFill>
                  <a:srgbClr val="000000"/>
                </a:solidFill>
              </a:defRPr>
            </a:lvl1pPr>
          </a:lstStyle>
          <a:p>
            <a:r>
              <a:t>Title Text</a:t>
            </a:r>
          </a:p>
        </p:txBody>
      </p:sp>
      <p:sp>
        <p:nvSpPr>
          <p:cNvPr id="45" name="Slide Number"/>
          <p:cNvSpPr txBox="1">
            <a:spLocks noGrp="1"/>
          </p:cNvSpPr>
          <p:nvPr>
            <p:ph type="sldNum" sz="quarter" idx="2"/>
          </p:nvPr>
        </p:nvSpPr>
        <p:spPr>
          <a:xfrm>
            <a:off x="11538970" y="6500813"/>
            <a:ext cx="266078" cy="196453"/>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13180977"/>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892969" y="892969"/>
            <a:ext cx="10406063" cy="5072063"/>
          </a:xfrm>
          <a:prstGeom prst="rect">
            <a:avLst/>
          </a:prstGeom>
        </p:spPr>
        <p:txBody>
          <a:bodyPr/>
          <a:lstStyle>
            <a:lvl1pPr marL="0" indent="0">
              <a:buSzTx/>
              <a:buNone/>
              <a:defRPr sz="1687"/>
            </a:lvl1pPr>
            <a:lvl2pPr>
              <a:spcBef>
                <a:spcPts val="1406"/>
              </a:spcBef>
              <a:defRPr sz="1547"/>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892969" y="241102"/>
            <a:ext cx="10406063" cy="477111"/>
          </a:xfrm>
          <a:prstGeom prst="rect">
            <a:avLst/>
          </a:prstGeom>
        </p:spPr>
        <p:txBody>
          <a:bodyPr anchor="ctr"/>
          <a:lstStyle>
            <a:lvl1pPr algn="l">
              <a:defRPr sz="1406">
                <a:solidFill>
                  <a:srgbClr val="000000"/>
                </a:solidFill>
              </a:defRPr>
            </a:lvl1pPr>
          </a:lstStyle>
          <a:p>
            <a:r>
              <a:t>Title Text</a:t>
            </a:r>
          </a:p>
        </p:txBody>
      </p:sp>
      <p:sp>
        <p:nvSpPr>
          <p:cNvPr id="35" name="Slide Number"/>
          <p:cNvSpPr txBox="1">
            <a:spLocks noGrp="1"/>
          </p:cNvSpPr>
          <p:nvPr>
            <p:ph type="sldNum" sz="quarter" idx="2"/>
          </p:nvPr>
        </p:nvSpPr>
        <p:spPr>
          <a:xfrm>
            <a:off x="11538970" y="6500813"/>
            <a:ext cx="266078" cy="196453"/>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133219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866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738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340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Klikk for å redigere tittelstil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74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1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626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b-NO"/>
              <a:t>Klikk for å redigere tittelstil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593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11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b-NO"/>
              <a:t>Klikk for å redigere tittelstil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1194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A338-1CFF-4771-A7E5-6B5C7694C081}"/>
              </a:ext>
            </a:extLst>
          </p:cNvPr>
          <p:cNvSpPr>
            <a:spLocks noGrp="1"/>
          </p:cNvSpPr>
          <p:nvPr>
            <p:ph type="ctrTitle"/>
          </p:nvPr>
        </p:nvSpPr>
        <p:spPr/>
        <p:txBody>
          <a:bodyPr/>
          <a:lstStyle/>
          <a:p>
            <a:r>
              <a:rPr lang="en-US" dirty="0"/>
              <a:t>Software Engineering </a:t>
            </a:r>
            <a:br>
              <a:rPr lang="en-US" dirty="0"/>
            </a:br>
            <a:r>
              <a:rPr lang="en-US" dirty="0" err="1"/>
              <a:t>og</a:t>
            </a:r>
            <a:r>
              <a:rPr lang="en-US" dirty="0"/>
              <a:t> Testing</a:t>
            </a:r>
          </a:p>
        </p:txBody>
      </p:sp>
      <p:sp>
        <p:nvSpPr>
          <p:cNvPr id="3" name="Undertittel 2">
            <a:extLst>
              <a:ext uri="{FF2B5EF4-FFF2-40B4-BE49-F238E27FC236}">
                <a16:creationId xmlns:a16="http://schemas.microsoft.com/office/drawing/2014/main" id="{5F3F2215-03C1-FDBB-57C7-2B72E5398F27}"/>
              </a:ext>
            </a:extLst>
          </p:cNvPr>
          <p:cNvSpPr>
            <a:spLocks noGrp="1"/>
          </p:cNvSpPr>
          <p:nvPr>
            <p:ph type="subTitle" idx="1"/>
          </p:nvPr>
        </p:nvSpPr>
        <p:spPr/>
        <p:txBody>
          <a:bodyPr/>
          <a:lstStyle/>
          <a:p>
            <a:r>
              <a:rPr lang="nb-NO" dirty="0"/>
              <a:t>Kravspesifikasjon</a:t>
            </a:r>
          </a:p>
        </p:txBody>
      </p:sp>
    </p:spTree>
    <p:extLst>
      <p:ext uri="{BB962C8B-B14F-4D97-AF65-F5344CB8AC3E}">
        <p14:creationId xmlns:p14="http://schemas.microsoft.com/office/powerpoint/2010/main" val="94512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Isosceles Triangle 12">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Isosceles Triangle 16">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Isosceles Triangle 17">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0" name="Rectangle 19">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5"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6" name="Isosceles Triangle 25">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7"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8"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9"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 name="Isosceles Triangle 29">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1" name="Isosceles Triangle 30">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33" name="Rectangle 32">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rawing represents four persona descriptions.">
            <a:extLst>
              <a:ext uri="{FF2B5EF4-FFF2-40B4-BE49-F238E27FC236}">
                <a16:creationId xmlns:a16="http://schemas.microsoft.com/office/drawing/2014/main" id="{270B7934-2836-9445-81DF-A6FF973A7E04}"/>
              </a:ext>
            </a:extLst>
          </p:cNvPr>
          <p:cNvPicPr>
            <a:picLocks noChangeAspect="1"/>
          </p:cNvPicPr>
          <p:nvPr/>
        </p:nvPicPr>
        <p:blipFill rotWithShape="1">
          <a:blip r:embed="rId3">
            <a:extLst>
              <a:ext uri="{28A0092B-C50C-407E-A947-70E740481C1C}">
                <a14:useLocalDpi xmlns:a14="http://schemas.microsoft.com/office/drawing/2010/main" val="0"/>
              </a:ext>
            </a:extLst>
          </a:blip>
          <a:srcRect l="12288" t="8515" r="18058" b="54045"/>
          <a:stretch/>
        </p:blipFill>
        <p:spPr>
          <a:xfrm>
            <a:off x="1638538" y="1131994"/>
            <a:ext cx="5979106" cy="4590386"/>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tel 2">
            <a:extLst>
              <a:ext uri="{FF2B5EF4-FFF2-40B4-BE49-F238E27FC236}">
                <a16:creationId xmlns:a16="http://schemas.microsoft.com/office/drawing/2014/main" id="{F2955F02-D2B5-BE9F-7090-C273C95F5EDD}"/>
              </a:ext>
            </a:extLst>
          </p:cNvPr>
          <p:cNvSpPr>
            <a:spLocks noGrp="1"/>
          </p:cNvSpPr>
          <p:nvPr>
            <p:ph type="title"/>
          </p:nvPr>
        </p:nvSpPr>
        <p:spPr>
          <a:xfrm>
            <a:off x="1286933" y="609600"/>
            <a:ext cx="10197494" cy="1099457"/>
          </a:xfrm>
        </p:spPr>
        <p:txBody>
          <a:bodyPr>
            <a:normAutofit/>
          </a:bodyPr>
          <a:lstStyle/>
          <a:p>
            <a:r>
              <a:rPr lang="nb-NO" dirty="0"/>
              <a:t>Scenarios</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6" name="Plassholder for innhold 3">
            <a:extLst>
              <a:ext uri="{FF2B5EF4-FFF2-40B4-BE49-F238E27FC236}">
                <a16:creationId xmlns:a16="http://schemas.microsoft.com/office/drawing/2014/main" id="{D5391FA7-CCBE-32F7-BA40-6CC65936089E}"/>
              </a:ext>
            </a:extLst>
          </p:cNvPr>
          <p:cNvGraphicFramePr>
            <a:graphicFrameLocks noGrp="1"/>
          </p:cNvGraphicFramePr>
          <p:nvPr>
            <p:ph idx="1"/>
            <p:extLst>
              <p:ext uri="{D42A27DB-BD31-4B8C-83A1-F6EECF244321}">
                <p14:modId xmlns:p14="http://schemas.microsoft.com/office/powerpoint/2010/main" val="381219960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825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5" name="Group 16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6" name="Straight Connector 16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0" name="Isosceles Triangle 16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4" name="Isosceles Triangle 17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5" name="Isosceles Triangle 17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useBgFill="1">
        <p:nvSpPr>
          <p:cNvPr id="177" name="Rectangle 176">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able 3.5 Jack’s scenario:using the iLearn system for class projects"/>
          <p:cNvSpPr txBox="1">
            <a:spLocks noGrp="1"/>
          </p:cNvSpPr>
          <p:nvPr>
            <p:ph type="title"/>
          </p:nvPr>
        </p:nvSpPr>
        <p:spPr>
          <a:xfrm>
            <a:off x="1043950" y="1179151"/>
            <a:ext cx="3300646" cy="4463889"/>
          </a:xfrm>
          <a:prstGeom prst="rect">
            <a:avLst/>
          </a:prstGeom>
        </p:spPr>
        <p:txBody>
          <a:bodyPr vert="horz" lIns="91440" tIns="45720" rIns="91440" bIns="45720" rtlCol="0" anchor="ctr">
            <a:normAutofit/>
          </a:bodyPr>
          <a:lstStyle/>
          <a:p>
            <a:r>
              <a:rPr lang="en-US" sz="3600" dirty="0">
                <a:solidFill>
                  <a:schemeClr val="accent1"/>
                </a:solidFill>
              </a:rPr>
              <a:t>Scenario </a:t>
            </a:r>
            <a:r>
              <a:rPr lang="en-US" sz="3600" dirty="0" err="1">
                <a:solidFill>
                  <a:schemeClr val="accent1"/>
                </a:solidFill>
              </a:rPr>
              <a:t>eksempel</a:t>
            </a:r>
            <a:endParaRPr lang="en-US" sz="3600" dirty="0">
              <a:solidFill>
                <a:schemeClr val="accent1"/>
              </a:solidFill>
            </a:endParaRPr>
          </a:p>
        </p:txBody>
      </p:sp>
      <p:sp>
        <p:nvSpPr>
          <p:cNvPr id="179" name="Isosceles Triangle 178">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cxnSp>
        <p:nvCxnSpPr>
          <p:cNvPr id="181" name="Straight Connector 180">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Fishing in Ullapool Jack is a primary school teacher in Ullapool, teaching P6 pupils. He has decided that a class project should be focused around the fishing industry in the area, looking at the history, development and economic impact of fishing.…"/>
          <p:cNvSpPr txBox="1"/>
          <p:nvPr/>
        </p:nvSpPr>
        <p:spPr>
          <a:xfrm>
            <a:off x="4978918" y="1109145"/>
            <a:ext cx="6341016" cy="46039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defRPr sz="2000"/>
            </a:pPr>
            <a:r>
              <a:rPr lang="en-US" sz="1300" b="1" i="1">
                <a:solidFill>
                  <a:schemeClr val="tx1">
                    <a:lumMod val="75000"/>
                    <a:lumOff val="25000"/>
                  </a:schemeClr>
                </a:solidFill>
              </a:rPr>
              <a:t>Fiske i Ullappol</a:t>
            </a:r>
            <a:r>
              <a:rPr lang="en-US" sz="1300">
                <a:solidFill>
                  <a:schemeClr val="tx1">
                    <a:lumMod val="75000"/>
                    <a:lumOff val="25000"/>
                  </a:schemeClr>
                </a:solidFill>
              </a:rPr>
              <a:t> – Jack er grunnskolelærer og har bestemt at et klasseprosjekt skal fokuseres rundt fiskerinæringen I området. De skal se på historien, utviklingen og den økonomiske effekten av fiske.</a:t>
            </a:r>
          </a:p>
          <a:p>
            <a:pPr>
              <a:lnSpc>
                <a:spcPct val="90000"/>
              </a:lnSpc>
              <a:spcBef>
                <a:spcPts val="1000"/>
              </a:spcBef>
              <a:buClr>
                <a:schemeClr val="accent1"/>
              </a:buClr>
              <a:buSzPct val="80000"/>
              <a:buFont typeface="Wingdings 3" charset="2"/>
              <a:buChar char=""/>
              <a:defRPr sz="2000"/>
            </a:pPr>
            <a:r>
              <a:rPr lang="en-US" sz="1300">
                <a:solidFill>
                  <a:schemeClr val="tx1">
                    <a:lumMod val="75000"/>
                    <a:lumOff val="25000"/>
                  </a:schemeClr>
                </a:solidFill>
              </a:rPr>
              <a:t> Som et ledd i dette blir elevene bedt om å samle og dele erindringer fra slektninger, bruke avisarkiver og samle inn gamle fotografier knyttet til fiske- og fiskesamfunn i området. Elever bruker en iLearn-wiki for å samle fiskehistorier og SCRAN (et historiearkivnettsted) for å få tilgang til avisarkiver og fotografier. Jack trenger imidlertid også et bildedelingsnettsted siden han vil at elevene skal ta og kommentere hverandres bilder og laste opp skanninger av gamle bilder som de kan ha i familiene sine. Han må være i stand til å moderere innlegg med bilder før de deles, fordi barn før tenåringer ikke kan forstå problemer med opphavsrett og personvern.</a:t>
            </a:r>
          </a:p>
          <a:p>
            <a:pPr>
              <a:lnSpc>
                <a:spcPct val="90000"/>
              </a:lnSpc>
              <a:spcBef>
                <a:spcPts val="1000"/>
              </a:spcBef>
              <a:buClr>
                <a:schemeClr val="accent1"/>
              </a:buClr>
              <a:buSzPct val="80000"/>
              <a:buFont typeface="Wingdings 3" charset="2"/>
              <a:buChar char=""/>
              <a:defRPr sz="2000"/>
            </a:pPr>
            <a:r>
              <a:rPr lang="en-US" sz="1300">
                <a:solidFill>
                  <a:schemeClr val="tx1">
                    <a:lumMod val="75000"/>
                    <a:lumOff val="25000"/>
                  </a:schemeClr>
                </a:solidFill>
              </a:rPr>
              <a:t>Jack sender en e-post til en barneskolelærergruppe for å se om noen kan anbefale et passende system. To lærere svarer og begge foreslår at han bruker KidsTakePics, et bildedelingsnettsted som lar lærere sjekke og moderere innhold. Siden KidsTakePics ikke er integrert med iLearn-autentiseringstjenesten, setter han opp en lærer og en klassekonto med KidsTakePics.</a:t>
            </a:r>
          </a:p>
          <a:p>
            <a:pPr>
              <a:lnSpc>
                <a:spcPct val="90000"/>
              </a:lnSpc>
              <a:spcBef>
                <a:spcPts val="1000"/>
              </a:spcBef>
              <a:buClr>
                <a:schemeClr val="accent1"/>
              </a:buClr>
              <a:buSzPct val="80000"/>
              <a:buFont typeface="Wingdings 3" charset="2"/>
              <a:buChar char=""/>
              <a:defRPr sz="2000"/>
            </a:pPr>
            <a:r>
              <a:rPr lang="en-US" sz="1300">
                <a:solidFill>
                  <a:schemeClr val="tx1">
                    <a:lumMod val="75000"/>
                    <a:lumOff val="25000"/>
                  </a:schemeClr>
                </a:solidFill>
              </a:rPr>
              <a:t>Han bruker oppsettstjenesten iLearn for å legge til KidsTakePics til tjenestene som elevene i klassen ser, slik at de umiddelbart kan bruke systemet til å laste opp bilder fra telefonene og klassedatamaskinene når de logger på.</a:t>
            </a:r>
          </a:p>
        </p:txBody>
      </p:sp>
      <p:sp>
        <p:nvSpPr>
          <p:cNvPr id="183" name="Isosceles Triangle 182">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tel 3">
            <a:extLst>
              <a:ext uri="{FF2B5EF4-FFF2-40B4-BE49-F238E27FC236}">
                <a16:creationId xmlns:a16="http://schemas.microsoft.com/office/drawing/2014/main" id="{DEACE770-191C-C38F-014A-A6C1ADB315DA}"/>
              </a:ext>
            </a:extLst>
          </p:cNvPr>
          <p:cNvSpPr>
            <a:spLocks noGrp="1"/>
          </p:cNvSpPr>
          <p:nvPr>
            <p:ph type="title"/>
          </p:nvPr>
        </p:nvSpPr>
        <p:spPr>
          <a:xfrm>
            <a:off x="1333502" y="609600"/>
            <a:ext cx="8596668" cy="1320800"/>
          </a:xfrm>
        </p:spPr>
        <p:txBody>
          <a:bodyPr>
            <a:normAutofit/>
          </a:bodyPr>
          <a:lstStyle/>
          <a:p>
            <a:r>
              <a:rPr lang="nb-NO" dirty="0"/>
              <a:t>Scenario bestanddeler</a:t>
            </a:r>
          </a:p>
        </p:txBody>
      </p:sp>
      <p:sp>
        <p:nvSpPr>
          <p:cNvPr id="12" name="Isosceles Triangle 11">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Isosceles Triangle 13">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cxnSp>
        <p:nvCxnSpPr>
          <p:cNvPr id="16" name="Straight Connector 15">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Plassholder for innhold 4">
            <a:extLst>
              <a:ext uri="{FF2B5EF4-FFF2-40B4-BE49-F238E27FC236}">
                <a16:creationId xmlns:a16="http://schemas.microsoft.com/office/drawing/2014/main" id="{795846FB-5DDA-75EE-8C11-B26D894C5500}"/>
              </a:ext>
            </a:extLst>
          </p:cNvPr>
          <p:cNvSpPr>
            <a:spLocks noGrp="1"/>
          </p:cNvSpPr>
          <p:nvPr>
            <p:ph idx="1"/>
          </p:nvPr>
        </p:nvSpPr>
        <p:spPr>
          <a:xfrm>
            <a:off x="1333502" y="2160590"/>
            <a:ext cx="8470898" cy="3429260"/>
          </a:xfrm>
        </p:spPr>
        <p:txBody>
          <a:bodyPr>
            <a:normAutofit/>
          </a:bodyPr>
          <a:lstStyle/>
          <a:p>
            <a:pPr>
              <a:buFont typeface="+mj-lt"/>
              <a:buAutoNum type="arabicPeriod"/>
            </a:pPr>
            <a:r>
              <a:rPr lang="nb-NO" dirty="0"/>
              <a:t>En kort beskrivelse av det overordnede målet</a:t>
            </a:r>
          </a:p>
          <a:p>
            <a:pPr>
              <a:buFont typeface="+mj-lt"/>
              <a:buAutoNum type="arabicPeriod"/>
            </a:pPr>
            <a:r>
              <a:rPr lang="nb-NO" dirty="0"/>
              <a:t>Refererer til </a:t>
            </a:r>
            <a:r>
              <a:rPr lang="nb-NO" dirty="0" err="1"/>
              <a:t>persona</a:t>
            </a:r>
            <a:r>
              <a:rPr lang="nb-NO" dirty="0"/>
              <a:t> som er involvert for å få informasjon om evner samt motivasjonen til brukeren</a:t>
            </a:r>
          </a:p>
          <a:p>
            <a:pPr>
              <a:buFont typeface="+mj-lt"/>
              <a:buAutoNum type="arabicPeriod"/>
            </a:pPr>
            <a:r>
              <a:rPr lang="nb-NO" dirty="0"/>
              <a:t>Informasjon om hva som er involvert for å gjennomføre aktiviteten</a:t>
            </a:r>
          </a:p>
          <a:p>
            <a:pPr>
              <a:buFont typeface="+mj-lt"/>
              <a:buAutoNum type="arabicPeriod"/>
            </a:pPr>
            <a:r>
              <a:rPr lang="nb-NO" dirty="0"/>
              <a:t>En forklaring av problemer som ikke kan løses i det eksisterende systemet</a:t>
            </a:r>
          </a:p>
          <a:p>
            <a:pPr>
              <a:buFont typeface="+mj-lt"/>
              <a:buAutoNum type="arabicPeriod"/>
            </a:pPr>
            <a:r>
              <a:rPr lang="nb-NO" dirty="0"/>
              <a:t>En beskrivelse av én måte problemet kan løses på</a:t>
            </a:r>
          </a:p>
        </p:txBody>
      </p:sp>
      <p:sp>
        <p:nvSpPr>
          <p:cNvPr id="20"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Tree>
    <p:extLst>
      <p:ext uri="{BB962C8B-B14F-4D97-AF65-F5344CB8AC3E}">
        <p14:creationId xmlns:p14="http://schemas.microsoft.com/office/powerpoint/2010/main" val="370723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igure 3.5 Elements of a scenario description"/>
          <p:cNvSpPr txBox="1">
            <a:spLocks noGrp="1"/>
          </p:cNvSpPr>
          <p:nvPr>
            <p:ph type="title"/>
          </p:nvPr>
        </p:nvSpPr>
        <p:spPr>
          <a:prstGeom prst="rect">
            <a:avLst/>
          </a:prstGeom>
        </p:spPr>
        <p:txBody>
          <a:bodyPr>
            <a:normAutofit fontScale="90000"/>
          </a:bodyPr>
          <a:lstStyle/>
          <a:p>
            <a:r>
              <a:rPr sz="2531"/>
              <a:t>Figure 3.5 Elements of a scenario description</a:t>
            </a:r>
          </a:p>
        </p:txBody>
      </p:sp>
      <p:pic>
        <p:nvPicPr>
          <p:cNvPr id="3" name="Picture 2" descr="A drawing lists the six elements of scenario description (Scenario name, overall objective, what's involved in reaching the objective, personas of actors involved in the scenarios, problem that can't be addressed by existing system, possible ways that the problem could be tackled)">
            <a:extLst>
              <a:ext uri="{FF2B5EF4-FFF2-40B4-BE49-F238E27FC236}">
                <a16:creationId xmlns:a16="http://schemas.microsoft.com/office/drawing/2014/main" id="{765AC105-DDDF-8941-8C1F-51AAB9DC38CD}"/>
              </a:ext>
            </a:extLst>
          </p:cNvPr>
          <p:cNvPicPr>
            <a:picLocks noChangeAspect="1"/>
          </p:cNvPicPr>
          <p:nvPr/>
        </p:nvPicPr>
        <p:blipFill rotWithShape="1">
          <a:blip r:embed="rId3">
            <a:extLst>
              <a:ext uri="{28A0092B-C50C-407E-A947-70E740481C1C}">
                <a14:useLocalDpi xmlns:a14="http://schemas.microsoft.com/office/drawing/2010/main" val="0"/>
              </a:ext>
            </a:extLst>
          </a:blip>
          <a:srcRect l="6980" t="25574" b="46531"/>
          <a:stretch/>
        </p:blipFill>
        <p:spPr>
          <a:xfrm>
            <a:off x="1734799" y="927517"/>
            <a:ext cx="8933201" cy="382600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Isosceles Triangle 14">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Isosceles Triangle 18">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 name="Isosceles Triangle 19">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3" name="Tittel 2">
            <a:extLst>
              <a:ext uri="{FF2B5EF4-FFF2-40B4-BE49-F238E27FC236}">
                <a16:creationId xmlns:a16="http://schemas.microsoft.com/office/drawing/2014/main" id="{D6CB319D-3C67-7139-06D9-1B12BC2DC468}"/>
              </a:ext>
            </a:extLst>
          </p:cNvPr>
          <p:cNvSpPr>
            <a:spLocks noGrp="1"/>
          </p:cNvSpPr>
          <p:nvPr>
            <p:ph type="title"/>
          </p:nvPr>
        </p:nvSpPr>
        <p:spPr>
          <a:xfrm>
            <a:off x="677334" y="609600"/>
            <a:ext cx="8596668" cy="1320800"/>
          </a:xfrm>
        </p:spPr>
        <p:txBody>
          <a:bodyPr>
            <a:normAutofit/>
          </a:bodyPr>
          <a:lstStyle/>
          <a:p>
            <a:r>
              <a:rPr lang="nb-NO" dirty="0"/>
              <a:t>Stimuler tenkning</a:t>
            </a:r>
          </a:p>
        </p:txBody>
      </p:sp>
      <p:graphicFrame>
        <p:nvGraphicFramePr>
          <p:cNvPr id="2" name="Diagram 1">
            <a:extLst>
              <a:ext uri="{FF2B5EF4-FFF2-40B4-BE49-F238E27FC236}">
                <a16:creationId xmlns:a16="http://schemas.microsoft.com/office/drawing/2014/main" id="{D3CE6615-9383-52EF-5E02-2020C9C0A0D9}"/>
              </a:ext>
            </a:extLst>
          </p:cNvPr>
          <p:cNvGraphicFramePr/>
          <p:nvPr>
            <p:extLst>
              <p:ext uri="{D42A27DB-BD31-4B8C-83A1-F6EECF244321}">
                <p14:modId xmlns:p14="http://schemas.microsoft.com/office/powerpoint/2010/main" val="185785384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764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3E2B7948-C4D0-2D74-493F-17A103D73BE4}"/>
              </a:ext>
            </a:extLst>
          </p:cNvPr>
          <p:cNvSpPr>
            <a:spLocks noGrp="1"/>
          </p:cNvSpPr>
          <p:nvPr>
            <p:ph type="title"/>
          </p:nvPr>
        </p:nvSpPr>
        <p:spPr>
          <a:xfrm>
            <a:off x="1286933" y="609600"/>
            <a:ext cx="10197494" cy="1099457"/>
          </a:xfrm>
        </p:spPr>
        <p:txBody>
          <a:bodyPr>
            <a:normAutofit/>
          </a:bodyPr>
          <a:lstStyle/>
          <a:p>
            <a:r>
              <a:rPr lang="nb-NO" dirty="0"/>
              <a:t>Brukerhistorier / User </a:t>
            </a:r>
            <a:r>
              <a:rPr lang="nb-NO" dirty="0" err="1"/>
              <a:t>stories</a:t>
            </a:r>
            <a:endParaRPr lang="nb-NO"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5" name="Plassholder for innhold 2">
            <a:extLst>
              <a:ext uri="{FF2B5EF4-FFF2-40B4-BE49-F238E27FC236}">
                <a16:creationId xmlns:a16="http://schemas.microsoft.com/office/drawing/2014/main" id="{863E7E82-3710-8F63-70E0-809F59DFAEEC}"/>
              </a:ext>
            </a:extLst>
          </p:cNvPr>
          <p:cNvGraphicFramePr>
            <a:graphicFrameLocks noGrp="1"/>
          </p:cNvGraphicFramePr>
          <p:nvPr>
            <p:ph idx="1"/>
            <p:extLst>
              <p:ext uri="{D42A27DB-BD31-4B8C-83A1-F6EECF244321}">
                <p14:modId xmlns:p14="http://schemas.microsoft.com/office/powerpoint/2010/main" val="216656191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5388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F1EDCC3-C863-A9C1-0B4E-00955B8EC6D7}"/>
              </a:ext>
            </a:extLst>
          </p:cNvPr>
          <p:cNvSpPr>
            <a:spLocks noGrp="1"/>
          </p:cNvSpPr>
          <p:nvPr>
            <p:ph type="title"/>
          </p:nvPr>
        </p:nvSpPr>
        <p:spPr>
          <a:xfrm>
            <a:off x="677334" y="609600"/>
            <a:ext cx="8596668" cy="1320800"/>
          </a:xfrm>
        </p:spPr>
        <p:txBody>
          <a:bodyPr>
            <a:normAutofit/>
          </a:bodyPr>
          <a:lstStyle/>
          <a:p>
            <a:r>
              <a:rPr lang="nb-NO" dirty="0"/>
              <a:t>Er brukerhistorier til hjelp?</a:t>
            </a:r>
          </a:p>
        </p:txBody>
      </p:sp>
      <p:graphicFrame>
        <p:nvGraphicFramePr>
          <p:cNvPr id="5" name="Plassholder for innhold 2">
            <a:extLst>
              <a:ext uri="{FF2B5EF4-FFF2-40B4-BE49-F238E27FC236}">
                <a16:creationId xmlns:a16="http://schemas.microsoft.com/office/drawing/2014/main" id="{0CC4D5F1-1F87-4AA6-BB59-450D27EAAF98}"/>
              </a:ext>
            </a:extLst>
          </p:cNvPr>
          <p:cNvGraphicFramePr>
            <a:graphicFrameLocks noGrp="1"/>
          </p:cNvGraphicFramePr>
          <p:nvPr>
            <p:ph idx="1"/>
            <p:extLst>
              <p:ext uri="{D42A27DB-BD31-4B8C-83A1-F6EECF244321}">
                <p14:modId xmlns:p14="http://schemas.microsoft.com/office/powerpoint/2010/main" val="791721534"/>
              </p:ext>
            </p:extLst>
          </p:nvPr>
        </p:nvGraphicFramePr>
        <p:xfrm>
          <a:off x="146756" y="1535290"/>
          <a:ext cx="9640711" cy="4989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560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2D7E1A-94CF-B8BD-DF8D-90889ABCB55F}"/>
              </a:ext>
            </a:extLst>
          </p:cNvPr>
          <p:cNvSpPr>
            <a:spLocks noGrp="1"/>
          </p:cNvSpPr>
          <p:nvPr>
            <p:ph type="title"/>
          </p:nvPr>
        </p:nvSpPr>
        <p:spPr>
          <a:xfrm>
            <a:off x="1286933" y="609600"/>
            <a:ext cx="10197494" cy="1099457"/>
          </a:xfrm>
        </p:spPr>
        <p:txBody>
          <a:bodyPr>
            <a:normAutofit/>
          </a:bodyPr>
          <a:lstStyle/>
          <a:p>
            <a:r>
              <a:rPr lang="nb-NO" dirty="0"/>
              <a:t>Funksjonsidentifikasjon</a:t>
            </a:r>
          </a:p>
        </p:txBody>
      </p:sp>
      <p:sp>
        <p:nvSpPr>
          <p:cNvPr id="16" name="Isosceles Triangle 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5" name="Plassholder for innhold 2">
            <a:extLst>
              <a:ext uri="{FF2B5EF4-FFF2-40B4-BE49-F238E27FC236}">
                <a16:creationId xmlns:a16="http://schemas.microsoft.com/office/drawing/2014/main" id="{0CBA5802-7DB5-AFD1-5483-C2993755E22B}"/>
              </a:ext>
            </a:extLst>
          </p:cNvPr>
          <p:cNvGraphicFramePr>
            <a:graphicFrameLocks noGrp="1"/>
          </p:cNvGraphicFramePr>
          <p:nvPr>
            <p:ph idx="1"/>
            <p:extLst>
              <p:ext uri="{D42A27DB-BD31-4B8C-83A1-F6EECF244321}">
                <p14:modId xmlns:p14="http://schemas.microsoft.com/office/powerpoint/2010/main" val="415452702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97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9E271F68-F041-8CC1-3011-74DA3011C374}"/>
              </a:ext>
            </a:extLst>
          </p:cNvPr>
          <p:cNvSpPr>
            <a:spLocks noGrp="1"/>
          </p:cNvSpPr>
          <p:nvPr>
            <p:ph type="title"/>
          </p:nvPr>
        </p:nvSpPr>
        <p:spPr>
          <a:xfrm>
            <a:off x="1286933" y="609600"/>
            <a:ext cx="10197494" cy="1099457"/>
          </a:xfrm>
        </p:spPr>
        <p:txBody>
          <a:bodyPr>
            <a:normAutofit/>
          </a:bodyPr>
          <a:lstStyle/>
          <a:p>
            <a:r>
              <a:rPr lang="nb-NO" dirty="0" err="1"/>
              <a:t>Feature</a:t>
            </a:r>
            <a:r>
              <a:rPr lang="nb-NO" dirty="0"/>
              <a:t> / funksjon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5" name="Plassholder for innhold 2">
            <a:extLst>
              <a:ext uri="{FF2B5EF4-FFF2-40B4-BE49-F238E27FC236}">
                <a16:creationId xmlns:a16="http://schemas.microsoft.com/office/drawing/2014/main" id="{4E9105ED-137E-7130-5F13-1A36E138FAC7}"/>
              </a:ext>
            </a:extLst>
          </p:cNvPr>
          <p:cNvGraphicFramePr>
            <a:graphicFrameLocks noGrp="1"/>
          </p:cNvGraphicFramePr>
          <p:nvPr>
            <p:ph idx="1"/>
            <p:extLst>
              <p:ext uri="{D42A27DB-BD31-4B8C-83A1-F6EECF244321}">
                <p14:modId xmlns:p14="http://schemas.microsoft.com/office/powerpoint/2010/main" val="244304173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04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33" y="609600"/>
            <a:ext cx="10197494" cy="1099457"/>
          </a:xfrm>
        </p:spPr>
        <p:txBody>
          <a:bodyPr>
            <a:normAutofit/>
          </a:bodyPr>
          <a:lstStyle/>
          <a:p>
            <a:r>
              <a:rPr lang="en-US" dirty="0"/>
              <a:t>Agenda</a:t>
            </a:r>
          </a:p>
        </p:txBody>
      </p:sp>
      <p:grpSp>
        <p:nvGrpSpPr>
          <p:cNvPr id="7" name="Group 6"/>
          <p:cNvGrpSpPr/>
          <p:nvPr/>
        </p:nvGrpSpPr>
        <p:grpSpPr>
          <a:xfrm>
            <a:off x="691972" y="2669402"/>
            <a:ext cx="2268338" cy="2722007"/>
            <a:chOff x="187" y="685737"/>
            <a:chExt cx="2268338" cy="2722007"/>
          </a:xfrm>
        </p:grpSpPr>
        <p:sp>
          <p:nvSpPr>
            <p:cNvPr id="8" name="Rectangle 7"/>
            <p:cNvSpPr/>
            <p:nvPr/>
          </p:nvSpPr>
          <p:spPr>
            <a:xfrm>
              <a:off x="187" y="685737"/>
              <a:ext cx="2268338" cy="2722006"/>
            </a:xfrm>
            <a:prstGeom prst="rect">
              <a:avLst/>
            </a:prstGeom>
          </p:spPr>
          <p:style>
            <a:lnRef idx="1">
              <a:schemeClr val="accent2">
                <a:shade val="50000"/>
                <a:hueOff val="0"/>
                <a:satOff val="0"/>
                <a:lumOff val="0"/>
                <a:alphaOff val="0"/>
              </a:schemeClr>
            </a:lnRef>
            <a:fillRef idx="3">
              <a:schemeClr val="accent2">
                <a:shade val="50000"/>
                <a:hueOff val="0"/>
                <a:satOff val="0"/>
                <a:lumOff val="0"/>
                <a:alphaOff val="0"/>
              </a:schemeClr>
            </a:fillRef>
            <a:effectRef idx="3">
              <a:schemeClr val="accent2">
                <a:shade val="50000"/>
                <a:hueOff val="0"/>
                <a:satOff val="0"/>
                <a:lumOff val="0"/>
                <a:alphaOff val="0"/>
              </a:schemeClr>
            </a:effectRef>
            <a:fontRef idx="minor">
              <a:schemeClr val="lt1"/>
            </a:fontRef>
          </p:style>
          <p:txBody>
            <a:bodyPr/>
            <a:lstStyle/>
            <a:p>
              <a:endParaRPr lang="nb-NO"/>
            </a:p>
          </p:txBody>
        </p:sp>
        <p:sp>
          <p:nvSpPr>
            <p:cNvPr id="9" name="Rectangle 8"/>
            <p:cNvSpPr/>
            <p:nvPr/>
          </p:nvSpPr>
          <p:spPr>
            <a:xfrm>
              <a:off x="187" y="1774540"/>
              <a:ext cx="2268338" cy="16332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4061" tIns="0" rIns="224061" bIns="330200" numCol="1" spcCol="1270" anchor="t" anchorCtr="0">
              <a:noAutofit/>
            </a:bodyPr>
            <a:lstStyle/>
            <a:p>
              <a:pPr lvl="0" algn="l" defTabSz="844550">
                <a:lnSpc>
                  <a:spcPct val="90000"/>
                </a:lnSpc>
                <a:spcBef>
                  <a:spcPct val="0"/>
                </a:spcBef>
                <a:spcAft>
                  <a:spcPct val="35000"/>
                </a:spcAft>
              </a:pPr>
              <a:r>
                <a:rPr lang="en-US" sz="1900" dirty="0">
                  <a:solidFill>
                    <a:schemeClr val="tx2"/>
                  </a:solidFill>
                </a:rPr>
                <a:t>Personas</a:t>
              </a:r>
            </a:p>
          </p:txBody>
        </p:sp>
      </p:grpSp>
      <p:grpSp>
        <p:nvGrpSpPr>
          <p:cNvPr id="11" name="Group 10"/>
          <p:cNvGrpSpPr/>
          <p:nvPr/>
        </p:nvGrpSpPr>
        <p:grpSpPr>
          <a:xfrm>
            <a:off x="3294518" y="2644969"/>
            <a:ext cx="2268338" cy="2722007"/>
            <a:chOff x="2449993" y="685737"/>
            <a:chExt cx="2268338" cy="2722007"/>
          </a:xfrm>
        </p:grpSpPr>
        <p:sp>
          <p:nvSpPr>
            <p:cNvPr id="13" name="Rectangle 12"/>
            <p:cNvSpPr/>
            <p:nvPr/>
          </p:nvSpPr>
          <p:spPr>
            <a:xfrm>
              <a:off x="2449993" y="685737"/>
              <a:ext cx="2268338" cy="2722006"/>
            </a:xfrm>
            <a:prstGeom prst="rect">
              <a:avLst/>
            </a:prstGeom>
          </p:spPr>
          <p:style>
            <a:lnRef idx="1">
              <a:schemeClr val="accent2">
                <a:shade val="50000"/>
                <a:hueOff val="289735"/>
                <a:satOff val="-12047"/>
                <a:lumOff val="24967"/>
                <a:alphaOff val="0"/>
              </a:schemeClr>
            </a:lnRef>
            <a:fillRef idx="3">
              <a:schemeClr val="accent2">
                <a:shade val="50000"/>
                <a:hueOff val="289735"/>
                <a:satOff val="-12047"/>
                <a:lumOff val="24967"/>
                <a:alphaOff val="0"/>
              </a:schemeClr>
            </a:fillRef>
            <a:effectRef idx="3">
              <a:schemeClr val="accent2">
                <a:shade val="50000"/>
                <a:hueOff val="289735"/>
                <a:satOff val="-12047"/>
                <a:lumOff val="24967"/>
                <a:alphaOff val="0"/>
              </a:schemeClr>
            </a:effectRef>
            <a:fontRef idx="minor">
              <a:schemeClr val="lt1"/>
            </a:fontRef>
          </p:style>
          <p:txBody>
            <a:bodyPr/>
            <a:lstStyle/>
            <a:p>
              <a:endParaRPr lang="nb-NO"/>
            </a:p>
          </p:txBody>
        </p:sp>
        <p:sp>
          <p:nvSpPr>
            <p:cNvPr id="15" name="Rectangle 14"/>
            <p:cNvSpPr/>
            <p:nvPr/>
          </p:nvSpPr>
          <p:spPr>
            <a:xfrm>
              <a:off x="2449993" y="1774540"/>
              <a:ext cx="2268338" cy="16332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4061" tIns="0" rIns="224061" bIns="330200" numCol="1" spcCol="1270" anchor="t" anchorCtr="0">
              <a:noAutofit/>
            </a:bodyPr>
            <a:lstStyle/>
            <a:p>
              <a:pPr lvl="0" algn="l" defTabSz="844550">
                <a:lnSpc>
                  <a:spcPct val="90000"/>
                </a:lnSpc>
                <a:spcBef>
                  <a:spcPct val="0"/>
                </a:spcBef>
                <a:spcAft>
                  <a:spcPct val="35000"/>
                </a:spcAft>
              </a:pPr>
              <a:r>
                <a:rPr lang="en-US" sz="1900" dirty="0" err="1">
                  <a:solidFill>
                    <a:schemeClr val="tx2"/>
                  </a:solidFill>
                </a:rPr>
                <a:t>Scenarier</a:t>
              </a:r>
              <a:endParaRPr lang="en-US" sz="1900" dirty="0">
                <a:solidFill>
                  <a:schemeClr val="tx2"/>
                </a:solidFill>
              </a:endParaRPr>
            </a:p>
          </p:txBody>
        </p:sp>
      </p:grpSp>
      <p:grpSp>
        <p:nvGrpSpPr>
          <p:cNvPr id="16" name="Group 15"/>
          <p:cNvGrpSpPr/>
          <p:nvPr/>
        </p:nvGrpSpPr>
        <p:grpSpPr>
          <a:xfrm>
            <a:off x="5897064" y="2644969"/>
            <a:ext cx="2268338" cy="2729234"/>
            <a:chOff x="4899800" y="678510"/>
            <a:chExt cx="2268338" cy="2729234"/>
          </a:xfrm>
        </p:grpSpPr>
        <p:sp>
          <p:nvSpPr>
            <p:cNvPr id="17" name="Rectangle 16"/>
            <p:cNvSpPr/>
            <p:nvPr/>
          </p:nvSpPr>
          <p:spPr>
            <a:xfrm>
              <a:off x="4899800" y="678510"/>
              <a:ext cx="2268338" cy="2722006"/>
            </a:xfrm>
            <a:prstGeom prst="rect">
              <a:avLst/>
            </a:prstGeom>
          </p:spPr>
          <p:style>
            <a:lnRef idx="1">
              <a:schemeClr val="accent2">
                <a:shade val="50000"/>
                <a:hueOff val="579469"/>
                <a:satOff val="-24095"/>
                <a:lumOff val="49934"/>
                <a:alphaOff val="0"/>
              </a:schemeClr>
            </a:lnRef>
            <a:fillRef idx="3">
              <a:schemeClr val="accent2">
                <a:shade val="50000"/>
                <a:hueOff val="579469"/>
                <a:satOff val="-24095"/>
                <a:lumOff val="49934"/>
                <a:alphaOff val="0"/>
              </a:schemeClr>
            </a:fillRef>
            <a:effectRef idx="3">
              <a:schemeClr val="accent2">
                <a:shade val="50000"/>
                <a:hueOff val="579469"/>
                <a:satOff val="-24095"/>
                <a:lumOff val="49934"/>
                <a:alphaOff val="0"/>
              </a:schemeClr>
            </a:effectRef>
            <a:fontRef idx="minor">
              <a:schemeClr val="lt1"/>
            </a:fontRef>
          </p:style>
          <p:txBody>
            <a:bodyPr/>
            <a:lstStyle/>
            <a:p>
              <a:endParaRPr lang="nb-NO"/>
            </a:p>
          </p:txBody>
        </p:sp>
        <p:sp>
          <p:nvSpPr>
            <p:cNvPr id="18" name="Rectangle 17"/>
            <p:cNvSpPr/>
            <p:nvPr/>
          </p:nvSpPr>
          <p:spPr>
            <a:xfrm>
              <a:off x="4899800" y="1774540"/>
              <a:ext cx="2268338" cy="16332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4061" tIns="0" rIns="224061" bIns="330200" numCol="1" spcCol="1270" anchor="t" anchorCtr="0">
              <a:noAutofit/>
            </a:bodyPr>
            <a:lstStyle/>
            <a:p>
              <a:pPr lvl="0" algn="l" defTabSz="844550">
                <a:lnSpc>
                  <a:spcPct val="90000"/>
                </a:lnSpc>
                <a:spcBef>
                  <a:spcPct val="0"/>
                </a:spcBef>
                <a:spcAft>
                  <a:spcPct val="35000"/>
                </a:spcAft>
              </a:pPr>
              <a:r>
                <a:rPr lang="en-US" sz="1900" dirty="0" err="1">
                  <a:solidFill>
                    <a:schemeClr val="tx2"/>
                  </a:solidFill>
                </a:rPr>
                <a:t>Brukerhistorier</a:t>
              </a:r>
              <a:endParaRPr lang="en-US" sz="1900" kern="1200" dirty="0">
                <a:solidFill>
                  <a:schemeClr val="tx2"/>
                </a:solidFill>
              </a:endParaRPr>
            </a:p>
          </p:txBody>
        </p:sp>
      </p:grpSp>
      <p:grpSp>
        <p:nvGrpSpPr>
          <p:cNvPr id="19" name="Group 18"/>
          <p:cNvGrpSpPr/>
          <p:nvPr/>
        </p:nvGrpSpPr>
        <p:grpSpPr>
          <a:xfrm>
            <a:off x="8420952" y="2650324"/>
            <a:ext cx="2268338" cy="2716652"/>
            <a:chOff x="7806608" y="963292"/>
            <a:chExt cx="1805748" cy="2166897"/>
          </a:xfrm>
        </p:grpSpPr>
        <p:sp>
          <p:nvSpPr>
            <p:cNvPr id="20" name="Rectangle 19"/>
            <p:cNvSpPr/>
            <p:nvPr/>
          </p:nvSpPr>
          <p:spPr>
            <a:xfrm>
              <a:off x="7806608" y="963292"/>
              <a:ext cx="1805748" cy="2166897"/>
            </a:xfrm>
            <a:prstGeom prst="rect">
              <a:avLst/>
            </a:prstGeom>
          </p:spPr>
          <p:style>
            <a:lnRef idx="1">
              <a:schemeClr val="accent2">
                <a:shade val="50000"/>
                <a:hueOff val="231788"/>
                <a:satOff val="-9638"/>
                <a:lumOff val="19974"/>
                <a:alphaOff val="0"/>
              </a:schemeClr>
            </a:lnRef>
            <a:fillRef idx="3">
              <a:schemeClr val="accent2">
                <a:shade val="50000"/>
                <a:hueOff val="231788"/>
                <a:satOff val="-9638"/>
                <a:lumOff val="19974"/>
                <a:alphaOff val="0"/>
              </a:schemeClr>
            </a:fillRef>
            <a:effectRef idx="3">
              <a:schemeClr val="accent2">
                <a:shade val="50000"/>
                <a:hueOff val="231788"/>
                <a:satOff val="-9638"/>
                <a:lumOff val="19974"/>
                <a:alphaOff val="0"/>
              </a:schemeClr>
            </a:effectRef>
            <a:fontRef idx="minor">
              <a:schemeClr val="lt1"/>
            </a:fontRef>
          </p:style>
          <p:txBody>
            <a:bodyPr/>
            <a:lstStyle/>
            <a:p>
              <a:endParaRPr lang="nb-NO"/>
            </a:p>
          </p:txBody>
        </p:sp>
        <p:sp>
          <p:nvSpPr>
            <p:cNvPr id="21" name="Rectangle 20"/>
            <p:cNvSpPr/>
            <p:nvPr/>
          </p:nvSpPr>
          <p:spPr>
            <a:xfrm>
              <a:off x="7806608" y="1830051"/>
              <a:ext cx="1805748" cy="1300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8368" tIns="0" rIns="178368" bIns="330200" numCol="1" spcCol="1270" anchor="t" anchorCtr="0">
              <a:noAutofit/>
            </a:bodyPr>
            <a:lstStyle/>
            <a:p>
              <a:pPr lvl="0" algn="l" defTabSz="666750">
                <a:lnSpc>
                  <a:spcPct val="90000"/>
                </a:lnSpc>
                <a:spcBef>
                  <a:spcPct val="0"/>
                </a:spcBef>
                <a:spcAft>
                  <a:spcPct val="35000"/>
                </a:spcAft>
              </a:pPr>
              <a:r>
                <a:rPr lang="en-US" sz="1900" dirty="0" err="1">
                  <a:solidFill>
                    <a:schemeClr val="tx2"/>
                  </a:solidFill>
                </a:rPr>
                <a:t>Finne</a:t>
              </a:r>
              <a:r>
                <a:rPr lang="en-US" sz="1500" kern="1200" dirty="0"/>
                <a:t> </a:t>
              </a:r>
              <a:r>
                <a:rPr lang="en-US" sz="1900" dirty="0" err="1">
                  <a:solidFill>
                    <a:schemeClr val="tx2"/>
                  </a:solidFill>
                </a:rPr>
                <a:t>krav</a:t>
              </a:r>
              <a:endParaRPr lang="en-US" sz="1900" dirty="0">
                <a:solidFill>
                  <a:schemeClr val="tx2"/>
                </a:solidFill>
              </a:endParaRPr>
            </a:p>
          </p:txBody>
        </p:sp>
      </p:grpSp>
    </p:spTree>
    <p:extLst>
      <p:ext uri="{BB962C8B-B14F-4D97-AF65-F5344CB8AC3E}">
        <p14:creationId xmlns:p14="http://schemas.microsoft.com/office/powerpoint/2010/main" val="70897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A diagram represents the four important knowledge sources of feature design. ">
            <a:extLst>
              <a:ext uri="{FF2B5EF4-FFF2-40B4-BE49-F238E27FC236}">
                <a16:creationId xmlns:a16="http://schemas.microsoft.com/office/drawing/2014/main" id="{5BBC24D2-4873-DDB6-D9E4-E4825FD8AC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956" t="6839" r="16041" b="58036"/>
          <a:stretch/>
        </p:blipFill>
        <p:spPr>
          <a:xfrm>
            <a:off x="3397623" y="1131994"/>
            <a:ext cx="5398631" cy="4590386"/>
          </a:xfrm>
          <a:prstGeom prst="rect">
            <a:avLst/>
          </a:prstGeom>
        </p:spPr>
      </p:pic>
    </p:spTree>
    <p:extLst>
      <p:ext uri="{BB962C8B-B14F-4D97-AF65-F5344CB8AC3E}">
        <p14:creationId xmlns:p14="http://schemas.microsoft.com/office/powerpoint/2010/main" val="345792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09F7B8DA-52B4-1153-70A4-29E59ED05695}"/>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Designing product features</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pic>
        <p:nvPicPr>
          <p:cNvPr id="4" name="Picture 4" descr="A star diagrams represents the six factors in feature set design. ">
            <a:extLst>
              <a:ext uri="{FF2B5EF4-FFF2-40B4-BE49-F238E27FC236}">
                <a16:creationId xmlns:a16="http://schemas.microsoft.com/office/drawing/2014/main" id="{D1E89C5B-F0FD-9AF0-0881-18CBE8162D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547" t="13576" r="27239" b="55126"/>
          <a:stretch/>
        </p:blipFill>
        <p:spPr>
          <a:xfrm>
            <a:off x="888604" y="1870943"/>
            <a:ext cx="3765692" cy="3124083"/>
          </a:xfrm>
          <a:prstGeom prst="rect">
            <a:avLst/>
          </a:prstGeom>
        </p:spPr>
      </p:pic>
    </p:spTree>
    <p:extLst>
      <p:ext uri="{BB962C8B-B14F-4D97-AF65-F5344CB8AC3E}">
        <p14:creationId xmlns:p14="http://schemas.microsoft.com/office/powerpoint/2010/main" val="407663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0E69D8EC-3EA9-5E82-2FEE-68F3D9EFF537}"/>
              </a:ext>
            </a:extLst>
          </p:cNvPr>
          <p:cNvSpPr>
            <a:spLocks noGrp="1"/>
          </p:cNvSpPr>
          <p:nvPr>
            <p:ph type="title"/>
          </p:nvPr>
        </p:nvSpPr>
        <p:spPr>
          <a:xfrm>
            <a:off x="1286933" y="609600"/>
            <a:ext cx="10197494" cy="1099457"/>
          </a:xfrm>
        </p:spPr>
        <p:txBody>
          <a:bodyPr>
            <a:normAutofit/>
          </a:bodyPr>
          <a:lstStyle/>
          <a:p>
            <a:r>
              <a:rPr lang="nb-NO" dirty="0" err="1"/>
              <a:t>Funskjons</a:t>
            </a:r>
            <a:r>
              <a:rPr lang="nb-NO" dirty="0"/>
              <a:t> avveininger</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5" name="Plassholder for innhold 2">
            <a:extLst>
              <a:ext uri="{FF2B5EF4-FFF2-40B4-BE49-F238E27FC236}">
                <a16:creationId xmlns:a16="http://schemas.microsoft.com/office/drawing/2014/main" id="{AAEB5EBF-6FA9-EF97-0C2F-2C30ED955E7D}"/>
              </a:ext>
            </a:extLst>
          </p:cNvPr>
          <p:cNvGraphicFramePr>
            <a:graphicFrameLocks noGrp="1"/>
          </p:cNvGraphicFramePr>
          <p:nvPr>
            <p:ph idx="1"/>
            <p:extLst>
              <p:ext uri="{D42A27DB-BD31-4B8C-83A1-F6EECF244321}">
                <p14:modId xmlns:p14="http://schemas.microsoft.com/office/powerpoint/2010/main" val="70722861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3367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5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0" name="Isosceles Triangle 205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4" name="Isosceles Triangle 206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5" name="Isosceles Triangle 206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067" name="Rectangle 206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9" name="Group 206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0" name="Straight Connector 206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3" name="Isosceles Triangle 207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7" name="Isosceles Triangle 207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8" name="Isosceles Triangle 207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080" name="Rectangle 207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089349D-0D7F-23E5-5FC7-3687E9D9B9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6686" y="1131994"/>
            <a:ext cx="6000504"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52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5147E481-CC1B-CDF1-C141-21D35B5563B4}"/>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Feature creep</a:t>
            </a:r>
          </a:p>
        </p:txBody>
      </p:sp>
      <p:pic>
        <p:nvPicPr>
          <p:cNvPr id="4" name="Picture 5" descr="The questions are as follows. &#10;• Does this feature really add anything new or is it simply an alternative way of doing something that is already supported?&#10;• Is this feature likely important to and used most software users?&#10;• Can this feature be implemented by extending an existing feature rather than adding another feature to the system?&#10;• Does this feature provide general functionality or is it a very specific feature?&#10;&#10;">
            <a:extLst>
              <a:ext uri="{FF2B5EF4-FFF2-40B4-BE49-F238E27FC236}">
                <a16:creationId xmlns:a16="http://schemas.microsoft.com/office/drawing/2014/main" id="{B95FFC1B-1960-FAA2-C0D0-8E9CFBE7797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0378" b="49237"/>
          <a:stretch/>
        </p:blipFill>
        <p:spPr>
          <a:xfrm>
            <a:off x="2269969" y="934222"/>
            <a:ext cx="5720030" cy="3299450"/>
          </a:xfrm>
          <a:prstGeom prst="rect">
            <a:avLst/>
          </a:prstGeom>
        </p:spPr>
      </p:pic>
    </p:spTree>
    <p:extLst>
      <p:ext uri="{BB962C8B-B14F-4D97-AF65-F5344CB8AC3E}">
        <p14:creationId xmlns:p14="http://schemas.microsoft.com/office/powerpoint/2010/main" val="1328682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5F846056-70DA-5DC4-EE21-100F1B71454B}"/>
              </a:ext>
            </a:extLst>
          </p:cNvPr>
          <p:cNvSpPr>
            <a:spLocks noGrp="1"/>
          </p:cNvSpPr>
          <p:nvPr>
            <p:ph type="title"/>
          </p:nvPr>
        </p:nvSpPr>
        <p:spPr>
          <a:xfrm>
            <a:off x="1286933" y="609600"/>
            <a:ext cx="10197494" cy="1099457"/>
          </a:xfrm>
        </p:spPr>
        <p:txBody>
          <a:bodyPr>
            <a:normAutofit/>
          </a:bodyPr>
          <a:lstStyle/>
          <a:p>
            <a:r>
              <a:rPr lang="nb-NO" dirty="0"/>
              <a:t>Identifisere funksjoner</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5" name="Plassholder for innhold 2">
            <a:extLst>
              <a:ext uri="{FF2B5EF4-FFF2-40B4-BE49-F238E27FC236}">
                <a16:creationId xmlns:a16="http://schemas.microsoft.com/office/drawing/2014/main" id="{4EE9455E-3DA9-7EA9-CAC9-A09E293B4749}"/>
              </a:ext>
            </a:extLst>
          </p:cNvPr>
          <p:cNvGraphicFramePr>
            <a:graphicFrameLocks noGrp="1"/>
          </p:cNvGraphicFramePr>
          <p:nvPr>
            <p:ph idx="1"/>
            <p:extLst>
              <p:ext uri="{D42A27DB-BD31-4B8C-83A1-F6EECF244321}">
                <p14:modId xmlns:p14="http://schemas.microsoft.com/office/powerpoint/2010/main" val="286062731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8811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tel 1">
            <a:extLst>
              <a:ext uri="{FF2B5EF4-FFF2-40B4-BE49-F238E27FC236}">
                <a16:creationId xmlns:a16="http://schemas.microsoft.com/office/drawing/2014/main" id="{52C1BB50-F8E7-7BC6-97C0-E1349EF5F61E}"/>
              </a:ext>
            </a:extLst>
          </p:cNvPr>
          <p:cNvSpPr>
            <a:spLocks noGrp="1"/>
          </p:cNvSpPr>
          <p:nvPr>
            <p:ph type="title"/>
          </p:nvPr>
        </p:nvSpPr>
        <p:spPr>
          <a:xfrm>
            <a:off x="643467" y="816638"/>
            <a:ext cx="3367359" cy="5224724"/>
          </a:xfrm>
        </p:spPr>
        <p:txBody>
          <a:bodyPr anchor="ctr">
            <a:normAutofit/>
          </a:bodyPr>
          <a:lstStyle/>
          <a:p>
            <a:r>
              <a:rPr lang="nb-NO" sz="3100"/>
              <a:t>Kravspesifikasjon</a:t>
            </a:r>
          </a:p>
        </p:txBody>
      </p:sp>
      <p:sp>
        <p:nvSpPr>
          <p:cNvPr id="28" name="Plassholder for innhold 2">
            <a:extLst>
              <a:ext uri="{FF2B5EF4-FFF2-40B4-BE49-F238E27FC236}">
                <a16:creationId xmlns:a16="http://schemas.microsoft.com/office/drawing/2014/main" id="{74C769C3-7021-306B-50C3-3DBB492CECC4}"/>
              </a:ext>
            </a:extLst>
          </p:cNvPr>
          <p:cNvSpPr>
            <a:spLocks noGrp="1"/>
          </p:cNvSpPr>
          <p:nvPr>
            <p:ph idx="1"/>
          </p:nvPr>
        </p:nvSpPr>
        <p:spPr>
          <a:xfrm>
            <a:off x="4654295" y="816638"/>
            <a:ext cx="4619706" cy="5224724"/>
          </a:xfrm>
        </p:spPr>
        <p:txBody>
          <a:bodyPr anchor="ctr">
            <a:normAutofit/>
          </a:bodyPr>
          <a:lstStyle/>
          <a:p>
            <a:r>
              <a:rPr lang="nb-NO"/>
              <a:t>Resultatet av funksjonsidentifikasjonsprosessen bør være en liste over funksjoner som benyttes for å designe og implementere produktet ditt</a:t>
            </a:r>
          </a:p>
          <a:p>
            <a:r>
              <a:rPr lang="nb-NO"/>
              <a:t>Det er ikke nødvendig å gå i detalj om funksjonene på dette stadiet. Du legger til detaljer når du implementerer funksjonen.</a:t>
            </a:r>
          </a:p>
          <a:p>
            <a:r>
              <a:rPr lang="nb-NO"/>
              <a:t>Du kan beskrive funksjonene ved å benytte en standard input-aksjon-output-mal ved å bruke strukturerte beskrivelser eller ved hjelp av et sett brukerhistorier</a:t>
            </a:r>
          </a:p>
        </p:txBody>
      </p:sp>
    </p:spTree>
    <p:extLst>
      <p:ext uri="{BB962C8B-B14F-4D97-AF65-F5344CB8AC3E}">
        <p14:creationId xmlns:p14="http://schemas.microsoft.com/office/powerpoint/2010/main" val="355741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F0D559F-6DD8-667D-4B0A-D204C82476F4}"/>
              </a:ext>
            </a:extLst>
          </p:cNvPr>
          <p:cNvSpPr>
            <a:spLocks noGrp="1"/>
          </p:cNvSpPr>
          <p:nvPr>
            <p:ph type="title"/>
          </p:nvPr>
        </p:nvSpPr>
        <p:spPr/>
        <p:txBody>
          <a:bodyPr/>
          <a:lstStyle/>
          <a:p>
            <a:r>
              <a:rPr lang="nb-NO" dirty="0"/>
              <a:t>Funksjonelle vs. Ikke-funksjonelle</a:t>
            </a:r>
          </a:p>
        </p:txBody>
      </p:sp>
      <p:sp>
        <p:nvSpPr>
          <p:cNvPr id="6" name="Plassholder for tekst 5">
            <a:extLst>
              <a:ext uri="{FF2B5EF4-FFF2-40B4-BE49-F238E27FC236}">
                <a16:creationId xmlns:a16="http://schemas.microsoft.com/office/drawing/2014/main" id="{73F255E3-334F-2E9A-4765-DF5256714FBF}"/>
              </a:ext>
            </a:extLst>
          </p:cNvPr>
          <p:cNvSpPr>
            <a:spLocks noGrp="1"/>
          </p:cNvSpPr>
          <p:nvPr>
            <p:ph type="body" idx="1"/>
          </p:nvPr>
        </p:nvSpPr>
        <p:spPr/>
        <p:txBody>
          <a:bodyPr/>
          <a:lstStyle/>
          <a:p>
            <a:r>
              <a:rPr lang="nb-NO" dirty="0"/>
              <a:t>Funksjonelle</a:t>
            </a:r>
          </a:p>
        </p:txBody>
      </p:sp>
      <p:sp>
        <p:nvSpPr>
          <p:cNvPr id="4" name="Plassholder for innhold 3">
            <a:extLst>
              <a:ext uri="{FF2B5EF4-FFF2-40B4-BE49-F238E27FC236}">
                <a16:creationId xmlns:a16="http://schemas.microsoft.com/office/drawing/2014/main" id="{62271B70-522C-EE9B-5AAA-C1ECFB54A2D4}"/>
              </a:ext>
            </a:extLst>
          </p:cNvPr>
          <p:cNvSpPr>
            <a:spLocks noGrp="1"/>
          </p:cNvSpPr>
          <p:nvPr>
            <p:ph sz="half" idx="2"/>
          </p:nvPr>
        </p:nvSpPr>
        <p:spPr/>
        <p:txBody>
          <a:bodyPr/>
          <a:lstStyle/>
          <a:p>
            <a:r>
              <a:rPr lang="nb-NO" sz="1800" b="0" i="0" u="none" strike="noStrike" baseline="0" dirty="0">
                <a:solidFill>
                  <a:schemeClr val="tx1"/>
                </a:solidFill>
                <a:latin typeface="Average-Regular"/>
              </a:rPr>
              <a:t>Handler om krav til systemet i form av funksjonalitet som skal være implementert.</a:t>
            </a:r>
          </a:p>
          <a:p>
            <a:r>
              <a:rPr lang="nb-NO" sz="1800" b="0" i="0" u="none" strike="noStrike" baseline="0" dirty="0">
                <a:solidFill>
                  <a:schemeClr val="tx1"/>
                </a:solidFill>
                <a:latin typeface="Average-Regular"/>
              </a:rPr>
              <a:t>Dette er “de synlige” egenskapene til systemet, som gjør at systemet løser den oppgaven det er designet for.</a:t>
            </a:r>
          </a:p>
          <a:p>
            <a:r>
              <a:rPr lang="nb-NO" dirty="0">
                <a:solidFill>
                  <a:schemeClr val="tx1"/>
                </a:solidFill>
                <a:latin typeface="Average-Regular"/>
              </a:rPr>
              <a:t>Beskriver funksjonene i </a:t>
            </a:r>
            <a:r>
              <a:rPr lang="nb-NO" dirty="0" err="1">
                <a:solidFill>
                  <a:schemeClr val="tx1"/>
                </a:solidFill>
                <a:latin typeface="Average-Regular"/>
              </a:rPr>
              <a:t>systeme</a:t>
            </a:r>
            <a:r>
              <a:rPr lang="nb-NO" dirty="0">
                <a:solidFill>
                  <a:schemeClr val="tx1"/>
                </a:solidFill>
                <a:latin typeface="Average-Regular"/>
              </a:rPr>
              <a:t> – hvilke funksjoner systemet skal kunne utføre</a:t>
            </a:r>
            <a:endParaRPr lang="nb-NO" dirty="0">
              <a:solidFill>
                <a:schemeClr val="tx1"/>
              </a:solidFill>
            </a:endParaRPr>
          </a:p>
        </p:txBody>
      </p:sp>
      <p:sp>
        <p:nvSpPr>
          <p:cNvPr id="7" name="Plassholder for tekst 6">
            <a:extLst>
              <a:ext uri="{FF2B5EF4-FFF2-40B4-BE49-F238E27FC236}">
                <a16:creationId xmlns:a16="http://schemas.microsoft.com/office/drawing/2014/main" id="{227C9DD9-B686-FAA2-FD96-1E6E110DD141}"/>
              </a:ext>
            </a:extLst>
          </p:cNvPr>
          <p:cNvSpPr>
            <a:spLocks noGrp="1"/>
          </p:cNvSpPr>
          <p:nvPr>
            <p:ph type="body" sz="quarter" idx="3"/>
          </p:nvPr>
        </p:nvSpPr>
        <p:spPr/>
        <p:txBody>
          <a:bodyPr/>
          <a:lstStyle/>
          <a:p>
            <a:r>
              <a:rPr lang="nb-NO" dirty="0"/>
              <a:t>Ikke-funksjonelle</a:t>
            </a:r>
          </a:p>
        </p:txBody>
      </p:sp>
      <p:sp>
        <p:nvSpPr>
          <p:cNvPr id="5" name="Plassholder for innhold 4">
            <a:extLst>
              <a:ext uri="{FF2B5EF4-FFF2-40B4-BE49-F238E27FC236}">
                <a16:creationId xmlns:a16="http://schemas.microsoft.com/office/drawing/2014/main" id="{CD07B016-02AC-2CA9-E0CE-DEB02C5FBAA6}"/>
              </a:ext>
            </a:extLst>
          </p:cNvPr>
          <p:cNvSpPr>
            <a:spLocks noGrp="1"/>
          </p:cNvSpPr>
          <p:nvPr>
            <p:ph sz="quarter" idx="4"/>
          </p:nvPr>
        </p:nvSpPr>
        <p:spPr/>
        <p:txBody>
          <a:bodyPr/>
          <a:lstStyle/>
          <a:p>
            <a:r>
              <a:rPr lang="nb-NO" sz="1800" b="0" i="0" u="none" strike="noStrike" baseline="0" dirty="0">
                <a:solidFill>
                  <a:schemeClr val="tx1"/>
                </a:solidFill>
                <a:latin typeface="Average-Regular"/>
              </a:rPr>
              <a:t>Krav til systemet som ikke direkte reflekterer funksjonalitet, men som fortsatt er viktige egenskaper som systemet kan ha.</a:t>
            </a:r>
          </a:p>
          <a:p>
            <a:r>
              <a:rPr lang="nb-NO" sz="1800" b="0" i="0" u="none" strike="noStrike" baseline="0" dirty="0">
                <a:solidFill>
                  <a:schemeClr val="tx1"/>
                </a:solidFill>
                <a:latin typeface="Average-Regular"/>
              </a:rPr>
              <a:t>Dette er de “usynlige” delene av systemet, og inneholder begrensninger som er viktige for prosjektgjennomførelsen.</a:t>
            </a:r>
          </a:p>
          <a:p>
            <a:r>
              <a:rPr lang="nb-NO" dirty="0">
                <a:solidFill>
                  <a:schemeClr val="tx1"/>
                </a:solidFill>
                <a:latin typeface="Average-Regular"/>
              </a:rPr>
              <a:t>Beskriver egenskapene ved systemet</a:t>
            </a:r>
            <a:endParaRPr lang="nb-NO" dirty="0">
              <a:solidFill>
                <a:schemeClr val="tx1"/>
              </a:solidFill>
            </a:endParaRPr>
          </a:p>
        </p:txBody>
      </p:sp>
    </p:spTree>
    <p:extLst>
      <p:ext uri="{BB962C8B-B14F-4D97-AF65-F5344CB8AC3E}">
        <p14:creationId xmlns:p14="http://schemas.microsoft.com/office/powerpoint/2010/main" val="4241211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tel 1">
            <a:extLst>
              <a:ext uri="{FF2B5EF4-FFF2-40B4-BE49-F238E27FC236}">
                <a16:creationId xmlns:a16="http://schemas.microsoft.com/office/drawing/2014/main" id="{ACF5F027-89E0-3F9C-5CC2-901DAC8F8C27}"/>
              </a:ext>
            </a:extLst>
          </p:cNvPr>
          <p:cNvSpPr>
            <a:spLocks noGrp="1"/>
          </p:cNvSpPr>
          <p:nvPr>
            <p:ph type="title"/>
          </p:nvPr>
        </p:nvSpPr>
        <p:spPr>
          <a:xfrm>
            <a:off x="643467" y="816638"/>
            <a:ext cx="3367359" cy="5224724"/>
          </a:xfrm>
        </p:spPr>
        <p:txBody>
          <a:bodyPr anchor="ctr">
            <a:normAutofit/>
          </a:bodyPr>
          <a:lstStyle/>
          <a:p>
            <a:r>
              <a:rPr lang="nb-NO" dirty="0"/>
              <a:t>Hva er krav?</a:t>
            </a:r>
          </a:p>
        </p:txBody>
      </p:sp>
      <p:sp>
        <p:nvSpPr>
          <p:cNvPr id="15" name="Plassholder for innhold 2">
            <a:extLst>
              <a:ext uri="{FF2B5EF4-FFF2-40B4-BE49-F238E27FC236}">
                <a16:creationId xmlns:a16="http://schemas.microsoft.com/office/drawing/2014/main" id="{839301B9-4EE3-B65E-FA78-E4DC3D34F2A0}"/>
              </a:ext>
            </a:extLst>
          </p:cNvPr>
          <p:cNvSpPr>
            <a:spLocks noGrp="1"/>
          </p:cNvSpPr>
          <p:nvPr>
            <p:ph idx="1"/>
          </p:nvPr>
        </p:nvSpPr>
        <p:spPr>
          <a:xfrm>
            <a:off x="4654295" y="816638"/>
            <a:ext cx="4619706" cy="5224724"/>
          </a:xfrm>
        </p:spPr>
        <p:txBody>
          <a:bodyPr anchor="ctr">
            <a:normAutofit/>
          </a:bodyPr>
          <a:lstStyle/>
          <a:p>
            <a:pPr marL="0" indent="0">
              <a:buNone/>
            </a:pPr>
            <a:r>
              <a:rPr lang="nb-NO" b="0" i="0" u="none" strike="noStrike" baseline="0">
                <a:latin typeface="Average-Regular"/>
              </a:rPr>
              <a:t>Kravene til et system er funksjonene et system skal tilby, sammen med begrensningene av systemet.</a:t>
            </a:r>
          </a:p>
          <a:p>
            <a:pPr marL="0" indent="0">
              <a:buNone/>
            </a:pPr>
            <a:r>
              <a:rPr lang="nb-NO" b="0" i="0" u="none" strike="noStrike" baseline="0">
                <a:latin typeface="Average-Regular"/>
              </a:rPr>
              <a:t>Kravene beskriver behovene brukerne har til systemet for å gjennomføre spesifikke oppgaver.</a:t>
            </a:r>
            <a:endParaRPr lang="nb-NO"/>
          </a:p>
        </p:txBody>
      </p:sp>
    </p:spTree>
    <p:extLst>
      <p:ext uri="{BB962C8B-B14F-4D97-AF65-F5344CB8AC3E}">
        <p14:creationId xmlns:p14="http://schemas.microsoft.com/office/powerpoint/2010/main" val="4111852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9A4E-27D7-4D1E-A2AB-EE13429FAD3A}"/>
              </a:ext>
            </a:extLst>
          </p:cNvPr>
          <p:cNvSpPr>
            <a:spLocks noGrp="1"/>
          </p:cNvSpPr>
          <p:nvPr>
            <p:ph type="title"/>
          </p:nvPr>
        </p:nvSpPr>
        <p:spPr/>
        <p:txBody>
          <a:bodyPr/>
          <a:lstStyle/>
          <a:p>
            <a:r>
              <a:rPr lang="en-US" dirty="0" err="1"/>
              <a:t>Takk</a:t>
            </a:r>
            <a:r>
              <a:rPr lang="en-US" dirty="0"/>
              <a:t>! </a:t>
            </a:r>
            <a:r>
              <a:rPr lang="en-US" dirty="0">
                <a:sym typeface="Wingdings" panose="05000000000000000000" pitchFamily="2" charset="2"/>
              </a:rPr>
              <a:t></a:t>
            </a:r>
            <a:endParaRPr lang="nb-NO" dirty="0"/>
          </a:p>
        </p:txBody>
      </p:sp>
      <p:pic>
        <p:nvPicPr>
          <p:cNvPr id="5" name="Bilde 4">
            <a:extLst>
              <a:ext uri="{FF2B5EF4-FFF2-40B4-BE49-F238E27FC236}">
                <a16:creationId xmlns:a16="http://schemas.microsoft.com/office/drawing/2014/main" id="{91F0B588-DB51-406A-A1E9-B29AFF46C988}"/>
              </a:ext>
            </a:extLst>
          </p:cNvPr>
          <p:cNvPicPr>
            <a:picLocks noChangeAspect="1"/>
          </p:cNvPicPr>
          <p:nvPr/>
        </p:nvPicPr>
        <p:blipFill>
          <a:blip r:embed="rId2"/>
          <a:stretch>
            <a:fillRect/>
          </a:stretch>
        </p:blipFill>
        <p:spPr>
          <a:xfrm>
            <a:off x="677334" y="1835150"/>
            <a:ext cx="8410575" cy="3605158"/>
          </a:xfrm>
          <a:prstGeom prst="rect">
            <a:avLst/>
          </a:prstGeom>
        </p:spPr>
      </p:pic>
    </p:spTree>
    <p:extLst>
      <p:ext uri="{BB962C8B-B14F-4D97-AF65-F5344CB8AC3E}">
        <p14:creationId xmlns:p14="http://schemas.microsoft.com/office/powerpoint/2010/main" val="134725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useBgFill="1">
        <p:nvSpPr>
          <p:cNvPr id="50" name="Rectangle 2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2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52" name="Isosceles Triangle 2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53"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cxnSp>
        <p:nvCxnSpPr>
          <p:cNvPr id="54" name="Straight Connector 2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55" name="Straight Connector 3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tel 3">
            <a:extLst>
              <a:ext uri="{FF2B5EF4-FFF2-40B4-BE49-F238E27FC236}">
                <a16:creationId xmlns:a16="http://schemas.microsoft.com/office/drawing/2014/main" id="{8F08D60A-9F1F-7431-53D2-D27871771C98}"/>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lnSpc>
                <a:spcPct val="90000"/>
              </a:lnSpc>
            </a:pPr>
            <a:r>
              <a:rPr lang="en-US" sz="3400"/>
              <a:t>I tidlige stadier av produktutvikling prøver du å forstå hvilke funksjoner som vil være nyttige for brukerne, hva de misliker med produktene de bruker i dag, samt hva de er fornøyde med.</a:t>
            </a:r>
          </a:p>
        </p:txBody>
      </p:sp>
    </p:spTree>
    <p:extLst>
      <p:ext uri="{BB962C8B-B14F-4D97-AF65-F5344CB8AC3E}">
        <p14:creationId xmlns:p14="http://schemas.microsoft.com/office/powerpoint/2010/main" val="229509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9E4FA296-3A28-5202-7688-13642DE17BC2}"/>
              </a:ext>
            </a:extLst>
          </p:cNvPr>
          <p:cNvSpPr>
            <a:spLocks noGrp="1"/>
          </p:cNvSpPr>
          <p:nvPr>
            <p:ph type="title"/>
          </p:nvPr>
        </p:nvSpPr>
        <p:spPr>
          <a:xfrm>
            <a:off x="652481" y="1382486"/>
            <a:ext cx="3547581" cy="4093028"/>
          </a:xfrm>
        </p:spPr>
        <p:txBody>
          <a:bodyPr anchor="ctr">
            <a:normAutofit/>
          </a:bodyPr>
          <a:lstStyle/>
          <a:p>
            <a:r>
              <a:rPr lang="nb-NO" sz="4400"/>
              <a:t>Hva er en funksjon?</a:t>
            </a:r>
          </a:p>
        </p:txBody>
      </p:sp>
      <p:grpSp>
        <p:nvGrpSpPr>
          <p:cNvPr id="23"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Plassholder for innhold 2">
            <a:extLst>
              <a:ext uri="{FF2B5EF4-FFF2-40B4-BE49-F238E27FC236}">
                <a16:creationId xmlns:a16="http://schemas.microsoft.com/office/drawing/2014/main" id="{0C1B0195-8BF2-D095-8209-A274AA328900}"/>
              </a:ext>
            </a:extLst>
          </p:cNvPr>
          <p:cNvGraphicFramePr>
            <a:graphicFrameLocks noGrp="1"/>
          </p:cNvGraphicFramePr>
          <p:nvPr>
            <p:ph idx="1"/>
            <p:extLst>
              <p:ext uri="{D42A27DB-BD31-4B8C-83A1-F6EECF244321}">
                <p14:modId xmlns:p14="http://schemas.microsoft.com/office/powerpoint/2010/main" val="69338685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208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pic>
        <p:nvPicPr>
          <p:cNvPr id="5" name="Picture 4" descr="En gruppe gule tall og et rødt tall på den andre siden">
            <a:extLst>
              <a:ext uri="{FF2B5EF4-FFF2-40B4-BE49-F238E27FC236}">
                <a16:creationId xmlns:a16="http://schemas.microsoft.com/office/drawing/2014/main" id="{E74718C6-B08F-7ED8-D7F9-82D29EDCC911}"/>
              </a:ext>
            </a:extLst>
          </p:cNvPr>
          <p:cNvPicPr>
            <a:picLocks noChangeAspect="1"/>
          </p:cNvPicPr>
          <p:nvPr/>
        </p:nvPicPr>
        <p:blipFill>
          <a:blip r:embed="rId3"/>
          <a:srcRect l="22893"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tel 1">
            <a:extLst>
              <a:ext uri="{FF2B5EF4-FFF2-40B4-BE49-F238E27FC236}">
                <a16:creationId xmlns:a16="http://schemas.microsoft.com/office/drawing/2014/main" id="{67B9B8F4-7F57-A093-1374-0A4A5F7ECD70}"/>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Hvem er brukeren?</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Tree>
    <p:extLst>
      <p:ext uri="{BB962C8B-B14F-4D97-AF65-F5344CB8AC3E}">
        <p14:creationId xmlns:p14="http://schemas.microsoft.com/office/powerpoint/2010/main" val="218138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flow diagram shows that personas inspire scenarios that in turn inspire features. Scenarios are also developed into stories that define features.">
            <a:extLst>
              <a:ext uri="{FF2B5EF4-FFF2-40B4-BE49-F238E27FC236}">
                <a16:creationId xmlns:a16="http://schemas.microsoft.com/office/drawing/2014/main" id="{5B39C997-BE62-0234-4483-D752276163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113" t="16371" r="24214" b="56811"/>
          <a:stretch/>
        </p:blipFill>
        <p:spPr>
          <a:xfrm>
            <a:off x="3180468" y="1131994"/>
            <a:ext cx="5832941" cy="4590386"/>
          </a:xfrm>
          <a:prstGeom prst="rect">
            <a:avLst/>
          </a:prstGeom>
        </p:spPr>
      </p:pic>
    </p:spTree>
    <p:extLst>
      <p:ext uri="{BB962C8B-B14F-4D97-AF65-F5344CB8AC3E}">
        <p14:creationId xmlns:p14="http://schemas.microsoft.com/office/powerpoint/2010/main" val="38638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Personas</a:t>
            </a:r>
          </a:p>
        </p:txBody>
      </p:sp>
      <p:sp>
        <p:nvSpPr>
          <p:cNvPr id="3" name="Content Placeholder 2"/>
          <p:cNvSpPr>
            <a:spLocks noGrp="1"/>
          </p:cNvSpPr>
          <p:nvPr>
            <p:ph idx="1"/>
          </p:nvPr>
        </p:nvSpPr>
        <p:spPr>
          <a:xfrm>
            <a:off x="4654295" y="816638"/>
            <a:ext cx="4619706" cy="5224724"/>
          </a:xfrm>
        </p:spPr>
        <p:txBody>
          <a:bodyPr anchor="ctr">
            <a:normAutofit/>
          </a:bodyPr>
          <a:lstStyle/>
          <a:p>
            <a:r>
              <a:rPr lang="en-US" dirty="0" err="1"/>
              <a:t>Hvem</a:t>
            </a:r>
            <a:r>
              <a:rPr lang="en-US" dirty="0"/>
              <a:t> er </a:t>
            </a:r>
            <a:r>
              <a:rPr lang="en-US" dirty="0" err="1"/>
              <a:t>brukerne</a:t>
            </a:r>
            <a:r>
              <a:rPr lang="en-US" dirty="0"/>
              <a:t>?</a:t>
            </a:r>
          </a:p>
          <a:p>
            <a:endParaRPr lang="en-US" dirty="0"/>
          </a:p>
          <a:p>
            <a:r>
              <a:rPr lang="en-US" dirty="0"/>
              <a:t>Personas – </a:t>
            </a:r>
            <a:r>
              <a:rPr lang="en-US" dirty="0" err="1"/>
              <a:t>representerer</a:t>
            </a:r>
            <a:r>
              <a:rPr lang="en-US" dirty="0"/>
              <a:t> </a:t>
            </a:r>
            <a:r>
              <a:rPr lang="en-US" dirty="0" err="1"/>
              <a:t>en</a:t>
            </a:r>
            <a:r>
              <a:rPr lang="en-US" dirty="0"/>
              <a:t> </a:t>
            </a:r>
            <a:r>
              <a:rPr lang="en-US" dirty="0" err="1"/>
              <a:t>tenkt</a:t>
            </a:r>
            <a:r>
              <a:rPr lang="en-US" dirty="0"/>
              <a:t> </a:t>
            </a:r>
            <a:r>
              <a:rPr lang="en-US" dirty="0" err="1"/>
              <a:t>bruker</a:t>
            </a:r>
            <a:r>
              <a:rPr lang="en-US" dirty="0"/>
              <a:t>, </a:t>
            </a:r>
            <a:r>
              <a:rPr lang="en-US" dirty="0" err="1"/>
              <a:t>deres</a:t>
            </a:r>
            <a:r>
              <a:rPr lang="en-US" dirty="0"/>
              <a:t> </a:t>
            </a:r>
            <a:r>
              <a:rPr lang="en-US" dirty="0" err="1"/>
              <a:t>ferdigheter</a:t>
            </a:r>
            <a:r>
              <a:rPr lang="en-US" dirty="0"/>
              <a:t> </a:t>
            </a:r>
            <a:r>
              <a:rPr lang="en-US" dirty="0" err="1"/>
              <a:t>og</a:t>
            </a:r>
            <a:r>
              <a:rPr lang="en-US" dirty="0"/>
              <a:t> </a:t>
            </a:r>
            <a:r>
              <a:rPr lang="en-US" dirty="0" err="1"/>
              <a:t>deres</a:t>
            </a:r>
            <a:r>
              <a:rPr lang="en-US" dirty="0"/>
              <a:t> </a:t>
            </a:r>
            <a:r>
              <a:rPr lang="en-US" dirty="0" err="1"/>
              <a:t>motivasjon</a:t>
            </a:r>
            <a:r>
              <a:rPr lang="en-US" dirty="0"/>
              <a:t> for å </a:t>
            </a:r>
            <a:r>
              <a:rPr lang="en-US" dirty="0" err="1"/>
              <a:t>bruke</a:t>
            </a:r>
            <a:r>
              <a:rPr lang="en-US" dirty="0"/>
              <a:t> </a:t>
            </a:r>
            <a:r>
              <a:rPr lang="en-US" dirty="0" err="1"/>
              <a:t>programmet</a:t>
            </a:r>
            <a:endParaRPr lang="en-US" dirty="0"/>
          </a:p>
          <a:p>
            <a:r>
              <a:rPr lang="en-US" dirty="0"/>
              <a:t>En </a:t>
            </a:r>
            <a:r>
              <a:rPr lang="en-US" dirty="0" err="1"/>
              <a:t>bestemt</a:t>
            </a:r>
            <a:r>
              <a:rPr lang="en-US" dirty="0"/>
              <a:t> </a:t>
            </a:r>
            <a:r>
              <a:rPr lang="en-US" dirty="0" err="1"/>
              <a:t>brukertype</a:t>
            </a:r>
            <a:endParaRPr lang="en-US" dirty="0"/>
          </a:p>
          <a:p>
            <a:r>
              <a:rPr lang="en-US" dirty="0" err="1"/>
              <a:t>Beskriv</a:t>
            </a:r>
            <a:r>
              <a:rPr lang="en-US" dirty="0"/>
              <a:t> </a:t>
            </a:r>
            <a:r>
              <a:rPr lang="en-US" dirty="0" err="1"/>
              <a:t>bakgrunnen</a:t>
            </a:r>
            <a:r>
              <a:rPr lang="en-US" dirty="0"/>
              <a:t> </a:t>
            </a:r>
            <a:r>
              <a:rPr lang="en-US" dirty="0" err="1"/>
              <a:t>og</a:t>
            </a:r>
            <a:r>
              <a:rPr lang="en-US" dirty="0"/>
              <a:t> </a:t>
            </a:r>
            <a:r>
              <a:rPr lang="en-US" dirty="0" err="1"/>
              <a:t>hvorfor</a:t>
            </a:r>
            <a:r>
              <a:rPr lang="en-US" dirty="0"/>
              <a:t> de </a:t>
            </a:r>
            <a:r>
              <a:rPr lang="en-US" dirty="0" err="1"/>
              <a:t>ønsker</a:t>
            </a:r>
            <a:r>
              <a:rPr lang="en-US" dirty="0"/>
              <a:t> å </a:t>
            </a:r>
            <a:r>
              <a:rPr lang="en-US" dirty="0" err="1"/>
              <a:t>bruke</a:t>
            </a:r>
            <a:r>
              <a:rPr lang="en-US" dirty="0"/>
              <a:t> </a:t>
            </a:r>
            <a:r>
              <a:rPr lang="en-US" dirty="0" err="1"/>
              <a:t>produktet</a:t>
            </a:r>
            <a:endParaRPr lang="en-US" dirty="0"/>
          </a:p>
          <a:p>
            <a:pPr lvl="1"/>
            <a:r>
              <a:rPr lang="en-US" dirty="0" err="1"/>
              <a:t>Utdanning</a:t>
            </a:r>
            <a:endParaRPr lang="en-US" dirty="0"/>
          </a:p>
          <a:p>
            <a:pPr lvl="1"/>
            <a:r>
              <a:rPr lang="en-US" dirty="0" err="1"/>
              <a:t>Teknisk</a:t>
            </a:r>
            <a:r>
              <a:rPr lang="en-US" dirty="0"/>
              <a:t> </a:t>
            </a:r>
            <a:r>
              <a:rPr lang="en-US" dirty="0" err="1"/>
              <a:t>kompetanse</a:t>
            </a:r>
            <a:endParaRPr lang="en-US" dirty="0"/>
          </a:p>
          <a:p>
            <a:endParaRPr lang="en-US" dirty="0"/>
          </a:p>
          <a:p>
            <a:r>
              <a:rPr lang="en-US" dirty="0"/>
              <a:t>Er </a:t>
            </a:r>
            <a:r>
              <a:rPr lang="en-US" dirty="0" err="1"/>
              <a:t>funksjonen</a:t>
            </a:r>
            <a:r>
              <a:rPr lang="en-US" dirty="0"/>
              <a:t> </a:t>
            </a:r>
            <a:r>
              <a:rPr lang="en-US" dirty="0" err="1"/>
              <a:t>nyttig</a:t>
            </a:r>
            <a:r>
              <a:rPr lang="en-US" dirty="0"/>
              <a:t>?</a:t>
            </a:r>
          </a:p>
        </p:txBody>
      </p:sp>
    </p:spTree>
    <p:extLst>
      <p:ext uri="{BB962C8B-B14F-4D97-AF65-F5344CB8AC3E}">
        <p14:creationId xmlns:p14="http://schemas.microsoft.com/office/powerpoint/2010/main" val="101357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Isosceles Triangle 12">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Isosceles Triangle 16">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Isosceles Triangle 17">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0" name="Rectangle 19">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5"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6" name="Isosceles Triangle 25">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7"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8"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9"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 name="Isosceles Triangle 29">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1" name="Isosceles Triangle 30">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33" name="Rectangle 32">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represents the elements of a standard template for feature description.">
            <a:extLst>
              <a:ext uri="{FF2B5EF4-FFF2-40B4-BE49-F238E27FC236}">
                <a16:creationId xmlns:a16="http://schemas.microsoft.com/office/drawing/2014/main" id="{A1C10D3E-04D8-E74C-B505-BE64C96F981B}"/>
              </a:ext>
            </a:extLst>
          </p:cNvPr>
          <p:cNvPicPr>
            <a:picLocks noChangeAspect="1"/>
          </p:cNvPicPr>
          <p:nvPr/>
        </p:nvPicPr>
        <p:blipFill rotWithShape="1">
          <a:blip r:embed="rId3">
            <a:extLst>
              <a:ext uri="{28A0092B-C50C-407E-A947-70E740481C1C}">
                <a14:useLocalDpi xmlns:a14="http://schemas.microsoft.com/office/drawing/2010/main" val="0"/>
              </a:ext>
            </a:extLst>
          </a:blip>
          <a:srcRect l="9037" t="10054" r="5040" b="52352"/>
          <a:stretch/>
        </p:blipFill>
        <p:spPr>
          <a:xfrm>
            <a:off x="1126310" y="1238814"/>
            <a:ext cx="7003562" cy="437674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6" name="Straight Connector 105">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8"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9"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0" name="Isosceles Triangle 109">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1"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2"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3"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4" name="Isosceles Triangle 113">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5" name="Isosceles Triangle 114">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useBgFill="1">
        <p:nvSpPr>
          <p:cNvPr id="117" name="Rectangle 11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able 3.1 A persona for a primary school teacher"/>
          <p:cNvSpPr txBox="1">
            <a:spLocks noGrp="1"/>
          </p:cNvSpPr>
          <p:nvPr>
            <p:ph type="title"/>
          </p:nvPr>
        </p:nvSpPr>
        <p:spPr>
          <a:xfrm>
            <a:off x="1286933" y="609600"/>
            <a:ext cx="10197494" cy="1099457"/>
          </a:xfrm>
          <a:prstGeom prst="rect">
            <a:avLst/>
          </a:prstGeom>
        </p:spPr>
        <p:txBody>
          <a:bodyPr vert="horz" lIns="91440" tIns="45720" rIns="91440" bIns="45720" rtlCol="0" anchor="t">
            <a:normAutofit/>
          </a:bodyPr>
          <a:lstStyle/>
          <a:p>
            <a:r>
              <a:rPr lang="en-US" sz="3600" dirty="0">
                <a:solidFill>
                  <a:schemeClr val="accent1"/>
                </a:solidFill>
              </a:rPr>
              <a:t>Persona </a:t>
            </a:r>
            <a:r>
              <a:rPr lang="en-US" sz="3600" dirty="0" err="1">
                <a:solidFill>
                  <a:schemeClr val="accent1"/>
                </a:solidFill>
              </a:rPr>
              <a:t>eksempel</a:t>
            </a:r>
            <a:endParaRPr lang="en-US" sz="3600" dirty="0">
              <a:solidFill>
                <a:schemeClr val="accent1"/>
              </a:solidFill>
            </a:endParaRPr>
          </a:p>
        </p:txBody>
      </p:sp>
      <p:sp>
        <p:nvSpPr>
          <p:cNvPr id="119" name="Isosceles Triangle 1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1" name="Isosceles Triangle 1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101" name="Jack, a primary school teacher…">
            <a:extLst>
              <a:ext uri="{FF2B5EF4-FFF2-40B4-BE49-F238E27FC236}">
                <a16:creationId xmlns:a16="http://schemas.microsoft.com/office/drawing/2014/main" id="{F4F3E01E-66C5-4C8C-D990-8598B0FFE5FB}"/>
              </a:ext>
            </a:extLst>
          </p:cNvPr>
          <p:cNvGraphicFramePr/>
          <p:nvPr>
            <p:extLst>
              <p:ext uri="{D42A27DB-BD31-4B8C-83A1-F6EECF244321}">
                <p14:modId xmlns:p14="http://schemas.microsoft.com/office/powerpoint/2010/main" val="9733555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theme/theme1.xml><?xml version="1.0" encoding="utf-8"?>
<a:theme xmlns:a="http://schemas.openxmlformats.org/drawingml/2006/main" name="Fasett">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set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10594</TotalTime>
  <Words>2219</Words>
  <Application>Microsoft Office PowerPoint</Application>
  <PresentationFormat>Widescreen</PresentationFormat>
  <Paragraphs>168</Paragraphs>
  <Slides>29</Slides>
  <Notes>17</Notes>
  <HiddenSlides>0</HiddenSlides>
  <MMClips>0</MMClips>
  <ScaleCrop>false</ScaleCrop>
  <HeadingPairs>
    <vt:vector size="6" baseType="variant">
      <vt:variant>
        <vt:lpstr>Brukte skrifter</vt:lpstr>
      </vt:variant>
      <vt:variant>
        <vt:i4>6</vt:i4>
      </vt:variant>
      <vt:variant>
        <vt:lpstr>Tema</vt:lpstr>
      </vt:variant>
      <vt:variant>
        <vt:i4>1</vt:i4>
      </vt:variant>
      <vt:variant>
        <vt:lpstr>Lysbildetitler</vt:lpstr>
      </vt:variant>
      <vt:variant>
        <vt:i4>29</vt:i4>
      </vt:variant>
    </vt:vector>
  </HeadingPairs>
  <TitlesOfParts>
    <vt:vector size="36" baseType="lpstr">
      <vt:lpstr>Arial</vt:lpstr>
      <vt:lpstr>Average-Regular</vt:lpstr>
      <vt:lpstr>Calibri</vt:lpstr>
      <vt:lpstr>Trebuchet MS</vt:lpstr>
      <vt:lpstr>Wingdings</vt:lpstr>
      <vt:lpstr>Wingdings 3</vt:lpstr>
      <vt:lpstr>Fasett</vt:lpstr>
      <vt:lpstr>Software Engineering  og Testing</vt:lpstr>
      <vt:lpstr>Agenda</vt:lpstr>
      <vt:lpstr>I tidlige stadier av produktutvikling prøver du å forstå hvilke funksjoner som vil være nyttige for brukerne, hva de misliker med produktene de bruker i dag, samt hva de er fornøyde med.</vt:lpstr>
      <vt:lpstr>Hva er en funksjon?</vt:lpstr>
      <vt:lpstr>Hvem er brukeren?</vt:lpstr>
      <vt:lpstr>PowerPoint-presentasjon</vt:lpstr>
      <vt:lpstr>Personas</vt:lpstr>
      <vt:lpstr>PowerPoint-presentasjon</vt:lpstr>
      <vt:lpstr>Persona eksempel</vt:lpstr>
      <vt:lpstr>PowerPoint-presentasjon</vt:lpstr>
      <vt:lpstr>Scenarios</vt:lpstr>
      <vt:lpstr>Scenario eksempel</vt:lpstr>
      <vt:lpstr>Scenario bestanddeler</vt:lpstr>
      <vt:lpstr>Figure 3.5 Elements of a scenario description</vt:lpstr>
      <vt:lpstr>Stimuler tenkning</vt:lpstr>
      <vt:lpstr>Brukerhistorier / User stories</vt:lpstr>
      <vt:lpstr>Er brukerhistorier til hjelp?</vt:lpstr>
      <vt:lpstr>Funksjonsidentifikasjon</vt:lpstr>
      <vt:lpstr>Feature / funksjon</vt:lpstr>
      <vt:lpstr>PowerPoint-presentasjon</vt:lpstr>
      <vt:lpstr>Designing product features</vt:lpstr>
      <vt:lpstr>Funskjons avveininger</vt:lpstr>
      <vt:lpstr>PowerPoint-presentasjon</vt:lpstr>
      <vt:lpstr>Feature creep</vt:lpstr>
      <vt:lpstr>Identifisere funksjoner</vt:lpstr>
      <vt:lpstr>Kravspesifikasjon</vt:lpstr>
      <vt:lpstr>Funksjonelle vs. Ikke-funksjonelle</vt:lpstr>
      <vt:lpstr>Hva er krav?</vt:lpstr>
      <vt:lpstr>Takk!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Databasesystemer Introduksjon</dc:title>
  <dc:creator>Lars Emil Skrimstad Knudsen</dc:creator>
  <cp:lastModifiedBy>Ida Katrine Børstad Thoresen</cp:lastModifiedBy>
  <cp:revision>6</cp:revision>
  <dcterms:created xsi:type="dcterms:W3CDTF">2022-01-05T10:24:24Z</dcterms:created>
  <dcterms:modified xsi:type="dcterms:W3CDTF">2024-08-28T06:27:11Z</dcterms:modified>
</cp:coreProperties>
</file>