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2"/>
  </p:notesMasterIdLst>
  <p:sldIdLst>
    <p:sldId id="256" r:id="rId2"/>
    <p:sldId id="312" r:id="rId3"/>
    <p:sldId id="272" r:id="rId4"/>
    <p:sldId id="313" r:id="rId5"/>
    <p:sldId id="340"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36" r:id="rId20"/>
    <p:sldId id="335" r:id="rId21"/>
    <p:sldId id="337" r:id="rId22"/>
    <p:sldId id="339" r:id="rId23"/>
    <p:sldId id="331" r:id="rId24"/>
    <p:sldId id="334" r:id="rId25"/>
    <p:sldId id="329" r:id="rId26"/>
    <p:sldId id="330" r:id="rId27"/>
    <p:sldId id="332" r:id="rId28"/>
    <p:sldId id="328" r:id="rId29"/>
    <p:sldId id="338"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28E09-0884-474B-8918-910431D4478C}" v="268" dt="2024-09-03T19:02:08.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7061" autoAdjust="0"/>
  </p:normalViewPr>
  <p:slideViewPr>
    <p:cSldViewPr snapToGrid="0">
      <p:cViewPr varScale="1">
        <p:scale>
          <a:sx n="85" d="100"/>
          <a:sy n="85" d="100"/>
        </p:scale>
        <p:origin x="810"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Edvard Ørebæk" userId="S::oleedvao@hiof.no::45fd0def-5c6c-467e-a305-d17e8a7d1216" providerId="AD" clId="Web-{ADDF9D1E-AD3B-82C8-0F60-4DEC9F1CA44F}"/>
    <pc:docChg chg="modSld">
      <pc:chgData name="Ole-Edvard Ørebæk" userId="S::oleedvao@hiof.no::45fd0def-5c6c-467e-a305-d17e8a7d1216" providerId="AD" clId="Web-{ADDF9D1E-AD3B-82C8-0F60-4DEC9F1CA44F}" dt="2024-08-01T06:45:02.361" v="21" actId="20577"/>
      <pc:docMkLst>
        <pc:docMk/>
      </pc:docMkLst>
      <pc:sldChg chg="modSp">
        <pc:chgData name="Ole-Edvard Ørebæk" userId="S::oleedvao@hiof.no::45fd0def-5c6c-467e-a305-d17e8a7d1216" providerId="AD" clId="Web-{ADDF9D1E-AD3B-82C8-0F60-4DEC9F1CA44F}" dt="2024-08-01T06:45:02.361" v="21" actId="20577"/>
        <pc:sldMkLst>
          <pc:docMk/>
          <pc:sldMk cId="945121969" sldId="256"/>
        </pc:sldMkLst>
        <pc:spChg chg="mod">
          <ac:chgData name="Ole-Edvard Ørebæk" userId="S::oleedvao@hiof.no::45fd0def-5c6c-467e-a305-d17e8a7d1216" providerId="AD" clId="Web-{ADDF9D1E-AD3B-82C8-0F60-4DEC9F1CA44F}" dt="2024-08-01T06:45:02.361" v="21" actId="20577"/>
          <ac:spMkLst>
            <pc:docMk/>
            <pc:sldMk cId="945121969" sldId="256"/>
            <ac:spMk id="2" creationId="{BF70A338-1CFF-4771-A7E5-6B5C7694C081}"/>
          </ac:spMkLst>
        </pc:spChg>
      </pc:sldChg>
    </pc:docChg>
  </pc:docChgLst>
  <pc:docChgLst>
    <pc:chgData name="Ida Katrine Børstad Thoresen" userId="26949cef-587d-411b-aa5f-adea52951c13" providerId="ADAL" clId="{DF31B1EB-3F2E-4699-9BBB-66448765C207}"/>
    <pc:docChg chg="delSld modSld">
      <pc:chgData name="Ida Katrine Børstad Thoresen" userId="26949cef-587d-411b-aa5f-adea52951c13" providerId="ADAL" clId="{DF31B1EB-3F2E-4699-9BBB-66448765C207}" dt="2022-05-06T08:09:37.543" v="30" actId="2696"/>
      <pc:docMkLst>
        <pc:docMk/>
      </pc:docMkLst>
      <pc:sldChg chg="modSp">
        <pc:chgData name="Ida Katrine Børstad Thoresen" userId="26949cef-587d-411b-aa5f-adea52951c13" providerId="ADAL" clId="{DF31B1EB-3F2E-4699-9BBB-66448765C207}" dt="2022-05-06T08:09:00.645" v="1" actId="20577"/>
        <pc:sldMkLst>
          <pc:docMk/>
          <pc:sldMk cId="945121969" sldId="256"/>
        </pc:sldMkLst>
        <pc:spChg chg="mod">
          <ac:chgData name="Ida Katrine Børstad Thoresen" userId="26949cef-587d-411b-aa5f-adea52951c13" providerId="ADAL" clId="{DF31B1EB-3F2E-4699-9BBB-66448765C207}" dt="2022-05-06T08:09:00.645" v="1" actId="20577"/>
          <ac:spMkLst>
            <pc:docMk/>
            <pc:sldMk cId="945121969" sldId="256"/>
            <ac:spMk id="2" creationId="{BF70A338-1CFF-4771-A7E5-6B5C7694C081}"/>
          </ac:spMkLst>
        </pc:spChg>
      </pc:sldChg>
      <pc:sldChg chg="del">
        <pc:chgData name="Ida Katrine Børstad Thoresen" userId="26949cef-587d-411b-aa5f-adea52951c13" providerId="ADAL" clId="{DF31B1EB-3F2E-4699-9BBB-66448765C207}" dt="2022-05-06T08:09:34.447" v="25" actId="2696"/>
        <pc:sldMkLst>
          <pc:docMk/>
          <pc:sldMk cId="1096715101" sldId="259"/>
        </pc:sldMkLst>
      </pc:sldChg>
      <pc:sldChg chg="del">
        <pc:chgData name="Ida Katrine Børstad Thoresen" userId="26949cef-587d-411b-aa5f-adea52951c13" providerId="ADAL" clId="{DF31B1EB-3F2E-4699-9BBB-66448765C207}" dt="2022-05-06T08:09:23.032" v="21" actId="2696"/>
        <pc:sldMkLst>
          <pc:docMk/>
          <pc:sldMk cId="412912478" sldId="262"/>
        </pc:sldMkLst>
      </pc:sldChg>
      <pc:sldChg chg="del">
        <pc:chgData name="Ida Katrine Børstad Thoresen" userId="26949cef-587d-411b-aa5f-adea52951c13" providerId="ADAL" clId="{DF31B1EB-3F2E-4699-9BBB-66448765C207}" dt="2022-05-06T08:09:19.077" v="19" actId="2696"/>
        <pc:sldMkLst>
          <pc:docMk/>
          <pc:sldMk cId="1824919720" sldId="263"/>
        </pc:sldMkLst>
      </pc:sldChg>
      <pc:sldChg chg="modSp modAnim">
        <pc:chgData name="Ida Katrine Børstad Thoresen" userId="26949cef-587d-411b-aa5f-adea52951c13" providerId="ADAL" clId="{DF31B1EB-3F2E-4699-9BBB-66448765C207}" dt="2022-05-06T08:09:31.987" v="24" actId="20577"/>
        <pc:sldMkLst>
          <pc:docMk/>
          <pc:sldMk cId="1013573068" sldId="272"/>
        </pc:sldMkLst>
        <pc:spChg chg="mod">
          <ac:chgData name="Ida Katrine Børstad Thoresen" userId="26949cef-587d-411b-aa5f-adea52951c13" providerId="ADAL" clId="{DF31B1EB-3F2E-4699-9BBB-66448765C207}" dt="2022-05-06T08:09:31.987" v="24" actId="20577"/>
          <ac:spMkLst>
            <pc:docMk/>
            <pc:sldMk cId="1013573068" sldId="272"/>
            <ac:spMk id="2" creationId="{00000000-0000-0000-0000-000000000000}"/>
          </ac:spMkLst>
        </pc:spChg>
        <pc:spChg chg="mod">
          <ac:chgData name="Ida Katrine Børstad Thoresen" userId="26949cef-587d-411b-aa5f-adea52951c13" providerId="ADAL" clId="{DF31B1EB-3F2E-4699-9BBB-66448765C207}" dt="2022-05-06T08:09:28.266" v="22" actId="20577"/>
          <ac:spMkLst>
            <pc:docMk/>
            <pc:sldMk cId="1013573068" sldId="272"/>
            <ac:spMk id="3" creationId="{00000000-0000-0000-0000-000000000000}"/>
          </ac:spMkLst>
        </pc:spChg>
      </pc:sldChg>
      <pc:sldChg chg="del">
        <pc:chgData name="Ida Katrine Børstad Thoresen" userId="26949cef-587d-411b-aa5f-adea52951c13" providerId="ADAL" clId="{DF31B1EB-3F2E-4699-9BBB-66448765C207}" dt="2022-05-06T08:09:36.224" v="28" actId="2696"/>
        <pc:sldMkLst>
          <pc:docMk/>
          <pc:sldMk cId="1562695146" sldId="273"/>
        </pc:sldMkLst>
      </pc:sldChg>
      <pc:sldChg chg="del">
        <pc:chgData name="Ida Katrine Børstad Thoresen" userId="26949cef-587d-411b-aa5f-adea52951c13" providerId="ADAL" clId="{DF31B1EB-3F2E-4699-9BBB-66448765C207}" dt="2022-05-06T08:09:35.605" v="27" actId="2696"/>
        <pc:sldMkLst>
          <pc:docMk/>
          <pc:sldMk cId="164215246" sldId="275"/>
        </pc:sldMkLst>
      </pc:sldChg>
      <pc:sldChg chg="del">
        <pc:chgData name="Ida Katrine Børstad Thoresen" userId="26949cef-587d-411b-aa5f-adea52951c13" providerId="ADAL" clId="{DF31B1EB-3F2E-4699-9BBB-66448765C207}" dt="2022-05-06T08:09:35.029" v="26" actId="2696"/>
        <pc:sldMkLst>
          <pc:docMk/>
          <pc:sldMk cId="4067833539" sldId="292"/>
        </pc:sldMkLst>
      </pc:sldChg>
      <pc:sldChg chg="del">
        <pc:chgData name="Ida Katrine Børstad Thoresen" userId="26949cef-587d-411b-aa5f-adea52951c13" providerId="ADAL" clId="{DF31B1EB-3F2E-4699-9BBB-66448765C207}" dt="2022-05-06T08:09:03.369" v="2" actId="2696"/>
        <pc:sldMkLst>
          <pc:docMk/>
          <pc:sldMk cId="1282330773" sldId="311"/>
        </pc:sldMkLst>
      </pc:sldChg>
      <pc:sldChg chg="modSp">
        <pc:chgData name="Ida Katrine Børstad Thoresen" userId="26949cef-587d-411b-aa5f-adea52951c13" providerId="ADAL" clId="{DF31B1EB-3F2E-4699-9BBB-66448765C207}" dt="2022-05-06T08:09:11.002" v="18" actId="20577"/>
        <pc:sldMkLst>
          <pc:docMk/>
          <pc:sldMk cId="708979777" sldId="312"/>
        </pc:sldMkLst>
        <pc:spChg chg="mod">
          <ac:chgData name="Ida Katrine Børstad Thoresen" userId="26949cef-587d-411b-aa5f-adea52951c13" providerId="ADAL" clId="{DF31B1EB-3F2E-4699-9BBB-66448765C207}" dt="2022-05-06T08:09:11.002" v="18" actId="20577"/>
          <ac:spMkLst>
            <pc:docMk/>
            <pc:sldMk cId="708979777" sldId="312"/>
            <ac:spMk id="9" creationId="{00000000-0000-0000-0000-000000000000}"/>
          </ac:spMkLst>
        </pc:spChg>
      </pc:sldChg>
      <pc:sldChg chg="del">
        <pc:chgData name="Ida Katrine Børstad Thoresen" userId="26949cef-587d-411b-aa5f-adea52951c13" providerId="ADAL" clId="{DF31B1EB-3F2E-4699-9BBB-66448765C207}" dt="2022-05-06T08:09:20.379" v="20" actId="2696"/>
        <pc:sldMkLst>
          <pc:docMk/>
          <pc:sldMk cId="258678147" sldId="313"/>
        </pc:sldMkLst>
      </pc:sldChg>
      <pc:sldChg chg="del">
        <pc:chgData name="Ida Katrine Børstad Thoresen" userId="26949cef-587d-411b-aa5f-adea52951c13" providerId="ADAL" clId="{DF31B1EB-3F2E-4699-9BBB-66448765C207}" dt="2022-05-06T08:09:36.840" v="29" actId="2696"/>
        <pc:sldMkLst>
          <pc:docMk/>
          <pc:sldMk cId="2171442666" sldId="314"/>
        </pc:sldMkLst>
      </pc:sldChg>
      <pc:sldChg chg="del">
        <pc:chgData name="Ida Katrine Børstad Thoresen" userId="26949cef-587d-411b-aa5f-adea52951c13" providerId="ADAL" clId="{DF31B1EB-3F2E-4699-9BBB-66448765C207}" dt="2022-05-06T08:09:37.543" v="30" actId="2696"/>
        <pc:sldMkLst>
          <pc:docMk/>
          <pc:sldMk cId="3714565416" sldId="315"/>
        </pc:sldMkLst>
      </pc:sldChg>
    </pc:docChg>
  </pc:docChgLst>
  <pc:docChgLst>
    <pc:chgData name="Ida Katrine Børstad Thoresen" userId="26949cef-587d-411b-aa5f-adea52951c13" providerId="ADAL" clId="{50E28E09-0884-474B-8918-910431D4478C}"/>
    <pc:docChg chg="undo custSel addSld delSld modSld sldOrd">
      <pc:chgData name="Ida Katrine Børstad Thoresen" userId="26949cef-587d-411b-aa5f-adea52951c13" providerId="ADAL" clId="{50E28E09-0884-474B-8918-910431D4478C}" dt="2024-09-04T04:46:09.924" v="4318" actId="20577"/>
      <pc:docMkLst>
        <pc:docMk/>
      </pc:docMkLst>
      <pc:sldChg chg="addSp modSp mod chgLayout">
        <pc:chgData name="Ida Katrine Børstad Thoresen" userId="26949cef-587d-411b-aa5f-adea52951c13" providerId="ADAL" clId="{50E28E09-0884-474B-8918-910431D4478C}" dt="2024-09-02T08:15:07.463" v="8" actId="20577"/>
        <pc:sldMkLst>
          <pc:docMk/>
          <pc:sldMk cId="945121969" sldId="256"/>
        </pc:sldMkLst>
        <pc:spChg chg="mod ord">
          <ac:chgData name="Ida Katrine Børstad Thoresen" userId="26949cef-587d-411b-aa5f-adea52951c13" providerId="ADAL" clId="{50E28E09-0884-474B-8918-910431D4478C}" dt="2024-09-02T08:15:07.463" v="8" actId="20577"/>
          <ac:spMkLst>
            <pc:docMk/>
            <pc:sldMk cId="945121969" sldId="256"/>
            <ac:spMk id="2" creationId="{BF70A338-1CFF-4771-A7E5-6B5C7694C081}"/>
          </ac:spMkLst>
        </pc:spChg>
        <pc:spChg chg="add mod ord">
          <ac:chgData name="Ida Katrine Børstad Thoresen" userId="26949cef-587d-411b-aa5f-adea52951c13" providerId="ADAL" clId="{50E28E09-0884-474B-8918-910431D4478C}" dt="2024-09-02T08:15:02.856" v="5" actId="20577"/>
          <ac:spMkLst>
            <pc:docMk/>
            <pc:sldMk cId="945121969" sldId="256"/>
            <ac:spMk id="3" creationId="{DA940332-E233-321E-DCAC-F4E98F7C8BEA}"/>
          </ac:spMkLst>
        </pc:spChg>
      </pc:sldChg>
      <pc:sldChg chg="addSp modSp mod setBg modAnim modNotesTx">
        <pc:chgData name="Ida Katrine Børstad Thoresen" userId="26949cef-587d-411b-aa5f-adea52951c13" providerId="ADAL" clId="{50E28E09-0884-474B-8918-910431D4478C}" dt="2024-09-02T09:56:38.381" v="303" actId="255"/>
        <pc:sldMkLst>
          <pc:docMk/>
          <pc:sldMk cId="1013573068" sldId="272"/>
        </pc:sldMkLst>
        <pc:spChg chg="mod">
          <ac:chgData name="Ida Katrine Børstad Thoresen" userId="26949cef-587d-411b-aa5f-adea52951c13" providerId="ADAL" clId="{50E28E09-0884-474B-8918-910431D4478C}" dt="2024-09-02T09:55:56.630" v="299" actId="26606"/>
          <ac:spMkLst>
            <pc:docMk/>
            <pc:sldMk cId="1013573068" sldId="272"/>
            <ac:spMk id="2" creationId="{00000000-0000-0000-0000-000000000000}"/>
          </ac:spMkLst>
        </pc:spChg>
        <pc:spChg chg="mod">
          <ac:chgData name="Ida Katrine Børstad Thoresen" userId="26949cef-587d-411b-aa5f-adea52951c13" providerId="ADAL" clId="{50E28E09-0884-474B-8918-910431D4478C}" dt="2024-09-02T09:56:38.381" v="303" actId="255"/>
          <ac:spMkLst>
            <pc:docMk/>
            <pc:sldMk cId="1013573068" sldId="272"/>
            <ac:spMk id="3" creationId="{00000000-0000-0000-0000-000000000000}"/>
          </ac:spMkLst>
        </pc:spChg>
        <pc:spChg chg="add">
          <ac:chgData name="Ida Katrine Børstad Thoresen" userId="26949cef-587d-411b-aa5f-adea52951c13" providerId="ADAL" clId="{50E28E09-0884-474B-8918-910431D4478C}" dt="2024-09-02T09:55:56.630" v="299" actId="26606"/>
          <ac:spMkLst>
            <pc:docMk/>
            <pc:sldMk cId="1013573068" sldId="272"/>
            <ac:spMk id="10" creationId="{A65AC7D1-EAA9-48F5-B509-60A7F50BF703}"/>
          </ac:spMkLst>
        </pc:spChg>
        <pc:spChg chg="add">
          <ac:chgData name="Ida Katrine Børstad Thoresen" userId="26949cef-587d-411b-aa5f-adea52951c13" providerId="ADAL" clId="{50E28E09-0884-474B-8918-910431D4478C}" dt="2024-09-02T09:55:56.630" v="299" actId="26606"/>
          <ac:spMkLst>
            <pc:docMk/>
            <pc:sldMk cId="1013573068" sldId="272"/>
            <ac:spMk id="12" creationId="{D6320AF9-619A-4175-865B-5663E1AEF4C5}"/>
          </ac:spMkLst>
        </pc:spChg>
        <pc:spChg chg="add">
          <ac:chgData name="Ida Katrine Børstad Thoresen" userId="26949cef-587d-411b-aa5f-adea52951c13" providerId="ADAL" clId="{50E28E09-0884-474B-8918-910431D4478C}" dt="2024-09-02T09:55:56.630" v="299" actId="26606"/>
          <ac:spMkLst>
            <pc:docMk/>
            <pc:sldMk cId="1013573068" sldId="272"/>
            <ac:spMk id="18" creationId="{7E018740-5C2B-4A41-AC1A-7E68D1EC1954}"/>
          </ac:spMkLst>
        </pc:spChg>
        <pc:spChg chg="add">
          <ac:chgData name="Ida Katrine Børstad Thoresen" userId="26949cef-587d-411b-aa5f-adea52951c13" providerId="ADAL" clId="{50E28E09-0884-474B-8918-910431D4478C}" dt="2024-09-02T09:55:56.630" v="299" actId="26606"/>
          <ac:spMkLst>
            <pc:docMk/>
            <pc:sldMk cId="1013573068" sldId="272"/>
            <ac:spMk id="20" creationId="{166F75A4-C475-4941-8EE2-B80A06A2C1BB}"/>
          </ac:spMkLst>
        </pc:spChg>
        <pc:spChg chg="add">
          <ac:chgData name="Ida Katrine Børstad Thoresen" userId="26949cef-587d-411b-aa5f-adea52951c13" providerId="ADAL" clId="{50E28E09-0884-474B-8918-910431D4478C}" dt="2024-09-02T09:55:56.630" v="299" actId="26606"/>
          <ac:spMkLst>
            <pc:docMk/>
            <pc:sldMk cId="1013573068" sldId="272"/>
            <ac:spMk id="22" creationId="{A032553A-72E8-4B0D-8405-FF9771C9AF05}"/>
          </ac:spMkLst>
        </pc:spChg>
        <pc:spChg chg="add">
          <ac:chgData name="Ida Katrine Børstad Thoresen" userId="26949cef-587d-411b-aa5f-adea52951c13" providerId="ADAL" clId="{50E28E09-0884-474B-8918-910431D4478C}" dt="2024-09-02T09:55:56.630" v="299" actId="26606"/>
          <ac:spMkLst>
            <pc:docMk/>
            <pc:sldMk cId="1013573068" sldId="272"/>
            <ac:spMk id="24" creationId="{765800AC-C3B9-498E-87BC-29FAE4C76B21}"/>
          </ac:spMkLst>
        </pc:spChg>
        <pc:spChg chg="add">
          <ac:chgData name="Ida Katrine Børstad Thoresen" userId="26949cef-587d-411b-aa5f-adea52951c13" providerId="ADAL" clId="{50E28E09-0884-474B-8918-910431D4478C}" dt="2024-09-02T09:55:56.630" v="299" actId="26606"/>
          <ac:spMkLst>
            <pc:docMk/>
            <pc:sldMk cId="1013573068" sldId="272"/>
            <ac:spMk id="26" creationId="{1F9D6ACB-2FF4-49F9-978A-E0D5327FC635}"/>
          </ac:spMkLst>
        </pc:spChg>
        <pc:spChg chg="add">
          <ac:chgData name="Ida Katrine Børstad Thoresen" userId="26949cef-587d-411b-aa5f-adea52951c13" providerId="ADAL" clId="{50E28E09-0884-474B-8918-910431D4478C}" dt="2024-09-02T09:55:56.630" v="299" actId="26606"/>
          <ac:spMkLst>
            <pc:docMk/>
            <pc:sldMk cId="1013573068" sldId="272"/>
            <ac:spMk id="28" creationId="{A5EC319D-0FEA-4B95-A3EA-01E35672C95B}"/>
          </ac:spMkLst>
        </pc:spChg>
        <pc:picChg chg="add">
          <ac:chgData name="Ida Katrine Børstad Thoresen" userId="26949cef-587d-411b-aa5f-adea52951c13" providerId="ADAL" clId="{50E28E09-0884-474B-8918-910431D4478C}" dt="2024-09-02T09:55:56.630" v="299" actId="26606"/>
          <ac:picMkLst>
            <pc:docMk/>
            <pc:sldMk cId="1013573068" sldId="272"/>
            <ac:picMk id="7" creationId="{4F481863-6721-842D-70EC-B4348BD2277B}"/>
          </ac:picMkLst>
        </pc:picChg>
        <pc:cxnChg chg="add">
          <ac:chgData name="Ida Katrine Børstad Thoresen" userId="26949cef-587d-411b-aa5f-adea52951c13" providerId="ADAL" clId="{50E28E09-0884-474B-8918-910431D4478C}" dt="2024-09-02T09:55:56.630" v="299" actId="26606"/>
          <ac:cxnSpMkLst>
            <pc:docMk/>
            <pc:sldMk cId="1013573068" sldId="272"/>
            <ac:cxnSpMk id="14" creationId="{063B6EC6-D752-4EE7-908B-F8F19E8C7FEA}"/>
          </ac:cxnSpMkLst>
        </pc:cxnChg>
        <pc:cxnChg chg="add">
          <ac:chgData name="Ida Katrine Børstad Thoresen" userId="26949cef-587d-411b-aa5f-adea52951c13" providerId="ADAL" clId="{50E28E09-0884-474B-8918-910431D4478C}" dt="2024-09-02T09:55:56.630" v="299" actId="26606"/>
          <ac:cxnSpMkLst>
            <pc:docMk/>
            <pc:sldMk cId="1013573068" sldId="272"/>
            <ac:cxnSpMk id="16" creationId="{EFECD4E8-AD3E-4228-82A2-9461958EA94D}"/>
          </ac:cxnSpMkLst>
        </pc:cxnChg>
      </pc:sldChg>
      <pc:sldChg chg="modSp mod">
        <pc:chgData name="Ida Katrine Børstad Thoresen" userId="26949cef-587d-411b-aa5f-adea52951c13" providerId="ADAL" clId="{50E28E09-0884-474B-8918-910431D4478C}" dt="2024-09-04T04:41:42.039" v="4279" actId="20577"/>
        <pc:sldMkLst>
          <pc:docMk/>
          <pc:sldMk cId="708979777" sldId="312"/>
        </pc:sldMkLst>
        <pc:spChg chg="mod">
          <ac:chgData name="Ida Katrine Børstad Thoresen" userId="26949cef-587d-411b-aa5f-adea52951c13" providerId="ADAL" clId="{50E28E09-0884-474B-8918-910431D4478C}" dt="2024-09-03T18:57:09.138" v="4143" actId="20577"/>
          <ac:spMkLst>
            <pc:docMk/>
            <pc:sldMk cId="708979777" sldId="312"/>
            <ac:spMk id="9" creationId="{00000000-0000-0000-0000-000000000000}"/>
          </ac:spMkLst>
        </pc:spChg>
        <pc:spChg chg="mod">
          <ac:chgData name="Ida Katrine Børstad Thoresen" userId="26949cef-587d-411b-aa5f-adea52951c13" providerId="ADAL" clId="{50E28E09-0884-474B-8918-910431D4478C}" dt="2024-09-04T04:41:27.684" v="4264" actId="20577"/>
          <ac:spMkLst>
            <pc:docMk/>
            <pc:sldMk cId="708979777" sldId="312"/>
            <ac:spMk id="15" creationId="{00000000-0000-0000-0000-000000000000}"/>
          </ac:spMkLst>
        </pc:spChg>
        <pc:spChg chg="mod">
          <ac:chgData name="Ida Katrine Børstad Thoresen" userId="26949cef-587d-411b-aa5f-adea52951c13" providerId="ADAL" clId="{50E28E09-0884-474B-8918-910431D4478C}" dt="2024-09-04T04:41:32.836" v="4270" actId="20577"/>
          <ac:spMkLst>
            <pc:docMk/>
            <pc:sldMk cId="708979777" sldId="312"/>
            <ac:spMk id="18" creationId="{00000000-0000-0000-0000-000000000000}"/>
          </ac:spMkLst>
        </pc:spChg>
        <pc:spChg chg="mod">
          <ac:chgData name="Ida Katrine Børstad Thoresen" userId="26949cef-587d-411b-aa5f-adea52951c13" providerId="ADAL" clId="{50E28E09-0884-474B-8918-910431D4478C}" dt="2024-09-04T04:41:42.039" v="4279" actId="20577"/>
          <ac:spMkLst>
            <pc:docMk/>
            <pc:sldMk cId="708979777" sldId="312"/>
            <ac:spMk id="21" creationId="{00000000-0000-0000-0000-000000000000}"/>
          </ac:spMkLst>
        </pc:spChg>
      </pc:sldChg>
      <pc:sldChg chg="addSp delSp modSp new mod modClrScheme chgLayout">
        <pc:chgData name="Ida Katrine Børstad Thoresen" userId="26949cef-587d-411b-aa5f-adea52951c13" providerId="ADAL" clId="{50E28E09-0884-474B-8918-910431D4478C}" dt="2024-09-02T10:00:03.168" v="474" actId="27636"/>
        <pc:sldMkLst>
          <pc:docMk/>
          <pc:sldMk cId="1084086464" sldId="313"/>
        </pc:sldMkLst>
        <pc:spChg chg="del mod ord">
          <ac:chgData name="Ida Katrine Børstad Thoresen" userId="26949cef-587d-411b-aa5f-adea52951c13" providerId="ADAL" clId="{50E28E09-0884-474B-8918-910431D4478C}" dt="2024-09-02T09:57:47.845" v="305" actId="700"/>
          <ac:spMkLst>
            <pc:docMk/>
            <pc:sldMk cId="1084086464" sldId="313"/>
            <ac:spMk id="2" creationId="{F9BC4A62-E524-E9B6-05E9-F359B45B2A9C}"/>
          </ac:spMkLst>
        </pc:spChg>
        <pc:spChg chg="del mod ord">
          <ac:chgData name="Ida Katrine Børstad Thoresen" userId="26949cef-587d-411b-aa5f-adea52951c13" providerId="ADAL" clId="{50E28E09-0884-474B-8918-910431D4478C}" dt="2024-09-02T09:57:47.845" v="305" actId="700"/>
          <ac:spMkLst>
            <pc:docMk/>
            <pc:sldMk cId="1084086464" sldId="313"/>
            <ac:spMk id="3" creationId="{59E45294-7D6D-5A00-C705-C4E69D581009}"/>
          </ac:spMkLst>
        </pc:spChg>
        <pc:spChg chg="add mod ord">
          <ac:chgData name="Ida Katrine Børstad Thoresen" userId="26949cef-587d-411b-aa5f-adea52951c13" providerId="ADAL" clId="{50E28E09-0884-474B-8918-910431D4478C}" dt="2024-09-02T10:00:03.168" v="474" actId="27636"/>
          <ac:spMkLst>
            <pc:docMk/>
            <pc:sldMk cId="1084086464" sldId="313"/>
            <ac:spMk id="4" creationId="{AAA68A3C-5E10-09A6-59DC-09DB86B422CF}"/>
          </ac:spMkLst>
        </pc:spChg>
        <pc:spChg chg="add del mod ord">
          <ac:chgData name="Ida Katrine Børstad Thoresen" userId="26949cef-587d-411b-aa5f-adea52951c13" providerId="ADAL" clId="{50E28E09-0884-474B-8918-910431D4478C}" dt="2024-09-02T09:58:52.042" v="381" actId="478"/>
          <ac:spMkLst>
            <pc:docMk/>
            <pc:sldMk cId="1084086464" sldId="313"/>
            <ac:spMk id="5" creationId="{13BF8EA3-3393-5E32-04E3-7D49F31F1F8C}"/>
          </ac:spMkLst>
        </pc:spChg>
        <pc:spChg chg="add mod ord">
          <ac:chgData name="Ida Katrine Børstad Thoresen" userId="26949cef-587d-411b-aa5f-adea52951c13" providerId="ADAL" clId="{50E28E09-0884-474B-8918-910431D4478C}" dt="2024-09-02T09:59:57.774" v="472" actId="1076"/>
          <ac:spMkLst>
            <pc:docMk/>
            <pc:sldMk cId="1084086464" sldId="313"/>
            <ac:spMk id="6" creationId="{5485BD21-E611-A8DF-16C5-EF8AD1C89F10}"/>
          </ac:spMkLst>
        </pc:spChg>
      </pc:sldChg>
      <pc:sldChg chg="addSp delSp modSp new del mod modClrScheme chgLayout modNotesTx">
        <pc:chgData name="Ida Katrine Børstad Thoresen" userId="26949cef-587d-411b-aa5f-adea52951c13" providerId="ADAL" clId="{50E28E09-0884-474B-8918-910431D4478C}" dt="2024-09-03T10:47:54.127" v="1626" actId="47"/>
        <pc:sldMkLst>
          <pc:docMk/>
          <pc:sldMk cId="197877384" sldId="314"/>
        </pc:sldMkLst>
        <pc:spChg chg="del mod ord">
          <ac:chgData name="Ida Katrine Børstad Thoresen" userId="26949cef-587d-411b-aa5f-adea52951c13" providerId="ADAL" clId="{50E28E09-0884-474B-8918-910431D4478C}" dt="2024-09-03T07:43:00.159" v="476" actId="700"/>
          <ac:spMkLst>
            <pc:docMk/>
            <pc:sldMk cId="197877384" sldId="314"/>
            <ac:spMk id="2" creationId="{1F05BAC8-D940-0243-77E3-5AB4A3A98FC4}"/>
          </ac:spMkLst>
        </pc:spChg>
        <pc:spChg chg="del">
          <ac:chgData name="Ida Katrine Børstad Thoresen" userId="26949cef-587d-411b-aa5f-adea52951c13" providerId="ADAL" clId="{50E28E09-0884-474B-8918-910431D4478C}" dt="2024-09-03T07:43:00.159" v="476" actId="700"/>
          <ac:spMkLst>
            <pc:docMk/>
            <pc:sldMk cId="197877384" sldId="314"/>
            <ac:spMk id="3" creationId="{8E1F23D2-9F5A-DD0F-16F0-7F9EE681E001}"/>
          </ac:spMkLst>
        </pc:spChg>
        <pc:spChg chg="del mod ord">
          <ac:chgData name="Ida Katrine Børstad Thoresen" userId="26949cef-587d-411b-aa5f-adea52951c13" providerId="ADAL" clId="{50E28E09-0884-474B-8918-910431D4478C}" dt="2024-09-03T07:43:00.159" v="476" actId="700"/>
          <ac:spMkLst>
            <pc:docMk/>
            <pc:sldMk cId="197877384" sldId="314"/>
            <ac:spMk id="4" creationId="{CE8AEC4E-06A2-1C60-14F0-027C549DBF53}"/>
          </ac:spMkLst>
        </pc:spChg>
        <pc:spChg chg="add mod ord">
          <ac:chgData name="Ida Katrine Børstad Thoresen" userId="26949cef-587d-411b-aa5f-adea52951c13" providerId="ADAL" clId="{50E28E09-0884-474B-8918-910431D4478C}" dt="2024-09-03T07:43:12.684" v="499" actId="20577"/>
          <ac:spMkLst>
            <pc:docMk/>
            <pc:sldMk cId="197877384" sldId="314"/>
            <ac:spMk id="5" creationId="{87D78D5D-BE68-AF60-35FB-E3EEC9C2B901}"/>
          </ac:spMkLst>
        </pc:spChg>
        <pc:spChg chg="add mod ord">
          <ac:chgData name="Ida Katrine Børstad Thoresen" userId="26949cef-587d-411b-aa5f-adea52951c13" providerId="ADAL" clId="{50E28E09-0884-474B-8918-910431D4478C}" dt="2024-09-03T07:50:03.867" v="1561" actId="20577"/>
          <ac:spMkLst>
            <pc:docMk/>
            <pc:sldMk cId="197877384" sldId="314"/>
            <ac:spMk id="6" creationId="{100AFEB1-16BD-F0F9-D632-3A3DA669B3F4}"/>
          </ac:spMkLst>
        </pc:spChg>
      </pc:sldChg>
      <pc:sldChg chg="addSp delSp modSp new mod setBg modNotesTx">
        <pc:chgData name="Ida Katrine Børstad Thoresen" userId="26949cef-587d-411b-aa5f-adea52951c13" providerId="ADAL" clId="{50E28E09-0884-474B-8918-910431D4478C}" dt="2024-09-03T10:49:44.228" v="1673" actId="20577"/>
        <pc:sldMkLst>
          <pc:docMk/>
          <pc:sldMk cId="452285335" sldId="315"/>
        </pc:sldMkLst>
        <pc:spChg chg="mod ord">
          <ac:chgData name="Ida Katrine Børstad Thoresen" userId="26949cef-587d-411b-aa5f-adea52951c13" providerId="ADAL" clId="{50E28E09-0884-474B-8918-910431D4478C}" dt="2024-09-03T10:49:44.228" v="1673" actId="20577"/>
          <ac:spMkLst>
            <pc:docMk/>
            <pc:sldMk cId="452285335" sldId="315"/>
            <ac:spMk id="2" creationId="{0A57807D-A3A1-43A5-FE50-11469C1B9B32}"/>
          </ac:spMkLst>
        </pc:spChg>
        <pc:spChg chg="del">
          <ac:chgData name="Ida Katrine Børstad Thoresen" userId="26949cef-587d-411b-aa5f-adea52951c13" providerId="ADAL" clId="{50E28E09-0884-474B-8918-910431D4478C}" dt="2024-09-03T07:54:57.521" v="1563"/>
          <ac:spMkLst>
            <pc:docMk/>
            <pc:sldMk cId="452285335" sldId="315"/>
            <ac:spMk id="3" creationId="{877DAD47-748B-AC4F-D88A-302C33D05062}"/>
          </ac:spMkLst>
        </pc:spChg>
        <pc:spChg chg="add">
          <ac:chgData name="Ida Katrine Børstad Thoresen" userId="26949cef-587d-411b-aa5f-adea52951c13" providerId="ADAL" clId="{50E28E09-0884-474B-8918-910431D4478C}" dt="2024-09-03T10:48:26.284" v="1651" actId="26606"/>
          <ac:spMkLst>
            <pc:docMk/>
            <pc:sldMk cId="452285335" sldId="315"/>
            <ac:spMk id="1047" creationId="{66D61E08-70C3-48D8-BEA0-787111DC30DA}"/>
          </ac:spMkLst>
        </pc:spChg>
        <pc:spChg chg="add">
          <ac:chgData name="Ida Katrine Børstad Thoresen" userId="26949cef-587d-411b-aa5f-adea52951c13" providerId="ADAL" clId="{50E28E09-0884-474B-8918-910431D4478C}" dt="2024-09-03T10:48:26.284" v="1651" actId="26606"/>
          <ac:spMkLst>
            <pc:docMk/>
            <pc:sldMk cId="452285335" sldId="315"/>
            <ac:spMk id="1049" creationId="{FC55298F-0AE5-478E-AD2B-03C2614C5833}"/>
          </ac:spMkLst>
        </pc:spChg>
        <pc:spChg chg="add">
          <ac:chgData name="Ida Katrine Børstad Thoresen" userId="26949cef-587d-411b-aa5f-adea52951c13" providerId="ADAL" clId="{50E28E09-0884-474B-8918-910431D4478C}" dt="2024-09-03T10:48:26.284" v="1651" actId="26606"/>
          <ac:spMkLst>
            <pc:docMk/>
            <pc:sldMk cId="452285335" sldId="315"/>
            <ac:spMk id="1051" creationId="{C180E4EA-0B63-4779-A895-7E90E71088F3}"/>
          </ac:spMkLst>
        </pc:spChg>
        <pc:spChg chg="add">
          <ac:chgData name="Ida Katrine Børstad Thoresen" userId="26949cef-587d-411b-aa5f-adea52951c13" providerId="ADAL" clId="{50E28E09-0884-474B-8918-910431D4478C}" dt="2024-09-03T10:48:26.284" v="1651" actId="26606"/>
          <ac:spMkLst>
            <pc:docMk/>
            <pc:sldMk cId="452285335" sldId="315"/>
            <ac:spMk id="1053" creationId="{CEE01D9D-3DE8-4EED-B0D3-8F3C79CC7673}"/>
          </ac:spMkLst>
        </pc:spChg>
        <pc:spChg chg="add">
          <ac:chgData name="Ida Katrine Børstad Thoresen" userId="26949cef-587d-411b-aa5f-adea52951c13" providerId="ADAL" clId="{50E28E09-0884-474B-8918-910431D4478C}" dt="2024-09-03T10:48:26.284" v="1651" actId="26606"/>
          <ac:spMkLst>
            <pc:docMk/>
            <pc:sldMk cId="452285335" sldId="315"/>
            <ac:spMk id="1055" creationId="{89AF5CE9-607F-43F4-8983-DCD6DA4051FD}"/>
          </ac:spMkLst>
        </pc:spChg>
        <pc:spChg chg="add">
          <ac:chgData name="Ida Katrine Børstad Thoresen" userId="26949cef-587d-411b-aa5f-adea52951c13" providerId="ADAL" clId="{50E28E09-0884-474B-8918-910431D4478C}" dt="2024-09-03T10:48:26.284" v="1651" actId="26606"/>
          <ac:spMkLst>
            <pc:docMk/>
            <pc:sldMk cId="452285335" sldId="315"/>
            <ac:spMk id="1057" creationId="{6EEA2DBD-9E1E-4521-8C01-F32AD18A89E3}"/>
          </ac:spMkLst>
        </pc:spChg>
        <pc:spChg chg="add">
          <ac:chgData name="Ida Katrine Børstad Thoresen" userId="26949cef-587d-411b-aa5f-adea52951c13" providerId="ADAL" clId="{50E28E09-0884-474B-8918-910431D4478C}" dt="2024-09-03T10:48:26.284" v="1651" actId="26606"/>
          <ac:spMkLst>
            <pc:docMk/>
            <pc:sldMk cId="452285335" sldId="315"/>
            <ac:spMk id="1059" creationId="{15BBD2C1-BA9B-46A9-A27A-33498B169272}"/>
          </ac:spMkLst>
        </pc:spChg>
        <pc:grpChg chg="add">
          <ac:chgData name="Ida Katrine Børstad Thoresen" userId="26949cef-587d-411b-aa5f-adea52951c13" providerId="ADAL" clId="{50E28E09-0884-474B-8918-910431D4478C}" dt="2024-09-03T10:48:26.284" v="1651" actId="26606"/>
          <ac:grpSpMkLst>
            <pc:docMk/>
            <pc:sldMk cId="452285335" sldId="315"/>
            <ac:grpSpMk id="1031" creationId="{88C9B83F-64CD-41C1-925F-A08801FFD0BD}"/>
          </ac:grpSpMkLst>
        </pc:grpChg>
        <pc:picChg chg="add mod">
          <ac:chgData name="Ida Katrine Børstad Thoresen" userId="26949cef-587d-411b-aa5f-adea52951c13" providerId="ADAL" clId="{50E28E09-0884-474B-8918-910431D4478C}" dt="2024-09-03T10:48:26.284" v="1651" actId="26606"/>
          <ac:picMkLst>
            <pc:docMk/>
            <pc:sldMk cId="452285335" sldId="315"/>
            <ac:picMk id="1026" creationId="{89A689DF-C2C3-16CF-8665-DA100AC6C035}"/>
          </ac:picMkLst>
        </pc:picChg>
        <pc:cxnChg chg="add">
          <ac:chgData name="Ida Katrine Børstad Thoresen" userId="26949cef-587d-411b-aa5f-adea52951c13" providerId="ADAL" clId="{50E28E09-0884-474B-8918-910431D4478C}" dt="2024-09-03T10:48:26.284" v="1651" actId="26606"/>
          <ac:cxnSpMkLst>
            <pc:docMk/>
            <pc:sldMk cId="452285335" sldId="315"/>
            <ac:cxnSpMk id="1043" creationId="{A57C1A16-B8AB-4D99-A195-A38F556A6486}"/>
          </ac:cxnSpMkLst>
        </pc:cxnChg>
        <pc:cxnChg chg="add">
          <ac:chgData name="Ida Katrine Børstad Thoresen" userId="26949cef-587d-411b-aa5f-adea52951c13" providerId="ADAL" clId="{50E28E09-0884-474B-8918-910431D4478C}" dt="2024-09-03T10:48:26.284" v="1651" actId="26606"/>
          <ac:cxnSpMkLst>
            <pc:docMk/>
            <pc:sldMk cId="452285335" sldId="315"/>
            <ac:cxnSpMk id="1045" creationId="{F8A9B20B-D1DD-4573-B5EC-558029519236}"/>
          </ac:cxnSpMkLst>
        </pc:cxnChg>
      </pc:sldChg>
      <pc:sldChg chg="addSp delSp modSp new mod setBg modNotesTx">
        <pc:chgData name="Ida Katrine Børstad Thoresen" userId="26949cef-587d-411b-aa5f-adea52951c13" providerId="ADAL" clId="{50E28E09-0884-474B-8918-910431D4478C}" dt="2024-09-03T10:48:59.374" v="1652" actId="26606"/>
        <pc:sldMkLst>
          <pc:docMk/>
          <pc:sldMk cId="1449977285" sldId="316"/>
        </pc:sldMkLst>
        <pc:spChg chg="mod">
          <ac:chgData name="Ida Katrine Børstad Thoresen" userId="26949cef-587d-411b-aa5f-adea52951c13" providerId="ADAL" clId="{50E28E09-0884-474B-8918-910431D4478C}" dt="2024-09-03T10:48:59.374" v="1652" actId="26606"/>
          <ac:spMkLst>
            <pc:docMk/>
            <pc:sldMk cId="1449977285" sldId="316"/>
            <ac:spMk id="2" creationId="{0DDBAADE-717A-F5FD-9EDD-74208CE59A1E}"/>
          </ac:spMkLst>
        </pc:spChg>
        <pc:spChg chg="del mod">
          <ac:chgData name="Ida Katrine Børstad Thoresen" userId="26949cef-587d-411b-aa5f-adea52951c13" providerId="ADAL" clId="{50E28E09-0884-474B-8918-910431D4478C}" dt="2024-09-03T07:58:09.305" v="1579" actId="931"/>
          <ac:spMkLst>
            <pc:docMk/>
            <pc:sldMk cId="1449977285" sldId="316"/>
            <ac:spMk id="3" creationId="{5A9C3B06-035B-4C95-9DBE-C31E019D6B87}"/>
          </ac:spMkLst>
        </pc:spChg>
        <pc:grpChg chg="add">
          <ac:chgData name="Ida Katrine Børstad Thoresen" userId="26949cef-587d-411b-aa5f-adea52951c13" providerId="ADAL" clId="{50E28E09-0884-474B-8918-910431D4478C}" dt="2024-09-03T10:48:59.374" v="1652" actId="26606"/>
          <ac:grpSpMkLst>
            <pc:docMk/>
            <pc:sldMk cId="1449977285" sldId="316"/>
            <ac:grpSpMk id="10" creationId="{B4DE830A-B531-4A3B-96F6-0ECE88B08555}"/>
          </ac:grpSpMkLst>
        </pc:grpChg>
        <pc:picChg chg="add mod">
          <ac:chgData name="Ida Katrine Børstad Thoresen" userId="26949cef-587d-411b-aa5f-adea52951c13" providerId="ADAL" clId="{50E28E09-0884-474B-8918-910431D4478C}" dt="2024-09-03T10:48:59.374" v="1652" actId="26606"/>
          <ac:picMkLst>
            <pc:docMk/>
            <pc:sldMk cId="1449977285" sldId="316"/>
            <ac:picMk id="5" creationId="{491C20E3-EDC8-D536-EE76-DE79EE439011}"/>
          </ac:picMkLst>
        </pc:picChg>
      </pc:sldChg>
      <pc:sldChg chg="addSp delSp modSp new mod setBg modNotesTx">
        <pc:chgData name="Ida Katrine Børstad Thoresen" userId="26949cef-587d-411b-aa5f-adea52951c13" providerId="ADAL" clId="{50E28E09-0884-474B-8918-910431D4478C}" dt="2024-09-03T10:50:00.287" v="1674" actId="26606"/>
        <pc:sldMkLst>
          <pc:docMk/>
          <pc:sldMk cId="1007060172" sldId="317"/>
        </pc:sldMkLst>
        <pc:spChg chg="del">
          <ac:chgData name="Ida Katrine Børstad Thoresen" userId="26949cef-587d-411b-aa5f-adea52951c13" providerId="ADAL" clId="{50E28E09-0884-474B-8918-910431D4478C}" dt="2024-09-03T10:50:00.287" v="1674" actId="26606"/>
          <ac:spMkLst>
            <pc:docMk/>
            <pc:sldMk cId="1007060172" sldId="317"/>
            <ac:spMk id="2" creationId="{5BA8CFA2-7938-0633-F518-7BB7338F4EC0}"/>
          </ac:spMkLst>
        </pc:spChg>
        <pc:spChg chg="del">
          <ac:chgData name="Ida Katrine Børstad Thoresen" userId="26949cef-587d-411b-aa5f-adea52951c13" providerId="ADAL" clId="{50E28E09-0884-474B-8918-910431D4478C}" dt="2024-09-03T08:00:42.786" v="1599"/>
          <ac:spMkLst>
            <pc:docMk/>
            <pc:sldMk cId="1007060172" sldId="317"/>
            <ac:spMk id="3" creationId="{05A33FFB-5904-7B96-EAE3-D2896522B5A5}"/>
          </ac:spMkLst>
        </pc:spChg>
        <pc:spChg chg="add">
          <ac:chgData name="Ida Katrine Børstad Thoresen" userId="26949cef-587d-411b-aa5f-adea52951c13" providerId="ADAL" clId="{50E28E09-0884-474B-8918-910431D4478C}" dt="2024-09-03T10:50:00.287" v="1674" actId="26606"/>
          <ac:spMkLst>
            <pc:docMk/>
            <pc:sldMk cId="1007060172" sldId="317"/>
            <ac:spMk id="2067" creationId="{03E8462A-FEBA-4848-81CC-3F8DA3E477BE}"/>
          </ac:spMkLst>
        </pc:spChg>
        <pc:spChg chg="add">
          <ac:chgData name="Ida Katrine Børstad Thoresen" userId="26949cef-587d-411b-aa5f-adea52951c13" providerId="ADAL" clId="{50E28E09-0884-474B-8918-910431D4478C}" dt="2024-09-03T10:50:00.287" v="1674" actId="26606"/>
          <ac:spMkLst>
            <pc:docMk/>
            <pc:sldMk cId="1007060172" sldId="317"/>
            <ac:spMk id="2080" creationId="{7941F9B1-B01B-4A84-89D9-B169AEB4E456}"/>
          </ac:spMkLst>
        </pc:spChg>
        <pc:grpChg chg="add">
          <ac:chgData name="Ida Katrine Børstad Thoresen" userId="26949cef-587d-411b-aa5f-adea52951c13" providerId="ADAL" clId="{50E28E09-0884-474B-8918-910431D4478C}" dt="2024-09-03T10:50:00.287" v="1674" actId="26606"/>
          <ac:grpSpMkLst>
            <pc:docMk/>
            <pc:sldMk cId="1007060172" sldId="317"/>
            <ac:grpSpMk id="2055" creationId="{609316A9-990D-4EC3-A671-70EE5C1493A4}"/>
          </ac:grpSpMkLst>
        </pc:grpChg>
        <pc:grpChg chg="add">
          <ac:chgData name="Ida Katrine Børstad Thoresen" userId="26949cef-587d-411b-aa5f-adea52951c13" providerId="ADAL" clId="{50E28E09-0884-474B-8918-910431D4478C}" dt="2024-09-03T10:50:00.287" v="1674" actId="26606"/>
          <ac:grpSpMkLst>
            <pc:docMk/>
            <pc:sldMk cId="1007060172" sldId="317"/>
            <ac:grpSpMk id="2069" creationId="{2109F83F-40FE-4DB3-84CC-09FB3340D06D}"/>
          </ac:grpSpMkLst>
        </pc:grpChg>
        <pc:picChg chg="add mod">
          <ac:chgData name="Ida Katrine Børstad Thoresen" userId="26949cef-587d-411b-aa5f-adea52951c13" providerId="ADAL" clId="{50E28E09-0884-474B-8918-910431D4478C}" dt="2024-09-03T10:50:00.287" v="1674" actId="26606"/>
          <ac:picMkLst>
            <pc:docMk/>
            <pc:sldMk cId="1007060172" sldId="317"/>
            <ac:picMk id="2050" creationId="{E9C7F24D-C2B5-1C7E-AF8A-3A2F494E486A}"/>
          </ac:picMkLst>
        </pc:picChg>
      </pc:sldChg>
      <pc:sldChg chg="addSp delSp modSp new mod setBg modNotesTx">
        <pc:chgData name="Ida Katrine Børstad Thoresen" userId="26949cef-587d-411b-aa5f-adea52951c13" providerId="ADAL" clId="{50E28E09-0884-474B-8918-910431D4478C}" dt="2024-09-03T10:50:19.306" v="1691" actId="26606"/>
        <pc:sldMkLst>
          <pc:docMk/>
          <pc:sldMk cId="436386487" sldId="318"/>
        </pc:sldMkLst>
        <pc:spChg chg="mod">
          <ac:chgData name="Ida Katrine Børstad Thoresen" userId="26949cef-587d-411b-aa5f-adea52951c13" providerId="ADAL" clId="{50E28E09-0884-474B-8918-910431D4478C}" dt="2024-09-03T10:50:19.306" v="1691" actId="26606"/>
          <ac:spMkLst>
            <pc:docMk/>
            <pc:sldMk cId="436386487" sldId="318"/>
            <ac:spMk id="2" creationId="{BD84C576-68EB-A5A3-6338-ED5A64F8824B}"/>
          </ac:spMkLst>
        </pc:spChg>
        <pc:spChg chg="del">
          <ac:chgData name="Ida Katrine Børstad Thoresen" userId="26949cef-587d-411b-aa5f-adea52951c13" providerId="ADAL" clId="{50E28E09-0884-474B-8918-910431D4478C}" dt="2024-09-03T10:37:48.495" v="1605"/>
          <ac:spMkLst>
            <pc:docMk/>
            <pc:sldMk cId="436386487" sldId="318"/>
            <ac:spMk id="3" creationId="{A58BBD42-4E79-ACDD-85DF-FBEAAF8ABC13}"/>
          </ac:spMkLst>
        </pc:spChg>
        <pc:spChg chg="add">
          <ac:chgData name="Ida Katrine Børstad Thoresen" userId="26949cef-587d-411b-aa5f-adea52951c13" providerId="ADAL" clId="{50E28E09-0884-474B-8918-910431D4478C}" dt="2024-09-03T10:50:19.306" v="1691" actId="26606"/>
          <ac:spMkLst>
            <pc:docMk/>
            <pc:sldMk cId="436386487" sldId="318"/>
            <ac:spMk id="3091" creationId="{5A7802B6-FF37-40CF-A7E2-6F2A0D9A91EF}"/>
          </ac:spMkLst>
        </pc:spChg>
        <pc:grpChg chg="add">
          <ac:chgData name="Ida Katrine Børstad Thoresen" userId="26949cef-587d-411b-aa5f-adea52951c13" providerId="ADAL" clId="{50E28E09-0884-474B-8918-910431D4478C}" dt="2024-09-03T10:50:19.306" v="1691" actId="26606"/>
          <ac:grpSpMkLst>
            <pc:docMk/>
            <pc:sldMk cId="436386487" sldId="318"/>
            <ac:grpSpMk id="3079" creationId="{B4DE830A-B531-4A3B-96F6-0ECE88B08555}"/>
          </ac:grpSpMkLst>
        </pc:grpChg>
        <pc:picChg chg="add mod">
          <ac:chgData name="Ida Katrine Børstad Thoresen" userId="26949cef-587d-411b-aa5f-adea52951c13" providerId="ADAL" clId="{50E28E09-0884-474B-8918-910431D4478C}" dt="2024-09-03T10:50:19.306" v="1691" actId="26606"/>
          <ac:picMkLst>
            <pc:docMk/>
            <pc:sldMk cId="436386487" sldId="318"/>
            <ac:picMk id="3074" creationId="{350CAD13-D203-FE7B-AF4B-DCA303177617}"/>
          </ac:picMkLst>
        </pc:picChg>
      </pc:sldChg>
      <pc:sldChg chg="addSp delSp modSp new mod setBg modNotesTx">
        <pc:chgData name="Ida Katrine Børstad Thoresen" userId="26949cef-587d-411b-aa5f-adea52951c13" providerId="ADAL" clId="{50E28E09-0884-474B-8918-910431D4478C}" dt="2024-09-03T10:50:36.353" v="1710" actId="26606"/>
        <pc:sldMkLst>
          <pc:docMk/>
          <pc:sldMk cId="2351645735" sldId="319"/>
        </pc:sldMkLst>
        <pc:spChg chg="mod ord">
          <ac:chgData name="Ida Katrine Børstad Thoresen" userId="26949cef-587d-411b-aa5f-adea52951c13" providerId="ADAL" clId="{50E28E09-0884-474B-8918-910431D4478C}" dt="2024-09-03T10:50:36.353" v="1710" actId="26606"/>
          <ac:spMkLst>
            <pc:docMk/>
            <pc:sldMk cId="2351645735" sldId="319"/>
            <ac:spMk id="2" creationId="{781A889A-1787-9B0C-80EE-A3A9C1FDB27A}"/>
          </ac:spMkLst>
        </pc:spChg>
        <pc:spChg chg="del">
          <ac:chgData name="Ida Katrine Børstad Thoresen" userId="26949cef-587d-411b-aa5f-adea52951c13" providerId="ADAL" clId="{50E28E09-0884-474B-8918-910431D4478C}" dt="2024-09-03T10:41:08.880" v="1609"/>
          <ac:spMkLst>
            <pc:docMk/>
            <pc:sldMk cId="2351645735" sldId="319"/>
            <ac:spMk id="3" creationId="{8C9009C9-A735-53E7-B130-5CF66361825F}"/>
          </ac:spMkLst>
        </pc:spChg>
        <pc:grpChg chg="add">
          <ac:chgData name="Ida Katrine Børstad Thoresen" userId="26949cef-587d-411b-aa5f-adea52951c13" providerId="ADAL" clId="{50E28E09-0884-474B-8918-910431D4478C}" dt="2024-09-03T10:50:36.353" v="1710" actId="26606"/>
          <ac:grpSpMkLst>
            <pc:docMk/>
            <pc:sldMk cId="2351645735" sldId="319"/>
            <ac:grpSpMk id="4103" creationId="{88C9B83F-64CD-41C1-925F-A08801FFD0BD}"/>
          </ac:grpSpMkLst>
        </pc:grpChg>
        <pc:picChg chg="add mod">
          <ac:chgData name="Ida Katrine Børstad Thoresen" userId="26949cef-587d-411b-aa5f-adea52951c13" providerId="ADAL" clId="{50E28E09-0884-474B-8918-910431D4478C}" dt="2024-09-03T10:50:36.353" v="1710" actId="26606"/>
          <ac:picMkLst>
            <pc:docMk/>
            <pc:sldMk cId="2351645735" sldId="319"/>
            <ac:picMk id="4098" creationId="{6733AAD8-2A05-3F20-2346-3FD64E2369CD}"/>
          </ac:picMkLst>
        </pc:picChg>
      </pc:sldChg>
      <pc:sldChg chg="addSp delSp modSp new mod setBg modNotesTx">
        <pc:chgData name="Ida Katrine Børstad Thoresen" userId="26949cef-587d-411b-aa5f-adea52951c13" providerId="ADAL" clId="{50E28E09-0884-474B-8918-910431D4478C}" dt="2024-09-03T10:51:02.304" v="1731" actId="26606"/>
        <pc:sldMkLst>
          <pc:docMk/>
          <pc:sldMk cId="1830352659" sldId="320"/>
        </pc:sldMkLst>
        <pc:spChg chg="mod">
          <ac:chgData name="Ida Katrine Børstad Thoresen" userId="26949cef-587d-411b-aa5f-adea52951c13" providerId="ADAL" clId="{50E28E09-0884-474B-8918-910431D4478C}" dt="2024-09-03T10:51:02.304" v="1731" actId="26606"/>
          <ac:spMkLst>
            <pc:docMk/>
            <pc:sldMk cId="1830352659" sldId="320"/>
            <ac:spMk id="2" creationId="{EE2C6FDF-569E-F824-A656-CAADBD783ECA}"/>
          </ac:spMkLst>
        </pc:spChg>
        <pc:spChg chg="del">
          <ac:chgData name="Ida Katrine Børstad Thoresen" userId="26949cef-587d-411b-aa5f-adea52951c13" providerId="ADAL" clId="{50E28E09-0884-474B-8918-910431D4478C}" dt="2024-09-03T10:43:31.437" v="1612"/>
          <ac:spMkLst>
            <pc:docMk/>
            <pc:sldMk cId="1830352659" sldId="320"/>
            <ac:spMk id="3" creationId="{48E8CE0F-9E5F-F3E9-E537-9958D9E2D6A3}"/>
          </ac:spMkLst>
        </pc:spChg>
        <pc:spChg chg="add">
          <ac:chgData name="Ida Katrine Børstad Thoresen" userId="26949cef-587d-411b-aa5f-adea52951c13" providerId="ADAL" clId="{50E28E09-0884-474B-8918-910431D4478C}" dt="2024-09-03T10:51:02.304" v="1731" actId="26606"/>
          <ac:spMkLst>
            <pc:docMk/>
            <pc:sldMk cId="1830352659" sldId="320"/>
            <ac:spMk id="5139" creationId="{AA330523-F25B-4007-B3E5-ABB5637D160A}"/>
          </ac:spMkLst>
        </pc:spChg>
        <pc:grpChg chg="add">
          <ac:chgData name="Ida Katrine Børstad Thoresen" userId="26949cef-587d-411b-aa5f-adea52951c13" providerId="ADAL" clId="{50E28E09-0884-474B-8918-910431D4478C}" dt="2024-09-03T10:51:02.304" v="1731" actId="26606"/>
          <ac:grpSpMkLst>
            <pc:docMk/>
            <pc:sldMk cId="1830352659" sldId="320"/>
            <ac:grpSpMk id="5127" creationId="{B4DE830A-B531-4A3B-96F6-0ECE88B08555}"/>
          </ac:grpSpMkLst>
        </pc:grpChg>
        <pc:picChg chg="add mod">
          <ac:chgData name="Ida Katrine Børstad Thoresen" userId="26949cef-587d-411b-aa5f-adea52951c13" providerId="ADAL" clId="{50E28E09-0884-474B-8918-910431D4478C}" dt="2024-09-03T10:51:02.304" v="1731" actId="26606"/>
          <ac:picMkLst>
            <pc:docMk/>
            <pc:sldMk cId="1830352659" sldId="320"/>
            <ac:picMk id="5122" creationId="{D324AFED-A1DD-3CF1-60D0-41E7B36EB052}"/>
          </ac:picMkLst>
        </pc:picChg>
      </pc:sldChg>
      <pc:sldChg chg="addSp delSp modSp new mod setBg modNotesTx">
        <pc:chgData name="Ida Katrine Børstad Thoresen" userId="26949cef-587d-411b-aa5f-adea52951c13" providerId="ADAL" clId="{50E28E09-0884-474B-8918-910431D4478C}" dt="2024-09-03T10:51:16.880" v="1742" actId="26606"/>
        <pc:sldMkLst>
          <pc:docMk/>
          <pc:sldMk cId="1581897829" sldId="321"/>
        </pc:sldMkLst>
        <pc:spChg chg="mod">
          <ac:chgData name="Ida Katrine Børstad Thoresen" userId="26949cef-587d-411b-aa5f-adea52951c13" providerId="ADAL" clId="{50E28E09-0884-474B-8918-910431D4478C}" dt="2024-09-03T10:51:16.880" v="1742" actId="26606"/>
          <ac:spMkLst>
            <pc:docMk/>
            <pc:sldMk cId="1581897829" sldId="321"/>
            <ac:spMk id="2" creationId="{3923B53A-79B3-9F5D-28A8-00A582AD4FBA}"/>
          </ac:spMkLst>
        </pc:spChg>
        <pc:spChg chg="del">
          <ac:chgData name="Ida Katrine Børstad Thoresen" userId="26949cef-587d-411b-aa5f-adea52951c13" providerId="ADAL" clId="{50E28E09-0884-474B-8918-910431D4478C}" dt="2024-09-03T10:44:44.359" v="1616"/>
          <ac:spMkLst>
            <pc:docMk/>
            <pc:sldMk cId="1581897829" sldId="321"/>
            <ac:spMk id="3" creationId="{F27F56DD-BD86-EB55-E0FB-77B9AA883DDB}"/>
          </ac:spMkLst>
        </pc:spChg>
        <pc:grpChg chg="add">
          <ac:chgData name="Ida Katrine Børstad Thoresen" userId="26949cef-587d-411b-aa5f-adea52951c13" providerId="ADAL" clId="{50E28E09-0884-474B-8918-910431D4478C}" dt="2024-09-03T10:51:16.880" v="1742" actId="26606"/>
          <ac:grpSpMkLst>
            <pc:docMk/>
            <pc:sldMk cId="1581897829" sldId="321"/>
            <ac:grpSpMk id="6151" creationId="{B4DE830A-B531-4A3B-96F6-0ECE88B08555}"/>
          </ac:grpSpMkLst>
        </pc:grpChg>
        <pc:picChg chg="add mod">
          <ac:chgData name="Ida Katrine Børstad Thoresen" userId="26949cef-587d-411b-aa5f-adea52951c13" providerId="ADAL" clId="{50E28E09-0884-474B-8918-910431D4478C}" dt="2024-09-03T10:51:16.880" v="1742" actId="26606"/>
          <ac:picMkLst>
            <pc:docMk/>
            <pc:sldMk cId="1581897829" sldId="321"/>
            <ac:picMk id="6146" creationId="{B36A371E-6CDB-D260-65D8-AF65C8B9677E}"/>
          </ac:picMkLst>
        </pc:picChg>
      </pc:sldChg>
      <pc:sldChg chg="addSp delSp modSp new mod setBg modNotesTx">
        <pc:chgData name="Ida Katrine Børstad Thoresen" userId="26949cef-587d-411b-aa5f-adea52951c13" providerId="ADAL" clId="{50E28E09-0884-474B-8918-910431D4478C}" dt="2024-09-03T10:52:05.987" v="1777" actId="26606"/>
        <pc:sldMkLst>
          <pc:docMk/>
          <pc:sldMk cId="4008516294" sldId="322"/>
        </pc:sldMkLst>
        <pc:spChg chg="mod">
          <ac:chgData name="Ida Katrine Børstad Thoresen" userId="26949cef-587d-411b-aa5f-adea52951c13" providerId="ADAL" clId="{50E28E09-0884-474B-8918-910431D4478C}" dt="2024-09-03T10:52:05.987" v="1777" actId="26606"/>
          <ac:spMkLst>
            <pc:docMk/>
            <pc:sldMk cId="4008516294" sldId="322"/>
            <ac:spMk id="2" creationId="{BA37A376-A9CE-00C6-3B81-87D3C6BD1D7C}"/>
          </ac:spMkLst>
        </pc:spChg>
        <pc:spChg chg="del">
          <ac:chgData name="Ida Katrine Børstad Thoresen" userId="26949cef-587d-411b-aa5f-adea52951c13" providerId="ADAL" clId="{50E28E09-0884-474B-8918-910431D4478C}" dt="2024-09-03T10:46:12.015" v="1622"/>
          <ac:spMkLst>
            <pc:docMk/>
            <pc:sldMk cId="4008516294" sldId="322"/>
            <ac:spMk id="3" creationId="{2EE75959-DA76-E880-2C32-1A31792E70F2}"/>
          </ac:spMkLst>
        </pc:spChg>
        <pc:spChg chg="add">
          <ac:chgData name="Ida Katrine Børstad Thoresen" userId="26949cef-587d-411b-aa5f-adea52951c13" providerId="ADAL" clId="{50E28E09-0884-474B-8918-910431D4478C}" dt="2024-09-03T10:52:05.987" v="1777" actId="26606"/>
          <ac:spMkLst>
            <pc:docMk/>
            <pc:sldMk cId="4008516294" sldId="322"/>
            <ac:spMk id="7187" creationId="{AA330523-F25B-4007-B3E5-ABB5637D160A}"/>
          </ac:spMkLst>
        </pc:spChg>
        <pc:grpChg chg="add">
          <ac:chgData name="Ida Katrine Børstad Thoresen" userId="26949cef-587d-411b-aa5f-adea52951c13" providerId="ADAL" clId="{50E28E09-0884-474B-8918-910431D4478C}" dt="2024-09-03T10:52:05.987" v="1777" actId="26606"/>
          <ac:grpSpMkLst>
            <pc:docMk/>
            <pc:sldMk cId="4008516294" sldId="322"/>
            <ac:grpSpMk id="7175" creationId="{B4DE830A-B531-4A3B-96F6-0ECE88B08555}"/>
          </ac:grpSpMkLst>
        </pc:grpChg>
        <pc:picChg chg="add mod">
          <ac:chgData name="Ida Katrine Børstad Thoresen" userId="26949cef-587d-411b-aa5f-adea52951c13" providerId="ADAL" clId="{50E28E09-0884-474B-8918-910431D4478C}" dt="2024-09-03T10:52:05.987" v="1777" actId="26606"/>
          <ac:picMkLst>
            <pc:docMk/>
            <pc:sldMk cId="4008516294" sldId="322"/>
            <ac:picMk id="7170" creationId="{9315B5AE-5E1E-538F-5250-9DB77124DCE2}"/>
          </ac:picMkLst>
        </pc:picChg>
      </pc:sldChg>
      <pc:sldChg chg="addSp delSp modSp new mod setBg modNotesTx">
        <pc:chgData name="Ida Katrine Børstad Thoresen" userId="26949cef-587d-411b-aa5f-adea52951c13" providerId="ADAL" clId="{50E28E09-0884-474B-8918-910431D4478C}" dt="2024-09-03T10:52:25.642" v="1778" actId="26606"/>
        <pc:sldMkLst>
          <pc:docMk/>
          <pc:sldMk cId="2460343982" sldId="323"/>
        </pc:sldMkLst>
        <pc:spChg chg="del">
          <ac:chgData name="Ida Katrine Børstad Thoresen" userId="26949cef-587d-411b-aa5f-adea52951c13" providerId="ADAL" clId="{50E28E09-0884-474B-8918-910431D4478C}" dt="2024-09-03T10:52:25.642" v="1778" actId="26606"/>
          <ac:spMkLst>
            <pc:docMk/>
            <pc:sldMk cId="2460343982" sldId="323"/>
            <ac:spMk id="2" creationId="{2BA42CB9-CF24-5071-641D-4C2A33E9877E}"/>
          </ac:spMkLst>
        </pc:spChg>
        <pc:spChg chg="del">
          <ac:chgData name="Ida Katrine Børstad Thoresen" userId="26949cef-587d-411b-aa5f-adea52951c13" providerId="ADAL" clId="{50E28E09-0884-474B-8918-910431D4478C}" dt="2024-09-03T10:47:39.759" v="1625"/>
          <ac:spMkLst>
            <pc:docMk/>
            <pc:sldMk cId="2460343982" sldId="323"/>
            <ac:spMk id="3" creationId="{A81B47D7-4FA2-6F9A-D47F-CEEB36D55140}"/>
          </ac:spMkLst>
        </pc:spChg>
        <pc:spChg chg="add">
          <ac:chgData name="Ida Katrine Børstad Thoresen" userId="26949cef-587d-411b-aa5f-adea52951c13" providerId="ADAL" clId="{50E28E09-0884-474B-8918-910431D4478C}" dt="2024-09-03T10:52:25.642" v="1778" actId="26606"/>
          <ac:spMkLst>
            <pc:docMk/>
            <pc:sldMk cId="2460343982" sldId="323"/>
            <ac:spMk id="8211" creationId="{03E8462A-FEBA-4848-81CC-3F8DA3E477BE}"/>
          </ac:spMkLst>
        </pc:spChg>
        <pc:spChg chg="add">
          <ac:chgData name="Ida Katrine Børstad Thoresen" userId="26949cef-587d-411b-aa5f-adea52951c13" providerId="ADAL" clId="{50E28E09-0884-474B-8918-910431D4478C}" dt="2024-09-03T10:52:25.642" v="1778" actId="26606"/>
          <ac:spMkLst>
            <pc:docMk/>
            <pc:sldMk cId="2460343982" sldId="323"/>
            <ac:spMk id="8224" creationId="{7941F9B1-B01B-4A84-89D9-B169AEB4E456}"/>
          </ac:spMkLst>
        </pc:spChg>
        <pc:grpChg chg="add">
          <ac:chgData name="Ida Katrine Børstad Thoresen" userId="26949cef-587d-411b-aa5f-adea52951c13" providerId="ADAL" clId="{50E28E09-0884-474B-8918-910431D4478C}" dt="2024-09-03T10:52:25.642" v="1778" actId="26606"/>
          <ac:grpSpMkLst>
            <pc:docMk/>
            <pc:sldMk cId="2460343982" sldId="323"/>
            <ac:grpSpMk id="8199" creationId="{609316A9-990D-4EC3-A671-70EE5C1493A4}"/>
          </ac:grpSpMkLst>
        </pc:grpChg>
        <pc:grpChg chg="add">
          <ac:chgData name="Ida Katrine Børstad Thoresen" userId="26949cef-587d-411b-aa5f-adea52951c13" providerId="ADAL" clId="{50E28E09-0884-474B-8918-910431D4478C}" dt="2024-09-03T10:52:25.642" v="1778" actId="26606"/>
          <ac:grpSpMkLst>
            <pc:docMk/>
            <pc:sldMk cId="2460343982" sldId="323"/>
            <ac:grpSpMk id="8213" creationId="{2109F83F-40FE-4DB3-84CC-09FB3340D06D}"/>
          </ac:grpSpMkLst>
        </pc:grpChg>
        <pc:picChg chg="add mod">
          <ac:chgData name="Ida Katrine Børstad Thoresen" userId="26949cef-587d-411b-aa5f-adea52951c13" providerId="ADAL" clId="{50E28E09-0884-474B-8918-910431D4478C}" dt="2024-09-03T10:52:25.642" v="1778" actId="26606"/>
          <ac:picMkLst>
            <pc:docMk/>
            <pc:sldMk cId="2460343982" sldId="323"/>
            <ac:picMk id="8194" creationId="{563FE246-39AE-28DE-5B4F-14A7EA8E96F5}"/>
          </ac:picMkLst>
        </pc:picChg>
      </pc:sldChg>
      <pc:sldChg chg="addSp delSp modSp new mod setBg modNotesTx">
        <pc:chgData name="Ida Katrine Børstad Thoresen" userId="26949cef-587d-411b-aa5f-adea52951c13" providerId="ADAL" clId="{50E28E09-0884-474B-8918-910431D4478C}" dt="2024-09-03T18:58:02.111" v="4154" actId="26606"/>
        <pc:sldMkLst>
          <pc:docMk/>
          <pc:sldMk cId="3921776824" sldId="324"/>
        </pc:sldMkLst>
        <pc:spChg chg="mod">
          <ac:chgData name="Ida Katrine Børstad Thoresen" userId="26949cef-587d-411b-aa5f-adea52951c13" providerId="ADAL" clId="{50E28E09-0884-474B-8918-910431D4478C}" dt="2024-09-03T18:58:02.111" v="4154" actId="26606"/>
          <ac:spMkLst>
            <pc:docMk/>
            <pc:sldMk cId="3921776824" sldId="324"/>
            <ac:spMk id="2" creationId="{9B573A42-C0EA-A215-55E9-7DC56FF4925C}"/>
          </ac:spMkLst>
        </pc:spChg>
        <pc:spChg chg="del">
          <ac:chgData name="Ida Katrine Børstad Thoresen" userId="26949cef-587d-411b-aa5f-adea52951c13" providerId="ADAL" clId="{50E28E09-0884-474B-8918-910431D4478C}" dt="2024-09-03T11:00:50.136" v="1785"/>
          <ac:spMkLst>
            <pc:docMk/>
            <pc:sldMk cId="3921776824" sldId="324"/>
            <ac:spMk id="3" creationId="{B076574D-E993-D3DE-67B2-BBF09B700219}"/>
          </ac:spMkLst>
        </pc:spChg>
        <pc:grpChg chg="add del">
          <ac:chgData name="Ida Katrine Børstad Thoresen" userId="26949cef-587d-411b-aa5f-adea52951c13" providerId="ADAL" clId="{50E28E09-0884-474B-8918-910431D4478C}" dt="2024-09-03T18:58:02.101" v="4153" actId="26606"/>
          <ac:grpSpMkLst>
            <pc:docMk/>
            <pc:sldMk cId="3921776824" sldId="324"/>
            <ac:grpSpMk id="9223" creationId="{B4DE830A-B531-4A3B-96F6-0ECE88B08555}"/>
          </ac:grpSpMkLst>
        </pc:grpChg>
        <pc:grpChg chg="add">
          <ac:chgData name="Ida Katrine Børstad Thoresen" userId="26949cef-587d-411b-aa5f-adea52951c13" providerId="ADAL" clId="{50E28E09-0884-474B-8918-910431D4478C}" dt="2024-09-03T18:58:02.111" v="4154" actId="26606"/>
          <ac:grpSpMkLst>
            <pc:docMk/>
            <pc:sldMk cId="3921776824" sldId="324"/>
            <ac:grpSpMk id="9235" creationId="{88C9B83F-64CD-41C1-925F-A08801FFD0BD}"/>
          </ac:grpSpMkLst>
        </pc:grpChg>
        <pc:picChg chg="add mod">
          <ac:chgData name="Ida Katrine Børstad Thoresen" userId="26949cef-587d-411b-aa5f-adea52951c13" providerId="ADAL" clId="{50E28E09-0884-474B-8918-910431D4478C}" dt="2024-09-03T18:58:02.111" v="4154" actId="26606"/>
          <ac:picMkLst>
            <pc:docMk/>
            <pc:sldMk cId="3921776824" sldId="324"/>
            <ac:picMk id="9218" creationId="{ADE3B0F9-A09F-68EF-122C-F3E32B8E7902}"/>
          </ac:picMkLst>
        </pc:picChg>
      </pc:sldChg>
      <pc:sldChg chg="addSp delSp modSp new mod setBg modNotesTx">
        <pc:chgData name="Ida Katrine Børstad Thoresen" userId="26949cef-587d-411b-aa5f-adea52951c13" providerId="ADAL" clId="{50E28E09-0884-474B-8918-910431D4478C}" dt="2024-09-03T11:05:35.712" v="1839" actId="26606"/>
        <pc:sldMkLst>
          <pc:docMk/>
          <pc:sldMk cId="215136997" sldId="325"/>
        </pc:sldMkLst>
        <pc:spChg chg="mod">
          <ac:chgData name="Ida Katrine Børstad Thoresen" userId="26949cef-587d-411b-aa5f-adea52951c13" providerId="ADAL" clId="{50E28E09-0884-474B-8918-910431D4478C}" dt="2024-09-03T11:05:35.712" v="1839" actId="26606"/>
          <ac:spMkLst>
            <pc:docMk/>
            <pc:sldMk cId="215136997" sldId="325"/>
            <ac:spMk id="2" creationId="{879E2CAA-7F27-F00C-B773-B2792EA4D015}"/>
          </ac:spMkLst>
        </pc:spChg>
        <pc:spChg chg="del">
          <ac:chgData name="Ida Katrine Børstad Thoresen" userId="26949cef-587d-411b-aa5f-adea52951c13" providerId="ADAL" clId="{50E28E09-0884-474B-8918-910431D4478C}" dt="2024-09-03T11:05:10.382" v="1786"/>
          <ac:spMkLst>
            <pc:docMk/>
            <pc:sldMk cId="215136997" sldId="325"/>
            <ac:spMk id="3" creationId="{496C8037-45F5-0241-A41F-3AE0B1EB7C02}"/>
          </ac:spMkLst>
        </pc:spChg>
        <pc:grpChg chg="add">
          <ac:chgData name="Ida Katrine Børstad Thoresen" userId="26949cef-587d-411b-aa5f-adea52951c13" providerId="ADAL" clId="{50E28E09-0884-474B-8918-910431D4478C}" dt="2024-09-03T11:05:35.712" v="1839" actId="26606"/>
          <ac:grpSpMkLst>
            <pc:docMk/>
            <pc:sldMk cId="215136997" sldId="325"/>
            <ac:grpSpMk id="10247" creationId="{B4DE830A-B531-4A3B-96F6-0ECE88B08555}"/>
          </ac:grpSpMkLst>
        </pc:grpChg>
        <pc:picChg chg="add mod">
          <ac:chgData name="Ida Katrine Børstad Thoresen" userId="26949cef-587d-411b-aa5f-adea52951c13" providerId="ADAL" clId="{50E28E09-0884-474B-8918-910431D4478C}" dt="2024-09-03T11:05:35.712" v="1839" actId="26606"/>
          <ac:picMkLst>
            <pc:docMk/>
            <pc:sldMk cId="215136997" sldId="325"/>
            <ac:picMk id="10242" creationId="{E6E2409D-2D3D-8122-6FE3-6408F467DB38}"/>
          </ac:picMkLst>
        </pc:picChg>
      </pc:sldChg>
      <pc:sldChg chg="addSp delSp modSp new mod setBg modNotesTx">
        <pc:chgData name="Ida Katrine Børstad Thoresen" userId="26949cef-587d-411b-aa5f-adea52951c13" providerId="ADAL" clId="{50E28E09-0884-474B-8918-910431D4478C}" dt="2024-09-03T11:06:50.383" v="1855" actId="26606"/>
        <pc:sldMkLst>
          <pc:docMk/>
          <pc:sldMk cId="1206641237" sldId="326"/>
        </pc:sldMkLst>
        <pc:spChg chg="mod ord">
          <ac:chgData name="Ida Katrine Børstad Thoresen" userId="26949cef-587d-411b-aa5f-adea52951c13" providerId="ADAL" clId="{50E28E09-0884-474B-8918-910431D4478C}" dt="2024-09-03T11:06:50.383" v="1855" actId="26606"/>
          <ac:spMkLst>
            <pc:docMk/>
            <pc:sldMk cId="1206641237" sldId="326"/>
            <ac:spMk id="2" creationId="{E47A7C12-2155-5D34-F6C2-02886147D0E6}"/>
          </ac:spMkLst>
        </pc:spChg>
        <pc:spChg chg="del">
          <ac:chgData name="Ida Katrine Børstad Thoresen" userId="26949cef-587d-411b-aa5f-adea52951c13" providerId="ADAL" clId="{50E28E09-0884-474B-8918-910431D4478C}" dt="2024-09-03T11:06:25.915" v="1840"/>
          <ac:spMkLst>
            <pc:docMk/>
            <pc:sldMk cId="1206641237" sldId="326"/>
            <ac:spMk id="3" creationId="{F846D1F3-1715-55C2-5BBF-95829F15C137}"/>
          </ac:spMkLst>
        </pc:spChg>
        <pc:spChg chg="add del">
          <ac:chgData name="Ida Katrine Børstad Thoresen" userId="26949cef-587d-411b-aa5f-adea52951c13" providerId="ADAL" clId="{50E28E09-0884-474B-8918-910431D4478C}" dt="2024-09-03T11:06:50.373" v="1854" actId="26606"/>
          <ac:spMkLst>
            <pc:docMk/>
            <pc:sldMk cId="1206641237" sldId="326"/>
            <ac:spMk id="11283" creationId="{5A7802B6-FF37-40CF-A7E2-6F2A0D9A91EF}"/>
          </ac:spMkLst>
        </pc:spChg>
        <pc:grpChg chg="add del">
          <ac:chgData name="Ida Katrine Børstad Thoresen" userId="26949cef-587d-411b-aa5f-adea52951c13" providerId="ADAL" clId="{50E28E09-0884-474B-8918-910431D4478C}" dt="2024-09-03T11:06:50.373" v="1854" actId="26606"/>
          <ac:grpSpMkLst>
            <pc:docMk/>
            <pc:sldMk cId="1206641237" sldId="326"/>
            <ac:grpSpMk id="11271" creationId="{B4DE830A-B531-4A3B-96F6-0ECE88B08555}"/>
          </ac:grpSpMkLst>
        </pc:grpChg>
        <pc:grpChg chg="add">
          <ac:chgData name="Ida Katrine Børstad Thoresen" userId="26949cef-587d-411b-aa5f-adea52951c13" providerId="ADAL" clId="{50E28E09-0884-474B-8918-910431D4478C}" dt="2024-09-03T11:06:50.383" v="1855" actId="26606"/>
          <ac:grpSpMkLst>
            <pc:docMk/>
            <pc:sldMk cId="1206641237" sldId="326"/>
            <ac:grpSpMk id="11285" creationId="{88C9B83F-64CD-41C1-925F-A08801FFD0BD}"/>
          </ac:grpSpMkLst>
        </pc:grpChg>
        <pc:picChg chg="add mod">
          <ac:chgData name="Ida Katrine Børstad Thoresen" userId="26949cef-587d-411b-aa5f-adea52951c13" providerId="ADAL" clId="{50E28E09-0884-474B-8918-910431D4478C}" dt="2024-09-03T11:06:50.383" v="1855" actId="26606"/>
          <ac:picMkLst>
            <pc:docMk/>
            <pc:sldMk cId="1206641237" sldId="326"/>
            <ac:picMk id="11266" creationId="{3BB6A889-6605-505F-2502-72553EF8A312}"/>
          </ac:picMkLst>
        </pc:picChg>
      </pc:sldChg>
      <pc:sldChg chg="addSp delSp modSp new mod ord setBg">
        <pc:chgData name="Ida Katrine Børstad Thoresen" userId="26949cef-587d-411b-aa5f-adea52951c13" providerId="ADAL" clId="{50E28E09-0884-474B-8918-910431D4478C}" dt="2024-09-03T18:58:40.549" v="4159"/>
        <pc:sldMkLst>
          <pc:docMk/>
          <pc:sldMk cId="220138248" sldId="327"/>
        </pc:sldMkLst>
        <pc:spChg chg="mod ord">
          <ac:chgData name="Ida Katrine Børstad Thoresen" userId="26949cef-587d-411b-aa5f-adea52951c13" providerId="ADAL" clId="{50E28E09-0884-474B-8918-910431D4478C}" dt="2024-09-03T15:18:40.210" v="2918" actId="1076"/>
          <ac:spMkLst>
            <pc:docMk/>
            <pc:sldMk cId="220138248" sldId="327"/>
            <ac:spMk id="2" creationId="{7AC18056-E3A3-950E-182B-12B3EF0D5A21}"/>
          </ac:spMkLst>
        </pc:spChg>
        <pc:spChg chg="del">
          <ac:chgData name="Ida Katrine Børstad Thoresen" userId="26949cef-587d-411b-aa5f-adea52951c13" providerId="ADAL" clId="{50E28E09-0884-474B-8918-910431D4478C}" dt="2024-09-03T14:57:44.357" v="1862"/>
          <ac:spMkLst>
            <pc:docMk/>
            <pc:sldMk cId="220138248" sldId="327"/>
            <ac:spMk id="3" creationId="{EFE48FC7-B079-23CA-7E10-003FB2143BE4}"/>
          </ac:spMkLst>
        </pc:spChg>
        <pc:spChg chg="add del mod">
          <ac:chgData name="Ida Katrine Børstad Thoresen" userId="26949cef-587d-411b-aa5f-adea52951c13" providerId="ADAL" clId="{50E28E09-0884-474B-8918-910431D4478C}" dt="2024-09-03T15:17:50.336" v="2908" actId="478"/>
          <ac:spMkLst>
            <pc:docMk/>
            <pc:sldMk cId="220138248" sldId="327"/>
            <ac:spMk id="5" creationId="{3153CB4D-675F-CDBE-927B-0CFAB4301867}"/>
          </ac:spMkLst>
        </pc:spChg>
        <pc:spChg chg="add del">
          <ac:chgData name="Ida Katrine Børstad Thoresen" userId="26949cef-587d-411b-aa5f-adea52951c13" providerId="ADAL" clId="{50E28E09-0884-474B-8918-910431D4478C}" dt="2024-09-03T15:17:42.275" v="2907" actId="26606"/>
          <ac:spMkLst>
            <pc:docMk/>
            <pc:sldMk cId="220138248" sldId="327"/>
            <ac:spMk id="12311" creationId="{66D61E08-70C3-48D8-BEA0-787111DC30DA}"/>
          </ac:spMkLst>
        </pc:spChg>
        <pc:spChg chg="add del">
          <ac:chgData name="Ida Katrine Børstad Thoresen" userId="26949cef-587d-411b-aa5f-adea52951c13" providerId="ADAL" clId="{50E28E09-0884-474B-8918-910431D4478C}" dt="2024-09-03T15:17:42.275" v="2907" actId="26606"/>
          <ac:spMkLst>
            <pc:docMk/>
            <pc:sldMk cId="220138248" sldId="327"/>
            <ac:spMk id="12313" creationId="{FC55298F-0AE5-478E-AD2B-03C2614C5833}"/>
          </ac:spMkLst>
        </pc:spChg>
        <pc:spChg chg="add del">
          <ac:chgData name="Ida Katrine Børstad Thoresen" userId="26949cef-587d-411b-aa5f-adea52951c13" providerId="ADAL" clId="{50E28E09-0884-474B-8918-910431D4478C}" dt="2024-09-03T15:17:42.275" v="2907" actId="26606"/>
          <ac:spMkLst>
            <pc:docMk/>
            <pc:sldMk cId="220138248" sldId="327"/>
            <ac:spMk id="12315" creationId="{C180E4EA-0B63-4779-A895-7E90E71088F3}"/>
          </ac:spMkLst>
        </pc:spChg>
        <pc:spChg chg="add del">
          <ac:chgData name="Ida Katrine Børstad Thoresen" userId="26949cef-587d-411b-aa5f-adea52951c13" providerId="ADAL" clId="{50E28E09-0884-474B-8918-910431D4478C}" dt="2024-09-03T15:17:42.275" v="2907" actId="26606"/>
          <ac:spMkLst>
            <pc:docMk/>
            <pc:sldMk cId="220138248" sldId="327"/>
            <ac:spMk id="12317" creationId="{CEE01D9D-3DE8-4EED-B0D3-8F3C79CC7673}"/>
          </ac:spMkLst>
        </pc:spChg>
        <pc:spChg chg="add del">
          <ac:chgData name="Ida Katrine Børstad Thoresen" userId="26949cef-587d-411b-aa5f-adea52951c13" providerId="ADAL" clId="{50E28E09-0884-474B-8918-910431D4478C}" dt="2024-09-03T15:17:42.275" v="2907" actId="26606"/>
          <ac:spMkLst>
            <pc:docMk/>
            <pc:sldMk cId="220138248" sldId="327"/>
            <ac:spMk id="12319" creationId="{89AF5CE9-607F-43F4-8983-DCD6DA4051FD}"/>
          </ac:spMkLst>
        </pc:spChg>
        <pc:spChg chg="add del">
          <ac:chgData name="Ida Katrine Børstad Thoresen" userId="26949cef-587d-411b-aa5f-adea52951c13" providerId="ADAL" clId="{50E28E09-0884-474B-8918-910431D4478C}" dt="2024-09-03T15:17:42.275" v="2907" actId="26606"/>
          <ac:spMkLst>
            <pc:docMk/>
            <pc:sldMk cId="220138248" sldId="327"/>
            <ac:spMk id="12321" creationId="{6EEA2DBD-9E1E-4521-8C01-F32AD18A89E3}"/>
          </ac:spMkLst>
        </pc:spChg>
        <pc:spChg chg="add del">
          <ac:chgData name="Ida Katrine Børstad Thoresen" userId="26949cef-587d-411b-aa5f-adea52951c13" providerId="ADAL" clId="{50E28E09-0884-474B-8918-910431D4478C}" dt="2024-09-03T15:17:42.275" v="2907" actId="26606"/>
          <ac:spMkLst>
            <pc:docMk/>
            <pc:sldMk cId="220138248" sldId="327"/>
            <ac:spMk id="12323" creationId="{15BBD2C1-BA9B-46A9-A27A-33498B169272}"/>
          </ac:spMkLst>
        </pc:spChg>
        <pc:spChg chg="add del">
          <ac:chgData name="Ida Katrine Børstad Thoresen" userId="26949cef-587d-411b-aa5f-adea52951c13" providerId="ADAL" clId="{50E28E09-0884-474B-8918-910431D4478C}" dt="2024-09-03T15:17:55.714" v="2911" actId="26606"/>
          <ac:spMkLst>
            <pc:docMk/>
            <pc:sldMk cId="220138248" sldId="327"/>
            <ac:spMk id="12328" creationId="{A65AC7D1-EAA9-48F5-B509-60A7F50BF703}"/>
          </ac:spMkLst>
        </pc:spChg>
        <pc:spChg chg="add del">
          <ac:chgData name="Ida Katrine Børstad Thoresen" userId="26949cef-587d-411b-aa5f-adea52951c13" providerId="ADAL" clId="{50E28E09-0884-474B-8918-910431D4478C}" dt="2024-09-03T15:17:55.714" v="2911" actId="26606"/>
          <ac:spMkLst>
            <pc:docMk/>
            <pc:sldMk cId="220138248" sldId="327"/>
            <ac:spMk id="12330" creationId="{D6320AF9-619A-4175-865B-5663E1AEF4C5}"/>
          </ac:spMkLst>
        </pc:spChg>
        <pc:spChg chg="add del">
          <ac:chgData name="Ida Katrine Børstad Thoresen" userId="26949cef-587d-411b-aa5f-adea52951c13" providerId="ADAL" clId="{50E28E09-0884-474B-8918-910431D4478C}" dt="2024-09-03T15:17:55.714" v="2911" actId="26606"/>
          <ac:spMkLst>
            <pc:docMk/>
            <pc:sldMk cId="220138248" sldId="327"/>
            <ac:spMk id="12336" creationId="{7E018740-5C2B-4A41-AC1A-7E68D1EC1954}"/>
          </ac:spMkLst>
        </pc:spChg>
        <pc:spChg chg="add del">
          <ac:chgData name="Ida Katrine Børstad Thoresen" userId="26949cef-587d-411b-aa5f-adea52951c13" providerId="ADAL" clId="{50E28E09-0884-474B-8918-910431D4478C}" dt="2024-09-03T15:17:55.714" v="2911" actId="26606"/>
          <ac:spMkLst>
            <pc:docMk/>
            <pc:sldMk cId="220138248" sldId="327"/>
            <ac:spMk id="12338" creationId="{166F75A4-C475-4941-8EE2-B80A06A2C1BB}"/>
          </ac:spMkLst>
        </pc:spChg>
        <pc:spChg chg="add del">
          <ac:chgData name="Ida Katrine Børstad Thoresen" userId="26949cef-587d-411b-aa5f-adea52951c13" providerId="ADAL" clId="{50E28E09-0884-474B-8918-910431D4478C}" dt="2024-09-03T15:17:55.714" v="2911" actId="26606"/>
          <ac:spMkLst>
            <pc:docMk/>
            <pc:sldMk cId="220138248" sldId="327"/>
            <ac:spMk id="12340" creationId="{A032553A-72E8-4B0D-8405-FF9771C9AF05}"/>
          </ac:spMkLst>
        </pc:spChg>
        <pc:spChg chg="add del">
          <ac:chgData name="Ida Katrine Børstad Thoresen" userId="26949cef-587d-411b-aa5f-adea52951c13" providerId="ADAL" clId="{50E28E09-0884-474B-8918-910431D4478C}" dt="2024-09-03T15:17:55.714" v="2911" actId="26606"/>
          <ac:spMkLst>
            <pc:docMk/>
            <pc:sldMk cId="220138248" sldId="327"/>
            <ac:spMk id="12342" creationId="{765800AC-C3B9-498E-87BC-29FAE4C76B21}"/>
          </ac:spMkLst>
        </pc:spChg>
        <pc:spChg chg="add del">
          <ac:chgData name="Ida Katrine Børstad Thoresen" userId="26949cef-587d-411b-aa5f-adea52951c13" providerId="ADAL" clId="{50E28E09-0884-474B-8918-910431D4478C}" dt="2024-09-03T15:17:55.714" v="2911" actId="26606"/>
          <ac:spMkLst>
            <pc:docMk/>
            <pc:sldMk cId="220138248" sldId="327"/>
            <ac:spMk id="12344" creationId="{1F9D6ACB-2FF4-49F9-978A-E0D5327FC635}"/>
          </ac:spMkLst>
        </pc:spChg>
        <pc:spChg chg="add del">
          <ac:chgData name="Ida Katrine Børstad Thoresen" userId="26949cef-587d-411b-aa5f-adea52951c13" providerId="ADAL" clId="{50E28E09-0884-474B-8918-910431D4478C}" dt="2024-09-03T15:17:55.714" v="2911" actId="26606"/>
          <ac:spMkLst>
            <pc:docMk/>
            <pc:sldMk cId="220138248" sldId="327"/>
            <ac:spMk id="12346" creationId="{A5EC319D-0FEA-4B95-A3EA-01E35672C95B}"/>
          </ac:spMkLst>
        </pc:spChg>
        <pc:spChg chg="add del">
          <ac:chgData name="Ida Katrine Børstad Thoresen" userId="26949cef-587d-411b-aa5f-adea52951c13" providerId="ADAL" clId="{50E28E09-0884-474B-8918-910431D4478C}" dt="2024-09-03T15:17:55.705" v="2910" actId="26606"/>
          <ac:spMkLst>
            <pc:docMk/>
            <pc:sldMk cId="220138248" sldId="327"/>
            <ac:spMk id="12363" creationId="{AA330523-F25B-4007-B3E5-ABB5637D160A}"/>
          </ac:spMkLst>
        </pc:spChg>
        <pc:grpChg chg="add del">
          <ac:chgData name="Ida Katrine Børstad Thoresen" userId="26949cef-587d-411b-aa5f-adea52951c13" providerId="ADAL" clId="{50E28E09-0884-474B-8918-910431D4478C}" dt="2024-09-03T15:17:42.275" v="2907" actId="26606"/>
          <ac:grpSpMkLst>
            <pc:docMk/>
            <pc:sldMk cId="220138248" sldId="327"/>
            <ac:grpSpMk id="12295" creationId="{88C9B83F-64CD-41C1-925F-A08801FFD0BD}"/>
          </ac:grpSpMkLst>
        </pc:grpChg>
        <pc:grpChg chg="add del">
          <ac:chgData name="Ida Katrine Børstad Thoresen" userId="26949cef-587d-411b-aa5f-adea52951c13" providerId="ADAL" clId="{50E28E09-0884-474B-8918-910431D4478C}" dt="2024-09-03T15:17:55.705" v="2910" actId="26606"/>
          <ac:grpSpMkLst>
            <pc:docMk/>
            <pc:sldMk cId="220138248" sldId="327"/>
            <ac:grpSpMk id="12351" creationId="{B4DE830A-B531-4A3B-96F6-0ECE88B08555}"/>
          </ac:grpSpMkLst>
        </pc:grpChg>
        <pc:grpChg chg="add">
          <ac:chgData name="Ida Katrine Børstad Thoresen" userId="26949cef-587d-411b-aa5f-adea52951c13" providerId="ADAL" clId="{50E28E09-0884-474B-8918-910431D4478C}" dt="2024-09-03T15:17:55.714" v="2911" actId="26606"/>
          <ac:grpSpMkLst>
            <pc:docMk/>
            <pc:sldMk cId="220138248" sldId="327"/>
            <ac:grpSpMk id="12365" creationId="{B4DE830A-B531-4A3B-96F6-0ECE88B08555}"/>
          </ac:grpSpMkLst>
        </pc:grpChg>
        <pc:picChg chg="add mod">
          <ac:chgData name="Ida Katrine Børstad Thoresen" userId="26949cef-587d-411b-aa5f-adea52951c13" providerId="ADAL" clId="{50E28E09-0884-474B-8918-910431D4478C}" dt="2024-09-03T15:18:35.698" v="2917" actId="171"/>
          <ac:picMkLst>
            <pc:docMk/>
            <pc:sldMk cId="220138248" sldId="327"/>
            <ac:picMk id="4" creationId="{B71E5FA4-3AD4-19DE-404A-5144E6A2F2E6}"/>
          </ac:picMkLst>
        </pc:picChg>
        <pc:picChg chg="add del mod">
          <ac:chgData name="Ida Katrine Børstad Thoresen" userId="26949cef-587d-411b-aa5f-adea52951c13" providerId="ADAL" clId="{50E28E09-0884-474B-8918-910431D4478C}" dt="2024-09-03T15:17:24.544" v="2906" actId="478"/>
          <ac:picMkLst>
            <pc:docMk/>
            <pc:sldMk cId="220138248" sldId="327"/>
            <ac:picMk id="12290" creationId="{52BF12AB-F56C-02EA-52CD-262B068C2016}"/>
          </ac:picMkLst>
        </pc:picChg>
        <pc:cxnChg chg="add del">
          <ac:chgData name="Ida Katrine Børstad Thoresen" userId="26949cef-587d-411b-aa5f-adea52951c13" providerId="ADAL" clId="{50E28E09-0884-474B-8918-910431D4478C}" dt="2024-09-03T15:17:42.275" v="2907" actId="26606"/>
          <ac:cxnSpMkLst>
            <pc:docMk/>
            <pc:sldMk cId="220138248" sldId="327"/>
            <ac:cxnSpMk id="12307" creationId="{A57C1A16-B8AB-4D99-A195-A38F556A6486}"/>
          </ac:cxnSpMkLst>
        </pc:cxnChg>
        <pc:cxnChg chg="add del">
          <ac:chgData name="Ida Katrine Børstad Thoresen" userId="26949cef-587d-411b-aa5f-adea52951c13" providerId="ADAL" clId="{50E28E09-0884-474B-8918-910431D4478C}" dt="2024-09-03T15:17:42.275" v="2907" actId="26606"/>
          <ac:cxnSpMkLst>
            <pc:docMk/>
            <pc:sldMk cId="220138248" sldId="327"/>
            <ac:cxnSpMk id="12309" creationId="{F8A9B20B-D1DD-4573-B5EC-558029519236}"/>
          </ac:cxnSpMkLst>
        </pc:cxnChg>
        <pc:cxnChg chg="add del">
          <ac:chgData name="Ida Katrine Børstad Thoresen" userId="26949cef-587d-411b-aa5f-adea52951c13" providerId="ADAL" clId="{50E28E09-0884-474B-8918-910431D4478C}" dt="2024-09-03T15:17:55.714" v="2911" actId="26606"/>
          <ac:cxnSpMkLst>
            <pc:docMk/>
            <pc:sldMk cId="220138248" sldId="327"/>
            <ac:cxnSpMk id="12332" creationId="{063B6EC6-D752-4EE7-908B-F8F19E8C7FEA}"/>
          </ac:cxnSpMkLst>
        </pc:cxnChg>
        <pc:cxnChg chg="add del">
          <ac:chgData name="Ida Katrine Børstad Thoresen" userId="26949cef-587d-411b-aa5f-adea52951c13" providerId="ADAL" clId="{50E28E09-0884-474B-8918-910431D4478C}" dt="2024-09-03T15:17:55.714" v="2911" actId="26606"/>
          <ac:cxnSpMkLst>
            <pc:docMk/>
            <pc:sldMk cId="220138248" sldId="327"/>
            <ac:cxnSpMk id="12334" creationId="{EFECD4E8-AD3E-4228-82A2-9461958EA94D}"/>
          </ac:cxnSpMkLst>
        </pc:cxnChg>
      </pc:sldChg>
      <pc:sldChg chg="addSp delSp modSp new mod setBg modNotesTx">
        <pc:chgData name="Ida Katrine Børstad Thoresen" userId="26949cef-587d-411b-aa5f-adea52951c13" providerId="ADAL" clId="{50E28E09-0884-474B-8918-910431D4478C}" dt="2024-09-03T19:06:23.297" v="4213" actId="20577"/>
        <pc:sldMkLst>
          <pc:docMk/>
          <pc:sldMk cId="1897873752" sldId="328"/>
        </pc:sldMkLst>
        <pc:spChg chg="mod">
          <ac:chgData name="Ida Katrine Børstad Thoresen" userId="26949cef-587d-411b-aa5f-adea52951c13" providerId="ADAL" clId="{50E28E09-0884-474B-8918-910431D4478C}" dt="2024-09-03T15:00:51.636" v="2186" actId="26606"/>
          <ac:spMkLst>
            <pc:docMk/>
            <pc:sldMk cId="1897873752" sldId="328"/>
            <ac:spMk id="2" creationId="{0453349B-0FC6-9B06-5F85-7A57C170E666}"/>
          </ac:spMkLst>
        </pc:spChg>
        <pc:spChg chg="del mod">
          <ac:chgData name="Ida Katrine Børstad Thoresen" userId="26949cef-587d-411b-aa5f-adea52951c13" providerId="ADAL" clId="{50E28E09-0884-474B-8918-910431D4478C}" dt="2024-09-03T15:00:51.636" v="2186" actId="26606"/>
          <ac:spMkLst>
            <pc:docMk/>
            <pc:sldMk cId="1897873752" sldId="328"/>
            <ac:spMk id="3" creationId="{2E753EF1-29A0-D280-2069-8EC93AC3A938}"/>
          </ac:spMkLst>
        </pc:spChg>
        <pc:spChg chg="add">
          <ac:chgData name="Ida Katrine Børstad Thoresen" userId="26949cef-587d-411b-aa5f-adea52951c13" providerId="ADAL" clId="{50E28E09-0884-474B-8918-910431D4478C}" dt="2024-09-03T15:00:51.636" v="2186" actId="26606"/>
          <ac:spMkLst>
            <pc:docMk/>
            <pc:sldMk cId="1897873752" sldId="328"/>
            <ac:spMk id="9" creationId="{9F4444CE-BC8D-4D61-B303-4C05614E62AB}"/>
          </ac:spMkLst>
        </pc:spChg>
        <pc:spChg chg="add">
          <ac:chgData name="Ida Katrine Børstad Thoresen" userId="26949cef-587d-411b-aa5f-adea52951c13" providerId="ADAL" clId="{50E28E09-0884-474B-8918-910431D4478C}" dt="2024-09-03T15:00:51.636" v="2186" actId="26606"/>
          <ac:spMkLst>
            <pc:docMk/>
            <pc:sldMk cId="1897873752" sldId="328"/>
            <ac:spMk id="11" creationId="{73772B81-181F-48B7-8826-4D9686D15DF5}"/>
          </ac:spMkLst>
        </pc:spChg>
        <pc:spChg chg="add">
          <ac:chgData name="Ida Katrine Børstad Thoresen" userId="26949cef-587d-411b-aa5f-adea52951c13" providerId="ADAL" clId="{50E28E09-0884-474B-8918-910431D4478C}" dt="2024-09-03T15:00:51.636" v="2186" actId="26606"/>
          <ac:spMkLst>
            <pc:docMk/>
            <pc:sldMk cId="1897873752" sldId="328"/>
            <ac:spMk id="13" creationId="{B2205F6E-03C6-4E92-877C-E2482F6599AA}"/>
          </ac:spMkLst>
        </pc:spChg>
        <pc:graphicFrameChg chg="add">
          <ac:chgData name="Ida Katrine Børstad Thoresen" userId="26949cef-587d-411b-aa5f-adea52951c13" providerId="ADAL" clId="{50E28E09-0884-474B-8918-910431D4478C}" dt="2024-09-03T15:00:51.636" v="2186" actId="26606"/>
          <ac:graphicFrameMkLst>
            <pc:docMk/>
            <pc:sldMk cId="1897873752" sldId="328"/>
            <ac:graphicFrameMk id="5" creationId="{254657FF-B1D4-C2EF-BA90-FF0B5B4C54EF}"/>
          </ac:graphicFrameMkLst>
        </pc:graphicFrameChg>
      </pc:sldChg>
      <pc:sldChg chg="addSp delSp modSp new mod ord setBg">
        <pc:chgData name="Ida Katrine Børstad Thoresen" userId="26949cef-587d-411b-aa5f-adea52951c13" providerId="ADAL" clId="{50E28E09-0884-474B-8918-910431D4478C}" dt="2024-09-03T19:06:03.280" v="4211" actId="26606"/>
        <pc:sldMkLst>
          <pc:docMk/>
          <pc:sldMk cId="1918080982" sldId="329"/>
        </pc:sldMkLst>
        <pc:spChg chg="mod">
          <ac:chgData name="Ida Katrine Børstad Thoresen" userId="26949cef-587d-411b-aa5f-adea52951c13" providerId="ADAL" clId="{50E28E09-0884-474B-8918-910431D4478C}" dt="2024-09-03T19:06:03.280" v="4211" actId="26606"/>
          <ac:spMkLst>
            <pc:docMk/>
            <pc:sldMk cId="1918080982" sldId="329"/>
            <ac:spMk id="2" creationId="{05088714-C950-A00E-BA04-8392534D64F7}"/>
          </ac:spMkLst>
        </pc:spChg>
        <pc:spChg chg="del mod">
          <ac:chgData name="Ida Katrine Børstad Thoresen" userId="26949cef-587d-411b-aa5f-adea52951c13" providerId="ADAL" clId="{50E28E09-0884-474B-8918-910431D4478C}" dt="2024-09-03T19:06:03.280" v="4211" actId="26606"/>
          <ac:spMkLst>
            <pc:docMk/>
            <pc:sldMk cId="1918080982" sldId="329"/>
            <ac:spMk id="3" creationId="{1953CAFF-2F6F-0B86-F82F-551A9471C335}"/>
          </ac:spMkLst>
        </pc:spChg>
        <pc:spChg chg="add">
          <ac:chgData name="Ida Katrine Børstad Thoresen" userId="26949cef-587d-411b-aa5f-adea52951c13" providerId="ADAL" clId="{50E28E09-0884-474B-8918-910431D4478C}" dt="2024-09-03T19:06:03.280" v="4211" actId="26606"/>
          <ac:spMkLst>
            <pc:docMk/>
            <pc:sldMk cId="1918080982" sldId="329"/>
            <ac:spMk id="9" creationId="{655AE6B0-AC9E-4167-806F-E9DB135FC46B}"/>
          </ac:spMkLst>
        </pc:spChg>
        <pc:spChg chg="add">
          <ac:chgData name="Ida Katrine Børstad Thoresen" userId="26949cef-587d-411b-aa5f-adea52951c13" providerId="ADAL" clId="{50E28E09-0884-474B-8918-910431D4478C}" dt="2024-09-03T19:06:03.280" v="4211" actId="26606"/>
          <ac:spMkLst>
            <pc:docMk/>
            <pc:sldMk cId="1918080982" sldId="329"/>
            <ac:spMk id="22" creationId="{87BD1F4E-A66D-4C06-86DA-8D56CA7A3B41}"/>
          </ac:spMkLst>
        </pc:spChg>
        <pc:grpChg chg="add">
          <ac:chgData name="Ida Katrine Børstad Thoresen" userId="26949cef-587d-411b-aa5f-adea52951c13" providerId="ADAL" clId="{50E28E09-0884-474B-8918-910431D4478C}" dt="2024-09-03T19:06:03.280" v="4211" actId="26606"/>
          <ac:grpSpMkLst>
            <pc:docMk/>
            <pc:sldMk cId="1918080982" sldId="329"/>
            <ac:grpSpMk id="11" creationId="{3523416A-383B-4FDC-B4C9-D8EDDFE9C043}"/>
          </ac:grpSpMkLst>
        </pc:grpChg>
        <pc:graphicFrameChg chg="add">
          <ac:chgData name="Ida Katrine Børstad Thoresen" userId="26949cef-587d-411b-aa5f-adea52951c13" providerId="ADAL" clId="{50E28E09-0884-474B-8918-910431D4478C}" dt="2024-09-03T19:06:03.280" v="4211" actId="26606"/>
          <ac:graphicFrameMkLst>
            <pc:docMk/>
            <pc:sldMk cId="1918080982" sldId="329"/>
            <ac:graphicFrameMk id="5" creationId="{4C91E006-C754-217D-29C3-646918899604}"/>
          </ac:graphicFrameMkLst>
        </pc:graphicFrameChg>
      </pc:sldChg>
      <pc:sldChg chg="addSp delSp modSp new mod ord modNotesTx">
        <pc:chgData name="Ida Katrine Børstad Thoresen" userId="26949cef-587d-411b-aa5f-adea52951c13" providerId="ADAL" clId="{50E28E09-0884-474B-8918-910431D4478C}" dt="2024-09-03T19:04:47.611" v="4208"/>
        <pc:sldMkLst>
          <pc:docMk/>
          <pc:sldMk cId="2756721194" sldId="330"/>
        </pc:sldMkLst>
        <pc:spChg chg="mod">
          <ac:chgData name="Ida Katrine Børstad Thoresen" userId="26949cef-587d-411b-aa5f-adea52951c13" providerId="ADAL" clId="{50E28E09-0884-474B-8918-910431D4478C}" dt="2024-09-03T19:04:44.852" v="4206" actId="20577"/>
          <ac:spMkLst>
            <pc:docMk/>
            <pc:sldMk cId="2756721194" sldId="330"/>
            <ac:spMk id="2" creationId="{7BAB01AA-EDED-6223-9106-1FA7F7F3AFB9}"/>
          </ac:spMkLst>
        </pc:spChg>
        <pc:spChg chg="del">
          <ac:chgData name="Ida Katrine Børstad Thoresen" userId="26949cef-587d-411b-aa5f-adea52951c13" providerId="ADAL" clId="{50E28E09-0884-474B-8918-910431D4478C}" dt="2024-09-03T15:04:47.055" v="2387"/>
          <ac:spMkLst>
            <pc:docMk/>
            <pc:sldMk cId="2756721194" sldId="330"/>
            <ac:spMk id="3" creationId="{567CB887-ABE3-7431-6520-5A0485943B2C}"/>
          </ac:spMkLst>
        </pc:spChg>
        <pc:picChg chg="add mod">
          <ac:chgData name="Ida Katrine Børstad Thoresen" userId="26949cef-587d-411b-aa5f-adea52951c13" providerId="ADAL" clId="{50E28E09-0884-474B-8918-910431D4478C}" dt="2024-09-03T15:04:47.055" v="2387"/>
          <ac:picMkLst>
            <pc:docMk/>
            <pc:sldMk cId="2756721194" sldId="330"/>
            <ac:picMk id="13314" creationId="{AFDA9DBB-31BB-5349-67FD-AAA056178232}"/>
          </ac:picMkLst>
        </pc:picChg>
      </pc:sldChg>
      <pc:sldChg chg="addSp delSp modSp new mod ord setBg modNotesTx">
        <pc:chgData name="Ida Katrine Børstad Thoresen" userId="26949cef-587d-411b-aa5f-adea52951c13" providerId="ADAL" clId="{50E28E09-0884-474B-8918-910431D4478C}" dt="2024-09-03T19:01:56.817" v="4179"/>
        <pc:sldMkLst>
          <pc:docMk/>
          <pc:sldMk cId="620856045" sldId="331"/>
        </pc:sldMkLst>
        <pc:spChg chg="mod">
          <ac:chgData name="Ida Katrine Børstad Thoresen" userId="26949cef-587d-411b-aa5f-adea52951c13" providerId="ADAL" clId="{50E28E09-0884-474B-8918-910431D4478C}" dt="2024-09-03T15:10:07.986" v="2874" actId="26606"/>
          <ac:spMkLst>
            <pc:docMk/>
            <pc:sldMk cId="620856045" sldId="331"/>
            <ac:spMk id="2" creationId="{F515ED9D-497D-0286-E7D6-2C064DEF707A}"/>
          </ac:spMkLst>
        </pc:spChg>
        <pc:spChg chg="del mod">
          <ac:chgData name="Ida Katrine Børstad Thoresen" userId="26949cef-587d-411b-aa5f-adea52951c13" providerId="ADAL" clId="{50E28E09-0884-474B-8918-910431D4478C}" dt="2024-09-03T15:10:07.986" v="2874" actId="26606"/>
          <ac:spMkLst>
            <pc:docMk/>
            <pc:sldMk cId="620856045" sldId="331"/>
            <ac:spMk id="3" creationId="{95D2578B-0B5F-156F-65BB-663D4394CCCF}"/>
          </ac:spMkLst>
        </pc:spChg>
        <pc:spChg chg="add">
          <ac:chgData name="Ida Katrine Børstad Thoresen" userId="26949cef-587d-411b-aa5f-adea52951c13" providerId="ADAL" clId="{50E28E09-0884-474B-8918-910431D4478C}" dt="2024-09-03T15:10:07.986" v="2874" actId="26606"/>
          <ac:spMkLst>
            <pc:docMk/>
            <pc:sldMk cId="620856045" sldId="331"/>
            <ac:spMk id="9" creationId="{9F4444CE-BC8D-4D61-B303-4C05614E62AB}"/>
          </ac:spMkLst>
        </pc:spChg>
        <pc:spChg chg="add">
          <ac:chgData name="Ida Katrine Børstad Thoresen" userId="26949cef-587d-411b-aa5f-adea52951c13" providerId="ADAL" clId="{50E28E09-0884-474B-8918-910431D4478C}" dt="2024-09-03T15:10:07.986" v="2874" actId="26606"/>
          <ac:spMkLst>
            <pc:docMk/>
            <pc:sldMk cId="620856045" sldId="331"/>
            <ac:spMk id="11" creationId="{73772B81-181F-48B7-8826-4D9686D15DF5}"/>
          </ac:spMkLst>
        </pc:spChg>
        <pc:spChg chg="add">
          <ac:chgData name="Ida Katrine Børstad Thoresen" userId="26949cef-587d-411b-aa5f-adea52951c13" providerId="ADAL" clId="{50E28E09-0884-474B-8918-910431D4478C}" dt="2024-09-03T15:10:07.986" v="2874" actId="26606"/>
          <ac:spMkLst>
            <pc:docMk/>
            <pc:sldMk cId="620856045" sldId="331"/>
            <ac:spMk id="13" creationId="{B2205F6E-03C6-4E92-877C-E2482F6599AA}"/>
          </ac:spMkLst>
        </pc:spChg>
        <pc:graphicFrameChg chg="add">
          <ac:chgData name="Ida Katrine Børstad Thoresen" userId="26949cef-587d-411b-aa5f-adea52951c13" providerId="ADAL" clId="{50E28E09-0884-474B-8918-910431D4478C}" dt="2024-09-03T15:10:07.986" v="2874" actId="26606"/>
          <ac:graphicFrameMkLst>
            <pc:docMk/>
            <pc:sldMk cId="620856045" sldId="331"/>
            <ac:graphicFrameMk id="5" creationId="{8427A14F-3994-B7C5-C94F-69DC2EB44F8D}"/>
          </ac:graphicFrameMkLst>
        </pc:graphicFrameChg>
      </pc:sldChg>
      <pc:sldChg chg="addSp delSp modSp new mod ord modNotesTx">
        <pc:chgData name="Ida Katrine Børstad Thoresen" userId="26949cef-587d-411b-aa5f-adea52951c13" providerId="ADAL" clId="{50E28E09-0884-474B-8918-910431D4478C}" dt="2024-09-03T19:04:56.372" v="4210"/>
        <pc:sldMkLst>
          <pc:docMk/>
          <pc:sldMk cId="3880727807" sldId="332"/>
        </pc:sldMkLst>
        <pc:spChg chg="mod">
          <ac:chgData name="Ida Katrine Børstad Thoresen" userId="26949cef-587d-411b-aa5f-adea52951c13" providerId="ADAL" clId="{50E28E09-0884-474B-8918-910431D4478C}" dt="2024-09-03T15:11:42.633" v="2889" actId="20577"/>
          <ac:spMkLst>
            <pc:docMk/>
            <pc:sldMk cId="3880727807" sldId="332"/>
            <ac:spMk id="2" creationId="{6D3DDD12-C6B9-8BA6-D520-2E58BFB66823}"/>
          </ac:spMkLst>
        </pc:spChg>
        <pc:spChg chg="del">
          <ac:chgData name="Ida Katrine Børstad Thoresen" userId="26949cef-587d-411b-aa5f-adea52951c13" providerId="ADAL" clId="{50E28E09-0884-474B-8918-910431D4478C}" dt="2024-09-03T15:16:49.951" v="2900"/>
          <ac:spMkLst>
            <pc:docMk/>
            <pc:sldMk cId="3880727807" sldId="332"/>
            <ac:spMk id="3" creationId="{53FA003F-6195-2D24-57ED-2716CF6AD419}"/>
          </ac:spMkLst>
        </pc:spChg>
        <pc:picChg chg="add mod">
          <ac:chgData name="Ida Katrine Børstad Thoresen" userId="26949cef-587d-411b-aa5f-adea52951c13" providerId="ADAL" clId="{50E28E09-0884-474B-8918-910431D4478C}" dt="2024-09-03T15:16:49.951" v="2900"/>
          <ac:picMkLst>
            <pc:docMk/>
            <pc:sldMk cId="3880727807" sldId="332"/>
            <ac:picMk id="16386" creationId="{CB8743E1-A26E-B04E-AC52-81509D31099E}"/>
          </ac:picMkLst>
        </pc:picChg>
      </pc:sldChg>
      <pc:sldChg chg="addSp delSp modSp new del mod ord setBg">
        <pc:chgData name="Ida Katrine Børstad Thoresen" userId="26949cef-587d-411b-aa5f-adea52951c13" providerId="ADAL" clId="{50E28E09-0884-474B-8918-910431D4478C}" dt="2024-09-03T18:58:17.278" v="4155" actId="47"/>
        <pc:sldMkLst>
          <pc:docMk/>
          <pc:sldMk cId="4110464226" sldId="333"/>
        </pc:sldMkLst>
        <pc:spChg chg="del">
          <ac:chgData name="Ida Katrine Børstad Thoresen" userId="26949cef-587d-411b-aa5f-adea52951c13" providerId="ADAL" clId="{50E28E09-0884-474B-8918-910431D4478C}" dt="2024-09-03T15:15:17.037" v="2892" actId="26606"/>
          <ac:spMkLst>
            <pc:docMk/>
            <pc:sldMk cId="4110464226" sldId="333"/>
            <ac:spMk id="2" creationId="{103F2C0F-3E76-69C9-D1A0-5BC987E79D22}"/>
          </ac:spMkLst>
        </pc:spChg>
        <pc:spChg chg="del">
          <ac:chgData name="Ida Katrine Børstad Thoresen" userId="26949cef-587d-411b-aa5f-adea52951c13" providerId="ADAL" clId="{50E28E09-0884-474B-8918-910431D4478C}" dt="2024-09-03T15:15:14.344" v="2891"/>
          <ac:spMkLst>
            <pc:docMk/>
            <pc:sldMk cId="4110464226" sldId="333"/>
            <ac:spMk id="3" creationId="{B51F7CBE-D106-CFAA-BA6E-F6B3AF8ACC1F}"/>
          </ac:spMkLst>
        </pc:spChg>
        <pc:spChg chg="add">
          <ac:chgData name="Ida Katrine Børstad Thoresen" userId="26949cef-587d-411b-aa5f-adea52951c13" providerId="ADAL" clId="{50E28E09-0884-474B-8918-910431D4478C}" dt="2024-09-03T15:15:17.037" v="2892" actId="26606"/>
          <ac:spMkLst>
            <pc:docMk/>
            <pc:sldMk cId="4110464226" sldId="333"/>
            <ac:spMk id="14355" creationId="{03E8462A-FEBA-4848-81CC-3F8DA3E477BE}"/>
          </ac:spMkLst>
        </pc:spChg>
        <pc:spChg chg="add">
          <ac:chgData name="Ida Katrine Børstad Thoresen" userId="26949cef-587d-411b-aa5f-adea52951c13" providerId="ADAL" clId="{50E28E09-0884-474B-8918-910431D4478C}" dt="2024-09-03T15:15:17.037" v="2892" actId="26606"/>
          <ac:spMkLst>
            <pc:docMk/>
            <pc:sldMk cId="4110464226" sldId="333"/>
            <ac:spMk id="14368" creationId="{7941F9B1-B01B-4A84-89D9-B169AEB4E456}"/>
          </ac:spMkLst>
        </pc:spChg>
        <pc:grpChg chg="add">
          <ac:chgData name="Ida Katrine Børstad Thoresen" userId="26949cef-587d-411b-aa5f-adea52951c13" providerId="ADAL" clId="{50E28E09-0884-474B-8918-910431D4478C}" dt="2024-09-03T15:15:17.037" v="2892" actId="26606"/>
          <ac:grpSpMkLst>
            <pc:docMk/>
            <pc:sldMk cId="4110464226" sldId="333"/>
            <ac:grpSpMk id="14343" creationId="{609316A9-990D-4EC3-A671-70EE5C1493A4}"/>
          </ac:grpSpMkLst>
        </pc:grpChg>
        <pc:grpChg chg="add">
          <ac:chgData name="Ida Katrine Børstad Thoresen" userId="26949cef-587d-411b-aa5f-adea52951c13" providerId="ADAL" clId="{50E28E09-0884-474B-8918-910431D4478C}" dt="2024-09-03T15:15:17.037" v="2892" actId="26606"/>
          <ac:grpSpMkLst>
            <pc:docMk/>
            <pc:sldMk cId="4110464226" sldId="333"/>
            <ac:grpSpMk id="14357" creationId="{2109F83F-40FE-4DB3-84CC-09FB3340D06D}"/>
          </ac:grpSpMkLst>
        </pc:grpChg>
        <pc:picChg chg="add mod">
          <ac:chgData name="Ida Katrine Børstad Thoresen" userId="26949cef-587d-411b-aa5f-adea52951c13" providerId="ADAL" clId="{50E28E09-0884-474B-8918-910431D4478C}" dt="2024-09-03T15:15:17.037" v="2892" actId="26606"/>
          <ac:picMkLst>
            <pc:docMk/>
            <pc:sldMk cId="4110464226" sldId="333"/>
            <ac:picMk id="14338" creationId="{17BA7E1C-96A7-E3E6-F71C-DCAF18865712}"/>
          </ac:picMkLst>
        </pc:picChg>
      </pc:sldChg>
      <pc:sldChg chg="addSp delSp modSp new mod setBg">
        <pc:chgData name="Ida Katrine Børstad Thoresen" userId="26949cef-587d-411b-aa5f-adea52951c13" providerId="ADAL" clId="{50E28E09-0884-474B-8918-910431D4478C}" dt="2024-09-03T15:16:20.906" v="2899" actId="26606"/>
        <pc:sldMkLst>
          <pc:docMk/>
          <pc:sldMk cId="97453997" sldId="334"/>
        </pc:sldMkLst>
        <pc:spChg chg="add del">
          <ac:chgData name="Ida Katrine Børstad Thoresen" userId="26949cef-587d-411b-aa5f-adea52951c13" providerId="ADAL" clId="{50E28E09-0884-474B-8918-910431D4478C}" dt="2024-09-03T15:16:04.356" v="2897" actId="26606"/>
          <ac:spMkLst>
            <pc:docMk/>
            <pc:sldMk cId="97453997" sldId="334"/>
            <ac:spMk id="2" creationId="{E3470A35-B581-CD10-DD9F-62AB7AA7D0CA}"/>
          </ac:spMkLst>
        </pc:spChg>
        <pc:spChg chg="del">
          <ac:chgData name="Ida Katrine Børstad Thoresen" userId="26949cef-587d-411b-aa5f-adea52951c13" providerId="ADAL" clId="{50E28E09-0884-474B-8918-910431D4478C}" dt="2024-09-03T15:15:57.923" v="2894"/>
          <ac:spMkLst>
            <pc:docMk/>
            <pc:sldMk cId="97453997" sldId="334"/>
            <ac:spMk id="3" creationId="{76A62326-44CB-2CEB-D31D-077939CC0C82}"/>
          </ac:spMkLst>
        </pc:spChg>
        <pc:spChg chg="add del">
          <ac:chgData name="Ida Katrine Børstad Thoresen" userId="26949cef-587d-411b-aa5f-adea52951c13" providerId="ADAL" clId="{50E28E09-0884-474B-8918-910431D4478C}" dt="2024-09-03T15:16:04.340" v="2896" actId="26606"/>
          <ac:spMkLst>
            <pc:docMk/>
            <pc:sldMk cId="97453997" sldId="334"/>
            <ac:spMk id="15379" creationId="{03E8462A-FEBA-4848-81CC-3F8DA3E477BE}"/>
          </ac:spMkLst>
        </pc:spChg>
        <pc:spChg chg="add del">
          <ac:chgData name="Ida Katrine Børstad Thoresen" userId="26949cef-587d-411b-aa5f-adea52951c13" providerId="ADAL" clId="{50E28E09-0884-474B-8918-910431D4478C}" dt="2024-09-03T15:16:04.340" v="2896" actId="26606"/>
          <ac:spMkLst>
            <pc:docMk/>
            <pc:sldMk cId="97453997" sldId="334"/>
            <ac:spMk id="15392" creationId="{7941F9B1-B01B-4A84-89D9-B169AEB4E456}"/>
          </ac:spMkLst>
        </pc:spChg>
        <pc:spChg chg="add del">
          <ac:chgData name="Ida Katrine Børstad Thoresen" userId="26949cef-587d-411b-aa5f-adea52951c13" providerId="ADAL" clId="{50E28E09-0884-474B-8918-910431D4478C}" dt="2024-09-03T15:16:20.906" v="2899" actId="26606"/>
          <ac:spMkLst>
            <pc:docMk/>
            <pc:sldMk cId="97453997" sldId="334"/>
            <ac:spMk id="15403" creationId="{21029ED5-F105-4DD2-99C8-1E4422817978}"/>
          </ac:spMkLst>
        </pc:spChg>
        <pc:spChg chg="add del">
          <ac:chgData name="Ida Katrine Børstad Thoresen" userId="26949cef-587d-411b-aa5f-adea52951c13" providerId="ADAL" clId="{50E28E09-0884-474B-8918-910431D4478C}" dt="2024-09-03T15:16:20.906" v="2899" actId="26606"/>
          <ac:spMkLst>
            <pc:docMk/>
            <pc:sldMk cId="97453997" sldId="334"/>
            <ac:spMk id="15413" creationId="{5C9652B3-A450-4ED6-8FBF-F536BA60B4D8}"/>
          </ac:spMkLst>
        </pc:spChg>
        <pc:spChg chg="add">
          <ac:chgData name="Ida Katrine Børstad Thoresen" userId="26949cef-587d-411b-aa5f-adea52951c13" providerId="ADAL" clId="{50E28E09-0884-474B-8918-910431D4478C}" dt="2024-09-03T15:16:20.906" v="2899" actId="26606"/>
          <ac:spMkLst>
            <pc:docMk/>
            <pc:sldMk cId="97453997" sldId="334"/>
            <ac:spMk id="15430" creationId="{03E8462A-FEBA-4848-81CC-3F8DA3E477BE}"/>
          </ac:spMkLst>
        </pc:spChg>
        <pc:spChg chg="add">
          <ac:chgData name="Ida Katrine Børstad Thoresen" userId="26949cef-587d-411b-aa5f-adea52951c13" providerId="ADAL" clId="{50E28E09-0884-474B-8918-910431D4478C}" dt="2024-09-03T15:16:20.906" v="2899" actId="26606"/>
          <ac:spMkLst>
            <pc:docMk/>
            <pc:sldMk cId="97453997" sldId="334"/>
            <ac:spMk id="15443" creationId="{7941F9B1-B01B-4A84-89D9-B169AEB4E456}"/>
          </ac:spMkLst>
        </pc:spChg>
        <pc:grpChg chg="add del">
          <ac:chgData name="Ida Katrine Børstad Thoresen" userId="26949cef-587d-411b-aa5f-adea52951c13" providerId="ADAL" clId="{50E28E09-0884-474B-8918-910431D4478C}" dt="2024-09-03T15:16:04.340" v="2896" actId="26606"/>
          <ac:grpSpMkLst>
            <pc:docMk/>
            <pc:sldMk cId="97453997" sldId="334"/>
            <ac:grpSpMk id="15367" creationId="{609316A9-990D-4EC3-A671-70EE5C1493A4}"/>
          </ac:grpSpMkLst>
        </pc:grpChg>
        <pc:grpChg chg="add del">
          <ac:chgData name="Ida Katrine Børstad Thoresen" userId="26949cef-587d-411b-aa5f-adea52951c13" providerId="ADAL" clId="{50E28E09-0884-474B-8918-910431D4478C}" dt="2024-09-03T15:16:04.340" v="2896" actId="26606"/>
          <ac:grpSpMkLst>
            <pc:docMk/>
            <pc:sldMk cId="97453997" sldId="334"/>
            <ac:grpSpMk id="15381" creationId="{2109F83F-40FE-4DB3-84CC-09FB3340D06D}"/>
          </ac:grpSpMkLst>
        </pc:grpChg>
        <pc:grpChg chg="add del">
          <ac:chgData name="Ida Katrine Børstad Thoresen" userId="26949cef-587d-411b-aa5f-adea52951c13" providerId="ADAL" clId="{50E28E09-0884-474B-8918-910431D4478C}" dt="2024-09-03T15:16:20.906" v="2899" actId="26606"/>
          <ac:grpSpMkLst>
            <pc:docMk/>
            <pc:sldMk cId="97453997" sldId="334"/>
            <ac:grpSpMk id="15394" creationId="{DDE8DE2B-61C1-46D5-BEB8-521321C182C4}"/>
          </ac:grpSpMkLst>
        </pc:grpChg>
        <pc:grpChg chg="add del">
          <ac:chgData name="Ida Katrine Børstad Thoresen" userId="26949cef-587d-411b-aa5f-adea52951c13" providerId="ADAL" clId="{50E28E09-0884-474B-8918-910431D4478C}" dt="2024-09-03T15:16:20.906" v="2899" actId="26606"/>
          <ac:grpSpMkLst>
            <pc:docMk/>
            <pc:sldMk cId="97453997" sldId="334"/>
            <ac:grpSpMk id="15404" creationId="{2D621E68-BF28-4A1C-B1A2-4E55E139E79A}"/>
          </ac:grpSpMkLst>
        </pc:grpChg>
        <pc:grpChg chg="add">
          <ac:chgData name="Ida Katrine Børstad Thoresen" userId="26949cef-587d-411b-aa5f-adea52951c13" providerId="ADAL" clId="{50E28E09-0884-474B-8918-910431D4478C}" dt="2024-09-03T15:16:20.906" v="2899" actId="26606"/>
          <ac:grpSpMkLst>
            <pc:docMk/>
            <pc:sldMk cId="97453997" sldId="334"/>
            <ac:grpSpMk id="15418" creationId="{609316A9-990D-4EC3-A671-70EE5C1493A4}"/>
          </ac:grpSpMkLst>
        </pc:grpChg>
        <pc:grpChg chg="add">
          <ac:chgData name="Ida Katrine Børstad Thoresen" userId="26949cef-587d-411b-aa5f-adea52951c13" providerId="ADAL" clId="{50E28E09-0884-474B-8918-910431D4478C}" dt="2024-09-03T15:16:20.906" v="2899" actId="26606"/>
          <ac:grpSpMkLst>
            <pc:docMk/>
            <pc:sldMk cId="97453997" sldId="334"/>
            <ac:grpSpMk id="15432" creationId="{2109F83F-40FE-4DB3-84CC-09FB3340D06D}"/>
          </ac:grpSpMkLst>
        </pc:grpChg>
        <pc:picChg chg="add mod">
          <ac:chgData name="Ida Katrine Børstad Thoresen" userId="26949cef-587d-411b-aa5f-adea52951c13" providerId="ADAL" clId="{50E28E09-0884-474B-8918-910431D4478C}" dt="2024-09-03T15:16:20.906" v="2899" actId="26606"/>
          <ac:picMkLst>
            <pc:docMk/>
            <pc:sldMk cId="97453997" sldId="334"/>
            <ac:picMk id="15362" creationId="{50EAE06C-8CA7-9691-612F-BD3167B1AA24}"/>
          </ac:picMkLst>
        </pc:picChg>
      </pc:sldChg>
      <pc:sldChg chg="addSp delSp modSp new mod ord setBg modNotesTx">
        <pc:chgData name="Ida Katrine Børstad Thoresen" userId="26949cef-587d-411b-aa5f-adea52951c13" providerId="ADAL" clId="{50E28E09-0884-474B-8918-910431D4478C}" dt="2024-09-03T19:00:22.310" v="4172"/>
        <pc:sldMkLst>
          <pc:docMk/>
          <pc:sldMk cId="1021579621" sldId="335"/>
        </pc:sldMkLst>
        <pc:spChg chg="mod">
          <ac:chgData name="Ida Katrine Børstad Thoresen" userId="26949cef-587d-411b-aa5f-adea52951c13" providerId="ADAL" clId="{50E28E09-0884-474B-8918-910431D4478C}" dt="2024-09-03T16:09:56.364" v="3317" actId="26606"/>
          <ac:spMkLst>
            <pc:docMk/>
            <pc:sldMk cId="1021579621" sldId="335"/>
            <ac:spMk id="2" creationId="{F569308F-29C2-D90F-13B4-77EBDF4A05D2}"/>
          </ac:spMkLst>
        </pc:spChg>
        <pc:spChg chg="del mod">
          <ac:chgData name="Ida Katrine Børstad Thoresen" userId="26949cef-587d-411b-aa5f-adea52951c13" providerId="ADAL" clId="{50E28E09-0884-474B-8918-910431D4478C}" dt="2024-09-03T16:09:56.364" v="3317" actId="26606"/>
          <ac:spMkLst>
            <pc:docMk/>
            <pc:sldMk cId="1021579621" sldId="335"/>
            <ac:spMk id="3" creationId="{26A55E97-8434-0A4E-5BCE-8606F4F8C762}"/>
          </ac:spMkLst>
        </pc:spChg>
        <pc:spChg chg="add">
          <ac:chgData name="Ida Katrine Børstad Thoresen" userId="26949cef-587d-411b-aa5f-adea52951c13" providerId="ADAL" clId="{50E28E09-0884-474B-8918-910431D4478C}" dt="2024-09-03T16:09:56.364" v="3317" actId="26606"/>
          <ac:spMkLst>
            <pc:docMk/>
            <pc:sldMk cId="1021579621" sldId="335"/>
            <ac:spMk id="9" creationId="{9F4444CE-BC8D-4D61-B303-4C05614E62AB}"/>
          </ac:spMkLst>
        </pc:spChg>
        <pc:spChg chg="add">
          <ac:chgData name="Ida Katrine Børstad Thoresen" userId="26949cef-587d-411b-aa5f-adea52951c13" providerId="ADAL" clId="{50E28E09-0884-474B-8918-910431D4478C}" dt="2024-09-03T16:09:56.364" v="3317" actId="26606"/>
          <ac:spMkLst>
            <pc:docMk/>
            <pc:sldMk cId="1021579621" sldId="335"/>
            <ac:spMk id="11" creationId="{73772B81-181F-48B7-8826-4D9686D15DF5}"/>
          </ac:spMkLst>
        </pc:spChg>
        <pc:spChg chg="add">
          <ac:chgData name="Ida Katrine Børstad Thoresen" userId="26949cef-587d-411b-aa5f-adea52951c13" providerId="ADAL" clId="{50E28E09-0884-474B-8918-910431D4478C}" dt="2024-09-03T16:09:56.364" v="3317" actId="26606"/>
          <ac:spMkLst>
            <pc:docMk/>
            <pc:sldMk cId="1021579621" sldId="335"/>
            <ac:spMk id="13" creationId="{B2205F6E-03C6-4E92-877C-E2482F6599AA}"/>
          </ac:spMkLst>
        </pc:spChg>
        <pc:graphicFrameChg chg="add">
          <ac:chgData name="Ida Katrine Børstad Thoresen" userId="26949cef-587d-411b-aa5f-adea52951c13" providerId="ADAL" clId="{50E28E09-0884-474B-8918-910431D4478C}" dt="2024-09-03T16:09:56.364" v="3317" actId="26606"/>
          <ac:graphicFrameMkLst>
            <pc:docMk/>
            <pc:sldMk cId="1021579621" sldId="335"/>
            <ac:graphicFrameMk id="5" creationId="{76CA6FDC-EF69-EB97-06B7-2F805F6FAB52}"/>
          </ac:graphicFrameMkLst>
        </pc:graphicFrameChg>
      </pc:sldChg>
      <pc:sldChg chg="addSp delSp modSp new mod ord setBg modNotesTx">
        <pc:chgData name="Ida Katrine Børstad Thoresen" userId="26949cef-587d-411b-aa5f-adea52951c13" providerId="ADAL" clId="{50E28E09-0884-474B-8918-910431D4478C}" dt="2024-09-03T18:59:53.298" v="4170" actId="26606"/>
        <pc:sldMkLst>
          <pc:docMk/>
          <pc:sldMk cId="1957801223" sldId="336"/>
        </pc:sldMkLst>
        <pc:spChg chg="mod">
          <ac:chgData name="Ida Katrine Børstad Thoresen" userId="26949cef-587d-411b-aa5f-adea52951c13" providerId="ADAL" clId="{50E28E09-0884-474B-8918-910431D4478C}" dt="2024-09-03T18:59:53.298" v="4170" actId="26606"/>
          <ac:spMkLst>
            <pc:docMk/>
            <pc:sldMk cId="1957801223" sldId="336"/>
            <ac:spMk id="2" creationId="{F5CCA3D1-115C-FDAB-2A43-6E77E4F814C0}"/>
          </ac:spMkLst>
        </pc:spChg>
        <pc:spChg chg="add del mod">
          <ac:chgData name="Ida Katrine Børstad Thoresen" userId="26949cef-587d-411b-aa5f-adea52951c13" providerId="ADAL" clId="{50E28E09-0884-474B-8918-910431D4478C}" dt="2024-09-03T18:59:53.298" v="4170" actId="26606"/>
          <ac:spMkLst>
            <pc:docMk/>
            <pc:sldMk cId="1957801223" sldId="336"/>
            <ac:spMk id="3" creationId="{2C2C08FF-61CB-353C-C0EB-392EFAEF93AA}"/>
          </ac:spMkLst>
        </pc:spChg>
        <pc:spChg chg="add del">
          <ac:chgData name="Ida Katrine Børstad Thoresen" userId="26949cef-587d-411b-aa5f-adea52951c13" providerId="ADAL" clId="{50E28E09-0884-474B-8918-910431D4478C}" dt="2024-09-03T18:59:53.298" v="4170" actId="26606"/>
          <ac:spMkLst>
            <pc:docMk/>
            <pc:sldMk cId="1957801223" sldId="336"/>
            <ac:spMk id="8" creationId="{E80B86A7-A1EC-475B-9166-88902B033A38}"/>
          </ac:spMkLst>
        </pc:spChg>
        <pc:spChg chg="add del">
          <ac:chgData name="Ida Katrine Børstad Thoresen" userId="26949cef-587d-411b-aa5f-adea52951c13" providerId="ADAL" clId="{50E28E09-0884-474B-8918-910431D4478C}" dt="2024-09-03T18:59:53.298" v="4170" actId="26606"/>
          <ac:spMkLst>
            <pc:docMk/>
            <pc:sldMk cId="1957801223" sldId="336"/>
            <ac:spMk id="10" creationId="{C2C29CB1-9F74-4879-A6AF-AEA67B6F1F4D}"/>
          </ac:spMkLst>
        </pc:spChg>
        <pc:spChg chg="add del">
          <ac:chgData name="Ida Katrine Børstad Thoresen" userId="26949cef-587d-411b-aa5f-adea52951c13" providerId="ADAL" clId="{50E28E09-0884-474B-8918-910431D4478C}" dt="2024-09-03T18:59:53.298" v="4170" actId="26606"/>
          <ac:spMkLst>
            <pc:docMk/>
            <pc:sldMk cId="1957801223" sldId="336"/>
            <ac:spMk id="12" creationId="{7E2C7115-5336-410C-AD71-0F0952A2E5A7}"/>
          </ac:spMkLst>
        </pc:spChg>
        <pc:spChg chg="add del">
          <ac:chgData name="Ida Katrine Børstad Thoresen" userId="26949cef-587d-411b-aa5f-adea52951c13" providerId="ADAL" clId="{50E28E09-0884-474B-8918-910431D4478C}" dt="2024-09-03T18:59:43.274" v="4167" actId="26606"/>
          <ac:spMkLst>
            <pc:docMk/>
            <pc:sldMk cId="1957801223" sldId="336"/>
            <ac:spMk id="18" creationId="{9F4444CE-BC8D-4D61-B303-4C05614E62AB}"/>
          </ac:spMkLst>
        </pc:spChg>
        <pc:spChg chg="add del">
          <ac:chgData name="Ida Katrine Børstad Thoresen" userId="26949cef-587d-411b-aa5f-adea52951c13" providerId="ADAL" clId="{50E28E09-0884-474B-8918-910431D4478C}" dt="2024-09-03T18:59:43.274" v="4167" actId="26606"/>
          <ac:spMkLst>
            <pc:docMk/>
            <pc:sldMk cId="1957801223" sldId="336"/>
            <ac:spMk id="20" creationId="{73772B81-181F-48B7-8826-4D9686D15DF5}"/>
          </ac:spMkLst>
        </pc:spChg>
        <pc:spChg chg="add del">
          <ac:chgData name="Ida Katrine Børstad Thoresen" userId="26949cef-587d-411b-aa5f-adea52951c13" providerId="ADAL" clId="{50E28E09-0884-474B-8918-910431D4478C}" dt="2024-09-03T18:59:43.274" v="4167" actId="26606"/>
          <ac:spMkLst>
            <pc:docMk/>
            <pc:sldMk cId="1957801223" sldId="336"/>
            <ac:spMk id="22" creationId="{B2205F6E-03C6-4E92-877C-E2482F6599AA}"/>
          </ac:spMkLst>
        </pc:spChg>
        <pc:spChg chg="add del">
          <ac:chgData name="Ida Katrine Børstad Thoresen" userId="26949cef-587d-411b-aa5f-adea52951c13" providerId="ADAL" clId="{50E28E09-0884-474B-8918-910431D4478C}" dt="2024-09-03T18:59:53.271" v="4169" actId="26606"/>
          <ac:spMkLst>
            <pc:docMk/>
            <pc:sldMk cId="1957801223" sldId="336"/>
            <ac:spMk id="24" creationId="{9F4444CE-BC8D-4D61-B303-4C05614E62AB}"/>
          </ac:spMkLst>
        </pc:spChg>
        <pc:spChg chg="add del">
          <ac:chgData name="Ida Katrine Børstad Thoresen" userId="26949cef-587d-411b-aa5f-adea52951c13" providerId="ADAL" clId="{50E28E09-0884-474B-8918-910431D4478C}" dt="2024-09-03T18:59:53.271" v="4169" actId="26606"/>
          <ac:spMkLst>
            <pc:docMk/>
            <pc:sldMk cId="1957801223" sldId="336"/>
            <ac:spMk id="25" creationId="{73772B81-181F-48B7-8826-4D9686D15DF5}"/>
          </ac:spMkLst>
        </pc:spChg>
        <pc:spChg chg="add del">
          <ac:chgData name="Ida Katrine Børstad Thoresen" userId="26949cef-587d-411b-aa5f-adea52951c13" providerId="ADAL" clId="{50E28E09-0884-474B-8918-910431D4478C}" dt="2024-09-03T18:59:53.271" v="4169" actId="26606"/>
          <ac:spMkLst>
            <pc:docMk/>
            <pc:sldMk cId="1957801223" sldId="336"/>
            <ac:spMk id="26" creationId="{B2205F6E-03C6-4E92-877C-E2482F6599AA}"/>
          </ac:spMkLst>
        </pc:spChg>
        <pc:spChg chg="add">
          <ac:chgData name="Ida Katrine Børstad Thoresen" userId="26949cef-587d-411b-aa5f-adea52951c13" providerId="ADAL" clId="{50E28E09-0884-474B-8918-910431D4478C}" dt="2024-09-03T18:59:53.298" v="4170" actId="26606"/>
          <ac:spMkLst>
            <pc:docMk/>
            <pc:sldMk cId="1957801223" sldId="336"/>
            <ac:spMk id="30" creationId="{655AE6B0-AC9E-4167-806F-E9DB135FC46B}"/>
          </ac:spMkLst>
        </pc:spChg>
        <pc:spChg chg="add">
          <ac:chgData name="Ida Katrine Børstad Thoresen" userId="26949cef-587d-411b-aa5f-adea52951c13" providerId="ADAL" clId="{50E28E09-0884-474B-8918-910431D4478C}" dt="2024-09-03T18:59:53.298" v="4170" actId="26606"/>
          <ac:spMkLst>
            <pc:docMk/>
            <pc:sldMk cId="1957801223" sldId="336"/>
            <ac:spMk id="31" creationId="{87BD1F4E-A66D-4C06-86DA-8D56CA7A3B41}"/>
          </ac:spMkLst>
        </pc:spChg>
        <pc:grpChg chg="add">
          <ac:chgData name="Ida Katrine Børstad Thoresen" userId="26949cef-587d-411b-aa5f-adea52951c13" providerId="ADAL" clId="{50E28E09-0884-474B-8918-910431D4478C}" dt="2024-09-03T18:59:53.298" v="4170" actId="26606"/>
          <ac:grpSpMkLst>
            <pc:docMk/>
            <pc:sldMk cId="1957801223" sldId="336"/>
            <ac:grpSpMk id="32" creationId="{3523416A-383B-4FDC-B4C9-D8EDDFE9C043}"/>
          </ac:grpSpMkLst>
        </pc:grpChg>
        <pc:graphicFrameChg chg="add del">
          <ac:chgData name="Ida Katrine Børstad Thoresen" userId="26949cef-587d-411b-aa5f-adea52951c13" providerId="ADAL" clId="{50E28E09-0884-474B-8918-910431D4478C}" dt="2024-09-03T18:59:43.274" v="4167" actId="26606"/>
          <ac:graphicFrameMkLst>
            <pc:docMk/>
            <pc:sldMk cId="1957801223" sldId="336"/>
            <ac:graphicFrameMk id="14" creationId="{18556932-F37E-03F3-1EB6-9D3FF6F62410}"/>
          </ac:graphicFrameMkLst>
        </pc:graphicFrameChg>
        <pc:graphicFrameChg chg="add del">
          <ac:chgData name="Ida Katrine Børstad Thoresen" userId="26949cef-587d-411b-aa5f-adea52951c13" providerId="ADAL" clId="{50E28E09-0884-474B-8918-910431D4478C}" dt="2024-09-03T18:59:53.271" v="4169" actId="26606"/>
          <ac:graphicFrameMkLst>
            <pc:docMk/>
            <pc:sldMk cId="1957801223" sldId="336"/>
            <ac:graphicFrameMk id="27" creationId="{C619ABB5-3F41-8C44-E609-EDCDA236E377}"/>
          </ac:graphicFrameMkLst>
        </pc:graphicFrameChg>
        <pc:graphicFrameChg chg="add">
          <ac:chgData name="Ida Katrine Børstad Thoresen" userId="26949cef-587d-411b-aa5f-adea52951c13" providerId="ADAL" clId="{50E28E09-0884-474B-8918-910431D4478C}" dt="2024-09-03T18:59:53.298" v="4170" actId="26606"/>
          <ac:graphicFrameMkLst>
            <pc:docMk/>
            <pc:sldMk cId="1957801223" sldId="336"/>
            <ac:graphicFrameMk id="38" creationId="{A8B9B75E-96A9-6F04-1297-73BAEB52CC73}"/>
          </ac:graphicFrameMkLst>
        </pc:graphicFrameChg>
      </pc:sldChg>
      <pc:sldChg chg="addSp delSp modSp new mod ord setBg modNotesTx">
        <pc:chgData name="Ida Katrine Børstad Thoresen" userId="26949cef-587d-411b-aa5f-adea52951c13" providerId="ADAL" clId="{50E28E09-0884-474B-8918-910431D4478C}" dt="2024-09-03T19:01:10.290" v="4177"/>
        <pc:sldMkLst>
          <pc:docMk/>
          <pc:sldMk cId="213648248" sldId="337"/>
        </pc:sldMkLst>
        <pc:spChg chg="mod">
          <ac:chgData name="Ida Katrine Børstad Thoresen" userId="26949cef-587d-411b-aa5f-adea52951c13" providerId="ADAL" clId="{50E28E09-0884-474B-8918-910431D4478C}" dt="2024-09-03T19:00:49.182" v="4175" actId="26606"/>
          <ac:spMkLst>
            <pc:docMk/>
            <pc:sldMk cId="213648248" sldId="337"/>
            <ac:spMk id="2" creationId="{8843338D-E104-9CCE-E6C2-F308F4DCD864}"/>
          </ac:spMkLst>
        </pc:spChg>
        <pc:spChg chg="del mod">
          <ac:chgData name="Ida Katrine Børstad Thoresen" userId="26949cef-587d-411b-aa5f-adea52951c13" providerId="ADAL" clId="{50E28E09-0884-474B-8918-910431D4478C}" dt="2024-09-03T19:00:49.182" v="4175" actId="26606"/>
          <ac:spMkLst>
            <pc:docMk/>
            <pc:sldMk cId="213648248" sldId="337"/>
            <ac:spMk id="3" creationId="{A42B83AC-A90B-6B8A-D0DE-A1F7483F303F}"/>
          </ac:spMkLst>
        </pc:spChg>
        <pc:spChg chg="add">
          <ac:chgData name="Ida Katrine Børstad Thoresen" userId="26949cef-587d-411b-aa5f-adea52951c13" providerId="ADAL" clId="{50E28E09-0884-474B-8918-910431D4478C}" dt="2024-09-03T19:00:49.182" v="4175" actId="26606"/>
          <ac:spMkLst>
            <pc:docMk/>
            <pc:sldMk cId="213648248" sldId="337"/>
            <ac:spMk id="9" creationId="{655AE6B0-AC9E-4167-806F-E9DB135FC46B}"/>
          </ac:spMkLst>
        </pc:spChg>
        <pc:spChg chg="add">
          <ac:chgData name="Ida Katrine Børstad Thoresen" userId="26949cef-587d-411b-aa5f-adea52951c13" providerId="ADAL" clId="{50E28E09-0884-474B-8918-910431D4478C}" dt="2024-09-03T19:00:49.182" v="4175" actId="26606"/>
          <ac:spMkLst>
            <pc:docMk/>
            <pc:sldMk cId="213648248" sldId="337"/>
            <ac:spMk id="22" creationId="{87BD1F4E-A66D-4C06-86DA-8D56CA7A3B41}"/>
          </ac:spMkLst>
        </pc:spChg>
        <pc:grpChg chg="add">
          <ac:chgData name="Ida Katrine Børstad Thoresen" userId="26949cef-587d-411b-aa5f-adea52951c13" providerId="ADAL" clId="{50E28E09-0884-474B-8918-910431D4478C}" dt="2024-09-03T19:00:49.182" v="4175" actId="26606"/>
          <ac:grpSpMkLst>
            <pc:docMk/>
            <pc:sldMk cId="213648248" sldId="337"/>
            <ac:grpSpMk id="11" creationId="{3523416A-383B-4FDC-B4C9-D8EDDFE9C043}"/>
          </ac:grpSpMkLst>
        </pc:grpChg>
        <pc:graphicFrameChg chg="add mod">
          <ac:chgData name="Ida Katrine Børstad Thoresen" userId="26949cef-587d-411b-aa5f-adea52951c13" providerId="ADAL" clId="{50E28E09-0884-474B-8918-910431D4478C}" dt="2024-09-03T19:01:05.474" v="4176"/>
          <ac:graphicFrameMkLst>
            <pc:docMk/>
            <pc:sldMk cId="213648248" sldId="337"/>
            <ac:graphicFrameMk id="5" creationId="{4B98964C-9A74-868E-1D88-A56957D1B4E7}"/>
          </ac:graphicFrameMkLst>
        </pc:graphicFrameChg>
      </pc:sldChg>
      <pc:sldChg chg="addSp modSp new mod setBg modNotesTx">
        <pc:chgData name="Ida Katrine Børstad Thoresen" userId="26949cef-587d-411b-aa5f-adea52951c13" providerId="ADAL" clId="{50E28E09-0884-474B-8918-910431D4478C}" dt="2024-09-03T19:06:30.262" v="4214" actId="26606"/>
        <pc:sldMkLst>
          <pc:docMk/>
          <pc:sldMk cId="291264199" sldId="338"/>
        </pc:sldMkLst>
        <pc:spChg chg="mod">
          <ac:chgData name="Ida Katrine Børstad Thoresen" userId="26949cef-587d-411b-aa5f-adea52951c13" providerId="ADAL" clId="{50E28E09-0884-474B-8918-910431D4478C}" dt="2024-09-03T19:06:30.262" v="4214" actId="26606"/>
          <ac:spMkLst>
            <pc:docMk/>
            <pc:sldMk cId="291264199" sldId="338"/>
            <ac:spMk id="2" creationId="{02ED38D5-3A8C-93EF-2B6F-D20FA26209C1}"/>
          </ac:spMkLst>
        </pc:spChg>
        <pc:spChg chg="mod">
          <ac:chgData name="Ida Katrine Børstad Thoresen" userId="26949cef-587d-411b-aa5f-adea52951c13" providerId="ADAL" clId="{50E28E09-0884-474B-8918-910431D4478C}" dt="2024-09-03T19:06:30.262" v="4214" actId="26606"/>
          <ac:spMkLst>
            <pc:docMk/>
            <pc:sldMk cId="291264199" sldId="338"/>
            <ac:spMk id="3" creationId="{BE7DA47F-2503-806C-CB8A-9F6BBF02ADBD}"/>
          </ac:spMkLst>
        </pc:spChg>
        <pc:spChg chg="add">
          <ac:chgData name="Ida Katrine Børstad Thoresen" userId="26949cef-587d-411b-aa5f-adea52951c13" providerId="ADAL" clId="{50E28E09-0884-474B-8918-910431D4478C}" dt="2024-09-03T19:06:30.262" v="4214" actId="26606"/>
          <ac:spMkLst>
            <pc:docMk/>
            <pc:sldMk cId="291264199" sldId="338"/>
            <ac:spMk id="8" creationId="{603AE127-802C-459A-A612-DB85B67F0DC0}"/>
          </ac:spMkLst>
        </pc:spChg>
        <pc:spChg chg="add">
          <ac:chgData name="Ida Katrine Børstad Thoresen" userId="26949cef-587d-411b-aa5f-adea52951c13" providerId="ADAL" clId="{50E28E09-0884-474B-8918-910431D4478C}" dt="2024-09-03T19:06:30.262" v="4214" actId="26606"/>
          <ac:spMkLst>
            <pc:docMk/>
            <pc:sldMk cId="291264199" sldId="338"/>
            <ac:spMk id="10" creationId="{9323D83D-50D6-4040-A58B-FCEA340F886A}"/>
          </ac:spMkLst>
        </pc:spChg>
        <pc:spChg chg="add">
          <ac:chgData name="Ida Katrine Børstad Thoresen" userId="26949cef-587d-411b-aa5f-adea52951c13" providerId="ADAL" clId="{50E28E09-0884-474B-8918-910431D4478C}" dt="2024-09-03T19:06:30.262" v="4214" actId="26606"/>
          <ac:spMkLst>
            <pc:docMk/>
            <pc:sldMk cId="291264199" sldId="338"/>
            <ac:spMk id="14" creationId="{F10FD715-4DCE-4779-B634-EC78315EA213}"/>
          </ac:spMkLst>
        </pc:spChg>
        <pc:cxnChg chg="add">
          <ac:chgData name="Ida Katrine Børstad Thoresen" userId="26949cef-587d-411b-aa5f-adea52951c13" providerId="ADAL" clId="{50E28E09-0884-474B-8918-910431D4478C}" dt="2024-09-03T19:06:30.262" v="4214" actId="26606"/>
          <ac:cxnSpMkLst>
            <pc:docMk/>
            <pc:sldMk cId="291264199" sldId="338"/>
            <ac:cxnSpMk id="12" creationId="{1A1FE6BB-DFB2-4080-9B5E-076EF5DDE67B}"/>
          </ac:cxnSpMkLst>
        </pc:cxnChg>
      </pc:sldChg>
      <pc:sldChg chg="delSp add setBg delDesignElem">
        <pc:chgData name="Ida Katrine Børstad Thoresen" userId="26949cef-587d-411b-aa5f-adea52951c13" providerId="ADAL" clId="{50E28E09-0884-474B-8918-910431D4478C}" dt="2024-09-03T19:02:08.534" v="4181"/>
        <pc:sldMkLst>
          <pc:docMk/>
          <pc:sldMk cId="1469391485" sldId="339"/>
        </pc:sldMkLst>
        <pc:grpChg chg="del">
          <ac:chgData name="Ida Katrine Børstad Thoresen" userId="26949cef-587d-411b-aa5f-adea52951c13" providerId="ADAL" clId="{50E28E09-0884-474B-8918-910431D4478C}" dt="2024-09-03T19:02:08.534" v="4181"/>
          <ac:grpSpMkLst>
            <pc:docMk/>
            <pc:sldMk cId="1469391485" sldId="339"/>
            <ac:grpSpMk id="12365" creationId="{B4DE830A-B531-4A3B-96F6-0ECE88B08555}"/>
          </ac:grpSpMkLst>
        </pc:grpChg>
      </pc:sldChg>
      <pc:sldChg chg="addSp delSp modSp new mod ord setBg modClrScheme addAnim setClrOvrMap chgLayout modNotesTx">
        <pc:chgData name="Ida Katrine Børstad Thoresen" userId="26949cef-587d-411b-aa5f-adea52951c13" providerId="ADAL" clId="{50E28E09-0884-474B-8918-910431D4478C}" dt="2024-09-04T04:46:09.924" v="4318" actId="20577"/>
        <pc:sldMkLst>
          <pc:docMk/>
          <pc:sldMk cId="3700731085" sldId="340"/>
        </pc:sldMkLst>
        <pc:spChg chg="mod ord">
          <ac:chgData name="Ida Katrine Børstad Thoresen" userId="26949cef-587d-411b-aa5f-adea52951c13" providerId="ADAL" clId="{50E28E09-0884-474B-8918-910431D4478C}" dt="2024-09-04T04:41:11.903" v="4251" actId="26606"/>
          <ac:spMkLst>
            <pc:docMk/>
            <pc:sldMk cId="3700731085" sldId="340"/>
            <ac:spMk id="2" creationId="{0014565A-93BA-F5A2-D0D3-112CB07D1143}"/>
          </ac:spMkLst>
        </pc:spChg>
        <pc:spChg chg="add del">
          <ac:chgData name="Ida Katrine Børstad Thoresen" userId="26949cef-587d-411b-aa5f-adea52951c13" providerId="ADAL" clId="{50E28E09-0884-474B-8918-910431D4478C}" dt="2024-09-04T04:40:40.886" v="4248" actId="478"/>
          <ac:spMkLst>
            <pc:docMk/>
            <pc:sldMk cId="3700731085" sldId="340"/>
            <ac:spMk id="3" creationId="{29985376-B801-CDE6-ABBE-6A8E6E42E38C}"/>
          </ac:spMkLst>
        </pc:spChg>
        <pc:spChg chg="add del mod ord">
          <ac:chgData name="Ida Katrine Børstad Thoresen" userId="26949cef-587d-411b-aa5f-adea52951c13" providerId="ADAL" clId="{50E28E09-0884-474B-8918-910431D4478C}" dt="2024-09-04T04:41:08.242" v="4250" actId="700"/>
          <ac:spMkLst>
            <pc:docMk/>
            <pc:sldMk cId="3700731085" sldId="340"/>
            <ac:spMk id="4" creationId="{ED0DE10B-147D-1C9B-5534-60FFD581FF62}"/>
          </ac:spMkLst>
        </pc:spChg>
        <pc:spChg chg="add">
          <ac:chgData name="Ida Katrine Børstad Thoresen" userId="26949cef-587d-411b-aa5f-adea52951c13" providerId="ADAL" clId="{50E28E09-0884-474B-8918-910431D4478C}" dt="2024-09-04T04:41:11.903" v="4251" actId="26606"/>
          <ac:spMkLst>
            <pc:docMk/>
            <pc:sldMk cId="3700731085" sldId="340"/>
            <ac:spMk id="19" creationId="{0ADFFC45-3DC9-4433-926F-043E879D9DFC}"/>
          </ac:spMkLst>
        </pc:spChg>
        <pc:spChg chg="add del">
          <ac:chgData name="Ida Katrine Børstad Thoresen" userId="26949cef-587d-411b-aa5f-adea52951c13" providerId="ADAL" clId="{50E28E09-0884-474B-8918-910431D4478C}" dt="2024-09-04T04:40:37.209" v="4247" actId="26606"/>
          <ac:spMkLst>
            <pc:docMk/>
            <pc:sldMk cId="3700731085" sldId="340"/>
            <ac:spMk id="20" creationId="{9179DE42-5613-4B35-A1E6-6CCBAA13C743}"/>
          </ac:spMkLst>
        </pc:spChg>
        <pc:spChg chg="add del">
          <ac:chgData name="Ida Katrine Børstad Thoresen" userId="26949cef-587d-411b-aa5f-adea52951c13" providerId="ADAL" clId="{50E28E09-0884-474B-8918-910431D4478C}" dt="2024-09-04T04:40:37.209" v="4247" actId="26606"/>
          <ac:spMkLst>
            <pc:docMk/>
            <pc:sldMk cId="3700731085" sldId="340"/>
            <ac:spMk id="26" creationId="{52FB45E9-914E-4471-AC87-E475CD51767D}"/>
          </ac:spMkLst>
        </pc:spChg>
        <pc:spChg chg="add del">
          <ac:chgData name="Ida Katrine Børstad Thoresen" userId="26949cef-587d-411b-aa5f-adea52951c13" providerId="ADAL" clId="{50E28E09-0884-474B-8918-910431D4478C}" dt="2024-09-04T04:40:37.209" v="4247" actId="26606"/>
          <ac:spMkLst>
            <pc:docMk/>
            <pc:sldMk cId="3700731085" sldId="340"/>
            <ac:spMk id="28" creationId="{C310626D-5743-49D4-8F7D-88C4F8F05774}"/>
          </ac:spMkLst>
        </pc:spChg>
        <pc:spChg chg="add del">
          <ac:chgData name="Ida Katrine Børstad Thoresen" userId="26949cef-587d-411b-aa5f-adea52951c13" providerId="ADAL" clId="{50E28E09-0884-474B-8918-910431D4478C}" dt="2024-09-04T04:40:37.209" v="4247" actId="26606"/>
          <ac:spMkLst>
            <pc:docMk/>
            <pc:sldMk cId="3700731085" sldId="340"/>
            <ac:spMk id="30" creationId="{3C195FC1-B568-4C72-9902-34CB35DDD7A1}"/>
          </ac:spMkLst>
        </pc:spChg>
        <pc:spChg chg="add del">
          <ac:chgData name="Ida Katrine Børstad Thoresen" userId="26949cef-587d-411b-aa5f-adea52951c13" providerId="ADAL" clId="{50E28E09-0884-474B-8918-910431D4478C}" dt="2024-09-04T04:40:37.209" v="4247" actId="26606"/>
          <ac:spMkLst>
            <pc:docMk/>
            <pc:sldMk cId="3700731085" sldId="340"/>
            <ac:spMk id="32" creationId="{EF2BDF77-362C-43F0-8CBB-A969EC2AE0C4}"/>
          </ac:spMkLst>
        </pc:spChg>
        <pc:spChg chg="add">
          <ac:chgData name="Ida Katrine Børstad Thoresen" userId="26949cef-587d-411b-aa5f-adea52951c13" providerId="ADAL" clId="{50E28E09-0884-474B-8918-910431D4478C}" dt="2024-09-04T04:41:11.903" v="4251" actId="26606"/>
          <ac:spMkLst>
            <pc:docMk/>
            <pc:sldMk cId="3700731085" sldId="340"/>
            <ac:spMk id="33" creationId="{69370F01-B8C9-4CE4-824C-92B2792E6ED0}"/>
          </ac:spMkLst>
        </pc:spChg>
        <pc:spChg chg="add del">
          <ac:chgData name="Ida Katrine Børstad Thoresen" userId="26949cef-587d-411b-aa5f-adea52951c13" providerId="ADAL" clId="{50E28E09-0884-474B-8918-910431D4478C}" dt="2024-09-04T04:40:37.209" v="4247" actId="26606"/>
          <ac:spMkLst>
            <pc:docMk/>
            <pc:sldMk cId="3700731085" sldId="340"/>
            <ac:spMk id="34" creationId="{4BE96B01-3929-432D-B8C2-ADBCB74C2EF4}"/>
          </ac:spMkLst>
        </pc:spChg>
        <pc:spChg chg="add del">
          <ac:chgData name="Ida Katrine Børstad Thoresen" userId="26949cef-587d-411b-aa5f-adea52951c13" providerId="ADAL" clId="{50E28E09-0884-474B-8918-910431D4478C}" dt="2024-09-04T04:40:37.209" v="4247" actId="26606"/>
          <ac:spMkLst>
            <pc:docMk/>
            <pc:sldMk cId="3700731085" sldId="340"/>
            <ac:spMk id="36" creationId="{2A6FCDE6-CDE2-4C51-B18E-A95CFB679714}"/>
          </ac:spMkLst>
        </pc:spChg>
        <pc:spChg chg="add del">
          <ac:chgData name="Ida Katrine Børstad Thoresen" userId="26949cef-587d-411b-aa5f-adea52951c13" providerId="ADAL" clId="{50E28E09-0884-474B-8918-910431D4478C}" dt="2024-09-04T04:40:37.209" v="4247" actId="26606"/>
          <ac:spMkLst>
            <pc:docMk/>
            <pc:sldMk cId="3700731085" sldId="340"/>
            <ac:spMk id="38" creationId="{9D2E8756-2465-473A-BA2A-2DB1D6224745}"/>
          </ac:spMkLst>
        </pc:spChg>
        <pc:grpChg chg="add">
          <ac:chgData name="Ida Katrine Børstad Thoresen" userId="26949cef-587d-411b-aa5f-adea52951c13" providerId="ADAL" clId="{50E28E09-0884-474B-8918-910431D4478C}" dt="2024-09-04T04:41:11.903" v="4251" actId="26606"/>
          <ac:grpSpMkLst>
            <pc:docMk/>
            <pc:sldMk cId="3700731085" sldId="340"/>
            <ac:grpSpMk id="7" creationId="{28460BD8-AE3F-4AC9-9D0B-717052AA5D3A}"/>
          </ac:grpSpMkLst>
        </pc:grpChg>
        <pc:grpChg chg="add del">
          <ac:chgData name="Ida Katrine Børstad Thoresen" userId="26949cef-587d-411b-aa5f-adea52951c13" providerId="ADAL" clId="{50E28E09-0884-474B-8918-910431D4478C}" dt="2024-09-04T04:40:37.209" v="4247" actId="26606"/>
          <ac:grpSpMkLst>
            <pc:docMk/>
            <pc:sldMk cId="3700731085" sldId="340"/>
            <ac:grpSpMk id="8" creationId="{28460BD8-AE3F-4AC9-9D0B-717052AA5D3A}"/>
          </ac:grpSpMkLst>
        </pc:grpChg>
        <pc:grpChg chg="add">
          <ac:chgData name="Ida Katrine Børstad Thoresen" userId="26949cef-587d-411b-aa5f-adea52951c13" providerId="ADAL" clId="{50E28E09-0884-474B-8918-910431D4478C}" dt="2024-09-04T04:41:11.903" v="4251" actId="26606"/>
          <ac:grpSpMkLst>
            <pc:docMk/>
            <pc:sldMk cId="3700731085" sldId="340"/>
            <ac:grpSpMk id="21" creationId="{B5F26A87-0610-435F-AA13-BD658385C9D9}"/>
          </ac:grpSpMkLst>
        </pc:grpChg>
        <pc:cxnChg chg="add del">
          <ac:chgData name="Ida Katrine Børstad Thoresen" userId="26949cef-587d-411b-aa5f-adea52951c13" providerId="ADAL" clId="{50E28E09-0884-474B-8918-910431D4478C}" dt="2024-09-04T04:40:37.209" v="4247" actId="26606"/>
          <ac:cxnSpMkLst>
            <pc:docMk/>
            <pc:sldMk cId="3700731085" sldId="340"/>
            <ac:cxnSpMk id="22" creationId="{EB898B32-3891-4C3A-8F58-C5969D2E9033}"/>
          </ac:cxnSpMkLst>
        </pc:cxnChg>
        <pc:cxnChg chg="add del">
          <ac:chgData name="Ida Katrine Børstad Thoresen" userId="26949cef-587d-411b-aa5f-adea52951c13" providerId="ADAL" clId="{50E28E09-0884-474B-8918-910431D4478C}" dt="2024-09-04T04:40:37.209" v="4247" actId="26606"/>
          <ac:cxnSpMkLst>
            <pc:docMk/>
            <pc:sldMk cId="3700731085" sldId="340"/>
            <ac:cxnSpMk id="24" creationId="{4AE4806D-B8F9-4679-A68A-9BD21C01A301}"/>
          </ac:cxnSpMkLst>
        </pc:cxnChg>
      </pc:sldChg>
    </pc:docChg>
  </pc:docChgLst>
  <pc:docChgLst>
    <pc:chgData name="Ida Katrine Børstad Thoresen" userId="26949cef-587d-411b-aa5f-adea52951c13" providerId="ADAL" clId="{17A241F7-C0AB-4EFD-9C70-6CE76A9EE73A}"/>
    <pc:docChg chg="undo custSel addSld delSld modSld">
      <pc:chgData name="Ida Katrine Børstad Thoresen" userId="26949cef-587d-411b-aa5f-adea52951c13" providerId="ADAL" clId="{17A241F7-C0AB-4EFD-9C70-6CE76A9EE73A}" dt="2022-05-06T08:07:32.985" v="1376" actId="20577"/>
      <pc:docMkLst>
        <pc:docMk/>
      </pc:docMkLst>
      <pc:sldChg chg="modSp">
        <pc:chgData name="Ida Katrine Børstad Thoresen" userId="26949cef-587d-411b-aa5f-adea52951c13" providerId="ADAL" clId="{17A241F7-C0AB-4EFD-9C70-6CE76A9EE73A}" dt="2022-05-05T07:08:31.550" v="39" actId="20577"/>
        <pc:sldMkLst>
          <pc:docMk/>
          <pc:sldMk cId="945121969" sldId="256"/>
        </pc:sldMkLst>
        <pc:spChg chg="mod">
          <ac:chgData name="Ida Katrine Børstad Thoresen" userId="26949cef-587d-411b-aa5f-adea52951c13" providerId="ADAL" clId="{17A241F7-C0AB-4EFD-9C70-6CE76A9EE73A}" dt="2022-05-05T07:08:31.550" v="39" actId="20577"/>
          <ac:spMkLst>
            <pc:docMk/>
            <pc:sldMk cId="945121969" sldId="256"/>
            <ac:spMk id="2" creationId="{BF70A338-1CFF-4771-A7E5-6B5C7694C081}"/>
          </ac:spMkLst>
        </pc:spChg>
      </pc:sldChg>
      <pc:sldChg chg="addSp delSp modSp delAnim">
        <pc:chgData name="Ida Katrine Børstad Thoresen" userId="26949cef-587d-411b-aa5f-adea52951c13" providerId="ADAL" clId="{17A241F7-C0AB-4EFD-9C70-6CE76A9EE73A}" dt="2022-05-05T07:20:02.698" v="585" actId="20577"/>
        <pc:sldMkLst>
          <pc:docMk/>
          <pc:sldMk cId="1096715101" sldId="259"/>
        </pc:sldMkLst>
        <pc:spChg chg="del">
          <ac:chgData name="Ida Katrine Børstad Thoresen" userId="26949cef-587d-411b-aa5f-adea52951c13" providerId="ADAL" clId="{17A241F7-C0AB-4EFD-9C70-6CE76A9EE73A}" dt="2022-05-05T07:19:40.072" v="571" actId="478"/>
          <ac:spMkLst>
            <pc:docMk/>
            <pc:sldMk cId="1096715101" sldId="259"/>
            <ac:spMk id="2" creationId="{00000000-0000-0000-0000-000000000000}"/>
          </ac:spMkLst>
        </pc:spChg>
        <pc:spChg chg="add mod">
          <ac:chgData name="Ida Katrine Børstad Thoresen" userId="26949cef-587d-411b-aa5f-adea52951c13" providerId="ADAL" clId="{17A241F7-C0AB-4EFD-9C70-6CE76A9EE73A}" dt="2022-05-05T07:20:02.698" v="585" actId="20577"/>
          <ac:spMkLst>
            <pc:docMk/>
            <pc:sldMk cId="1096715101" sldId="259"/>
            <ac:spMk id="4" creationId="{DA65CB47-F4C3-4107-97B7-C7C55D7DF81A}"/>
          </ac:spMkLst>
        </pc:spChg>
        <pc:graphicFrameChg chg="mod">
          <ac:chgData name="Ida Katrine Børstad Thoresen" userId="26949cef-587d-411b-aa5f-adea52951c13" providerId="ADAL" clId="{17A241F7-C0AB-4EFD-9C70-6CE76A9EE73A}" dt="2022-05-05T07:19:54.890" v="572" actId="1076"/>
          <ac:graphicFrameMkLst>
            <pc:docMk/>
            <pc:sldMk cId="1096715101" sldId="259"/>
            <ac:graphicFrameMk id="38" creationId="{D9670554-E164-4AB0-9DB7-379549F30B71}"/>
          </ac:graphicFrameMkLst>
        </pc:graphicFrameChg>
      </pc:sldChg>
      <pc:sldChg chg="modSp">
        <pc:chgData name="Ida Katrine Børstad Thoresen" userId="26949cef-587d-411b-aa5f-adea52951c13" providerId="ADAL" clId="{17A241F7-C0AB-4EFD-9C70-6CE76A9EE73A}" dt="2022-05-05T07:16:25.309" v="357" actId="20577"/>
        <pc:sldMkLst>
          <pc:docMk/>
          <pc:sldMk cId="412912478" sldId="262"/>
        </pc:sldMkLst>
        <pc:spChg chg="mod">
          <ac:chgData name="Ida Katrine Børstad Thoresen" userId="26949cef-587d-411b-aa5f-adea52951c13" providerId="ADAL" clId="{17A241F7-C0AB-4EFD-9C70-6CE76A9EE73A}" dt="2022-05-05T07:16:25.309" v="357" actId="20577"/>
          <ac:spMkLst>
            <pc:docMk/>
            <pc:sldMk cId="412912478" sldId="262"/>
            <ac:spMk id="3" creationId="{00000000-0000-0000-0000-000000000000}"/>
          </ac:spMkLst>
        </pc:spChg>
      </pc:sldChg>
      <pc:sldChg chg="delSp modSp modAnim">
        <pc:chgData name="Ida Katrine Børstad Thoresen" userId="26949cef-587d-411b-aa5f-adea52951c13" providerId="ADAL" clId="{17A241F7-C0AB-4EFD-9C70-6CE76A9EE73A}" dt="2022-05-05T07:13:58.328" v="294"/>
        <pc:sldMkLst>
          <pc:docMk/>
          <pc:sldMk cId="1824919720" sldId="263"/>
        </pc:sldMkLst>
        <pc:spChg chg="mod">
          <ac:chgData name="Ida Katrine Børstad Thoresen" userId="26949cef-587d-411b-aa5f-adea52951c13" providerId="ADAL" clId="{17A241F7-C0AB-4EFD-9C70-6CE76A9EE73A}" dt="2022-05-05T07:12:26.151" v="206" actId="20577"/>
          <ac:spMkLst>
            <pc:docMk/>
            <pc:sldMk cId="1824919720" sldId="263"/>
            <ac:spMk id="3" creationId="{00000000-0000-0000-0000-000000000000}"/>
          </ac:spMkLst>
        </pc:spChg>
        <pc:spChg chg="mod">
          <ac:chgData name="Ida Katrine Børstad Thoresen" userId="26949cef-587d-411b-aa5f-adea52951c13" providerId="ADAL" clId="{17A241F7-C0AB-4EFD-9C70-6CE76A9EE73A}" dt="2022-05-05T07:13:49.930" v="293" actId="20577"/>
          <ac:spMkLst>
            <pc:docMk/>
            <pc:sldMk cId="1824919720" sldId="263"/>
            <ac:spMk id="8" creationId="{E1DE5749-853F-F841-A100-AFFDA80B1ADB}"/>
          </ac:spMkLst>
        </pc:spChg>
        <pc:picChg chg="del">
          <ac:chgData name="Ida Katrine Børstad Thoresen" userId="26949cef-587d-411b-aa5f-adea52951c13" providerId="ADAL" clId="{17A241F7-C0AB-4EFD-9C70-6CE76A9EE73A}" dt="2022-05-05T07:13:58.328" v="294"/>
          <ac:picMkLst>
            <pc:docMk/>
            <pc:sldMk cId="1824919720" sldId="263"/>
            <ac:picMk id="2050" creationId="{F3DED06D-2599-4507-93CF-F9CE9D6EA008}"/>
          </ac:picMkLst>
        </pc:picChg>
      </pc:sldChg>
      <pc:sldChg chg="modSp modAnim">
        <pc:chgData name="Ida Katrine Børstad Thoresen" userId="26949cef-587d-411b-aa5f-adea52951c13" providerId="ADAL" clId="{17A241F7-C0AB-4EFD-9C70-6CE76A9EE73A}" dt="2022-05-06T08:06:05.195" v="1347" actId="20577"/>
        <pc:sldMkLst>
          <pc:docMk/>
          <pc:sldMk cId="1013573068" sldId="272"/>
        </pc:sldMkLst>
        <pc:spChg chg="mod">
          <ac:chgData name="Ida Katrine Børstad Thoresen" userId="26949cef-587d-411b-aa5f-adea52951c13" providerId="ADAL" clId="{17A241F7-C0AB-4EFD-9C70-6CE76A9EE73A}" dt="2022-05-06T08:06:05.195" v="1347" actId="20577"/>
          <ac:spMkLst>
            <pc:docMk/>
            <pc:sldMk cId="1013573068" sldId="272"/>
            <ac:spMk id="3" creationId="{00000000-0000-0000-0000-000000000000}"/>
          </ac:spMkLst>
        </pc:spChg>
      </pc:sldChg>
      <pc:sldChg chg="addSp delSp modSp delAnim modAnim">
        <pc:chgData name="Ida Katrine Børstad Thoresen" userId="26949cef-587d-411b-aa5f-adea52951c13" providerId="ADAL" clId="{17A241F7-C0AB-4EFD-9C70-6CE76A9EE73A}" dt="2022-05-05T07:24:41.518" v="837" actId="14100"/>
        <pc:sldMkLst>
          <pc:docMk/>
          <pc:sldMk cId="164215246" sldId="275"/>
        </pc:sldMkLst>
        <pc:spChg chg="del">
          <ac:chgData name="Ida Katrine Børstad Thoresen" userId="26949cef-587d-411b-aa5f-adea52951c13" providerId="ADAL" clId="{17A241F7-C0AB-4EFD-9C70-6CE76A9EE73A}" dt="2022-05-05T07:21:28.540" v="620" actId="478"/>
          <ac:spMkLst>
            <pc:docMk/>
            <pc:sldMk cId="164215246" sldId="275"/>
            <ac:spMk id="7" creationId="{28A656CF-4A44-CE43-8DB8-F1C693D7C404}"/>
          </ac:spMkLst>
        </pc:spChg>
        <pc:spChg chg="mod">
          <ac:chgData name="Ida Katrine Børstad Thoresen" userId="26949cef-587d-411b-aa5f-adea52951c13" providerId="ADAL" clId="{17A241F7-C0AB-4EFD-9C70-6CE76A9EE73A}" dt="2022-05-05T07:23:39.364" v="731"/>
          <ac:spMkLst>
            <pc:docMk/>
            <pc:sldMk cId="164215246" sldId="275"/>
            <ac:spMk id="9" creationId="{752D1076-2E33-B04E-A680-9AF9E3384C4A}"/>
          </ac:spMkLst>
        </pc:spChg>
        <pc:spChg chg="add mod">
          <ac:chgData name="Ida Katrine Børstad Thoresen" userId="26949cef-587d-411b-aa5f-adea52951c13" providerId="ADAL" clId="{17A241F7-C0AB-4EFD-9C70-6CE76A9EE73A}" dt="2022-05-05T07:24:41.518" v="837" actId="14100"/>
          <ac:spMkLst>
            <pc:docMk/>
            <pc:sldMk cId="164215246" sldId="275"/>
            <ac:spMk id="10" creationId="{8AA497EE-981B-4D4D-9F08-871136BDDDD3}"/>
          </ac:spMkLst>
        </pc:spChg>
        <pc:picChg chg="del">
          <ac:chgData name="Ida Katrine Børstad Thoresen" userId="26949cef-587d-411b-aa5f-adea52951c13" providerId="ADAL" clId="{17A241F7-C0AB-4EFD-9C70-6CE76A9EE73A}" dt="2022-05-05T07:21:24.765" v="619" actId="478"/>
          <ac:picMkLst>
            <pc:docMk/>
            <pc:sldMk cId="164215246" sldId="275"/>
            <ac:picMk id="3" creationId="{5DC636F3-4182-4934-9FFD-6C8F38D023FF}"/>
          </ac:picMkLst>
        </pc:picChg>
        <pc:picChg chg="add mod">
          <ac:chgData name="Ida Katrine Børstad Thoresen" userId="26949cef-587d-411b-aa5f-adea52951c13" providerId="ADAL" clId="{17A241F7-C0AB-4EFD-9C70-6CE76A9EE73A}" dt="2022-05-05T07:22:08.197" v="627" actId="1076"/>
          <ac:picMkLst>
            <pc:docMk/>
            <pc:sldMk cId="164215246" sldId="275"/>
            <ac:picMk id="5" creationId="{A9876C94-6288-4A5D-AAEE-B2BE466F6E26}"/>
          </ac:picMkLst>
        </pc:picChg>
        <pc:picChg chg="add mod">
          <ac:chgData name="Ida Katrine Børstad Thoresen" userId="26949cef-587d-411b-aa5f-adea52951c13" providerId="ADAL" clId="{17A241F7-C0AB-4EFD-9C70-6CE76A9EE73A}" dt="2022-05-05T07:21:53.645" v="623" actId="1076"/>
          <ac:picMkLst>
            <pc:docMk/>
            <pc:sldMk cId="164215246" sldId="275"/>
            <ac:picMk id="8" creationId="{25654C71-E55D-4F64-ADDB-767C8DC95F6B}"/>
          </ac:picMkLst>
        </pc:picChg>
      </pc:sldChg>
      <pc:sldChg chg="addSp delSp modSp">
        <pc:chgData name="Ida Katrine Børstad Thoresen" userId="26949cef-587d-411b-aa5f-adea52951c13" providerId="ADAL" clId="{17A241F7-C0AB-4EFD-9C70-6CE76A9EE73A}" dt="2022-05-05T07:32:10.842" v="869" actId="1076"/>
        <pc:sldMkLst>
          <pc:docMk/>
          <pc:sldMk cId="1347254809" sldId="284"/>
        </pc:sldMkLst>
        <pc:picChg chg="del">
          <ac:chgData name="Ida Katrine Børstad Thoresen" userId="26949cef-587d-411b-aa5f-adea52951c13" providerId="ADAL" clId="{17A241F7-C0AB-4EFD-9C70-6CE76A9EE73A}" dt="2022-05-05T07:31:50.458" v="862" actId="478"/>
          <ac:picMkLst>
            <pc:docMk/>
            <pc:sldMk cId="1347254809" sldId="284"/>
            <ac:picMk id="4" creationId="{3B2ED99D-E3DF-4B82-A57C-BB59B714F99B}"/>
          </ac:picMkLst>
        </pc:picChg>
        <pc:picChg chg="add mod">
          <ac:chgData name="Ida Katrine Børstad Thoresen" userId="26949cef-587d-411b-aa5f-adea52951c13" providerId="ADAL" clId="{17A241F7-C0AB-4EFD-9C70-6CE76A9EE73A}" dt="2022-05-05T07:32:10.842" v="869" actId="1076"/>
          <ac:picMkLst>
            <pc:docMk/>
            <pc:sldMk cId="1347254809" sldId="284"/>
            <ac:picMk id="5" creationId="{91F0B588-DB51-406A-A1E9-B29AFF46C988}"/>
          </ac:picMkLst>
        </pc:picChg>
        <pc:picChg chg="del mod">
          <ac:chgData name="Ida Katrine Børstad Thoresen" userId="26949cef-587d-411b-aa5f-adea52951c13" providerId="ADAL" clId="{17A241F7-C0AB-4EFD-9C70-6CE76A9EE73A}" dt="2022-05-05T07:31:52.498" v="864" actId="478"/>
          <ac:picMkLst>
            <pc:docMk/>
            <pc:sldMk cId="1347254809" sldId="284"/>
            <ac:picMk id="1026" creationId="{E7E48FBD-C335-483D-933C-D26EB12DE89F}"/>
          </ac:picMkLst>
        </pc:picChg>
      </pc:sldChg>
      <pc:sldChg chg="modSp">
        <pc:chgData name="Ida Katrine Børstad Thoresen" userId="26949cef-587d-411b-aa5f-adea52951c13" providerId="ADAL" clId="{17A241F7-C0AB-4EFD-9C70-6CE76A9EE73A}" dt="2022-05-05T07:21:05.786" v="618" actId="20577"/>
        <pc:sldMkLst>
          <pc:docMk/>
          <pc:sldMk cId="4067833539" sldId="292"/>
        </pc:sldMkLst>
        <pc:spChg chg="mod">
          <ac:chgData name="Ida Katrine Børstad Thoresen" userId="26949cef-587d-411b-aa5f-adea52951c13" providerId="ADAL" clId="{17A241F7-C0AB-4EFD-9C70-6CE76A9EE73A}" dt="2022-05-05T07:20:25.802" v="604" actId="20577"/>
          <ac:spMkLst>
            <pc:docMk/>
            <pc:sldMk cId="4067833539" sldId="292"/>
            <ac:spMk id="13" creationId="{00000000-0000-0000-0000-000000000000}"/>
          </ac:spMkLst>
        </pc:spChg>
        <pc:spChg chg="mod">
          <ac:chgData name="Ida Katrine Børstad Thoresen" userId="26949cef-587d-411b-aa5f-adea52951c13" providerId="ADAL" clId="{17A241F7-C0AB-4EFD-9C70-6CE76A9EE73A}" dt="2022-05-05T07:20:46.121" v="616" actId="20577"/>
          <ac:spMkLst>
            <pc:docMk/>
            <pc:sldMk cId="4067833539" sldId="292"/>
            <ac:spMk id="19" creationId="{00000000-0000-0000-0000-000000000000}"/>
          </ac:spMkLst>
        </pc:spChg>
        <pc:spChg chg="mod">
          <ac:chgData name="Ida Katrine Børstad Thoresen" userId="26949cef-587d-411b-aa5f-adea52951c13" providerId="ADAL" clId="{17A241F7-C0AB-4EFD-9C70-6CE76A9EE73A}" dt="2022-05-05T07:21:05.786" v="618" actId="20577"/>
          <ac:spMkLst>
            <pc:docMk/>
            <pc:sldMk cId="4067833539" sldId="292"/>
            <ac:spMk id="25" creationId="{00000000-0000-0000-0000-000000000000}"/>
          </ac:spMkLst>
        </pc:spChg>
      </pc:sldChg>
      <pc:sldChg chg="addSp delSp modSp delAnim">
        <pc:chgData name="Ida Katrine Børstad Thoresen" userId="26949cef-587d-411b-aa5f-adea52951c13" providerId="ADAL" clId="{17A241F7-C0AB-4EFD-9C70-6CE76A9EE73A}" dt="2022-05-05T07:10:47.508" v="105" actId="1076"/>
        <pc:sldMkLst>
          <pc:docMk/>
          <pc:sldMk cId="1282330773" sldId="311"/>
        </pc:sldMkLst>
        <pc:spChg chg="mod">
          <ac:chgData name="Ida Katrine Børstad Thoresen" userId="26949cef-587d-411b-aa5f-adea52951c13" providerId="ADAL" clId="{17A241F7-C0AB-4EFD-9C70-6CE76A9EE73A}" dt="2022-05-05T07:09:09.152" v="90" actId="20577"/>
          <ac:spMkLst>
            <pc:docMk/>
            <pc:sldMk cId="1282330773" sldId="311"/>
            <ac:spMk id="4" creationId="{00000000-0000-0000-0000-000000000000}"/>
          </ac:spMkLst>
        </pc:spChg>
        <pc:picChg chg="del">
          <ac:chgData name="Ida Katrine Børstad Thoresen" userId="26949cef-587d-411b-aa5f-adea52951c13" providerId="ADAL" clId="{17A241F7-C0AB-4EFD-9C70-6CE76A9EE73A}" dt="2022-05-05T07:09:19.990" v="92" actId="478"/>
          <ac:picMkLst>
            <pc:docMk/>
            <pc:sldMk cId="1282330773" sldId="311"/>
            <ac:picMk id="2" creationId="{0E896D1B-0823-9341-9593-18C679EC7B64}"/>
          </ac:picMkLst>
        </pc:picChg>
        <pc:picChg chg="mod">
          <ac:chgData name="Ida Katrine Børstad Thoresen" userId="26949cef-587d-411b-aa5f-adea52951c13" providerId="ADAL" clId="{17A241F7-C0AB-4EFD-9C70-6CE76A9EE73A}" dt="2022-05-05T07:09:58.341" v="101" actId="1076"/>
          <ac:picMkLst>
            <pc:docMk/>
            <pc:sldMk cId="1282330773" sldId="311"/>
            <ac:picMk id="5" creationId="{00000000-0000-0000-0000-000000000000}"/>
          </ac:picMkLst>
        </pc:picChg>
        <pc:picChg chg="mod">
          <ac:chgData name="Ida Katrine Børstad Thoresen" userId="26949cef-587d-411b-aa5f-adea52951c13" providerId="ADAL" clId="{17A241F7-C0AB-4EFD-9C70-6CE76A9EE73A}" dt="2022-05-05T07:09:39.679" v="98" actId="1076"/>
          <ac:picMkLst>
            <pc:docMk/>
            <pc:sldMk cId="1282330773" sldId="311"/>
            <ac:picMk id="6" creationId="{697741C0-B300-4B48-8D45-94407842FE60}"/>
          </ac:picMkLst>
        </pc:picChg>
        <pc:picChg chg="mod">
          <ac:chgData name="Ida Katrine Børstad Thoresen" userId="26949cef-587d-411b-aa5f-adea52951c13" providerId="ADAL" clId="{17A241F7-C0AB-4EFD-9C70-6CE76A9EE73A}" dt="2022-05-05T07:09:33.903" v="97" actId="1076"/>
          <ac:picMkLst>
            <pc:docMk/>
            <pc:sldMk cId="1282330773" sldId="311"/>
            <ac:picMk id="8" creationId="{A619580A-DC5E-48A9-A82D-5347EF00529F}"/>
          </ac:picMkLst>
        </pc:picChg>
        <pc:picChg chg="del">
          <ac:chgData name="Ida Katrine Børstad Thoresen" userId="26949cef-587d-411b-aa5f-adea52951c13" providerId="ADAL" clId="{17A241F7-C0AB-4EFD-9C70-6CE76A9EE73A}" dt="2022-05-05T07:09:25.018" v="94" actId="478"/>
          <ac:picMkLst>
            <pc:docMk/>
            <pc:sldMk cId="1282330773" sldId="311"/>
            <ac:picMk id="10" creationId="{B515D56B-F32C-4A2A-A372-819136658A4E}"/>
          </ac:picMkLst>
        </pc:picChg>
        <pc:picChg chg="mod">
          <ac:chgData name="Ida Katrine Børstad Thoresen" userId="26949cef-587d-411b-aa5f-adea52951c13" providerId="ADAL" clId="{17A241F7-C0AB-4EFD-9C70-6CE76A9EE73A}" dt="2022-05-05T07:09:52.568" v="100" actId="1076"/>
          <ac:picMkLst>
            <pc:docMk/>
            <pc:sldMk cId="1282330773" sldId="311"/>
            <ac:picMk id="11" creationId="{0681A84D-928B-44E2-80EA-B0708CC4FC1C}"/>
          </ac:picMkLst>
        </pc:picChg>
        <pc:picChg chg="del mod">
          <ac:chgData name="Ida Katrine Børstad Thoresen" userId="26949cef-587d-411b-aa5f-adea52951c13" providerId="ADAL" clId="{17A241F7-C0AB-4EFD-9C70-6CE76A9EE73A}" dt="2022-05-05T07:09:28.066" v="96" actId="478"/>
          <ac:picMkLst>
            <pc:docMk/>
            <pc:sldMk cId="1282330773" sldId="311"/>
            <ac:picMk id="12" creationId="{E52421AB-AAD1-41A4-A057-9B3E5985486A}"/>
          </ac:picMkLst>
        </pc:picChg>
        <pc:picChg chg="add mod">
          <ac:chgData name="Ida Katrine Børstad Thoresen" userId="26949cef-587d-411b-aa5f-adea52951c13" providerId="ADAL" clId="{17A241F7-C0AB-4EFD-9C70-6CE76A9EE73A}" dt="2022-05-05T07:10:47.508" v="105" actId="1076"/>
          <ac:picMkLst>
            <pc:docMk/>
            <pc:sldMk cId="1282330773" sldId="311"/>
            <ac:picMk id="13" creationId="{8FB270B5-D966-4194-A941-AE25D9715352}"/>
          </ac:picMkLst>
        </pc:picChg>
        <pc:picChg chg="del">
          <ac:chgData name="Ida Katrine Børstad Thoresen" userId="26949cef-587d-411b-aa5f-adea52951c13" providerId="ADAL" clId="{17A241F7-C0AB-4EFD-9C70-6CE76A9EE73A}" dt="2022-05-05T07:09:22.923" v="93" actId="478"/>
          <ac:picMkLst>
            <pc:docMk/>
            <pc:sldMk cId="1282330773" sldId="311"/>
            <ac:picMk id="15" creationId="{49128C03-EB27-4E30-9D50-B3E0EE66AAA4}"/>
          </ac:picMkLst>
        </pc:picChg>
        <pc:picChg chg="del">
          <ac:chgData name="Ida Katrine Børstad Thoresen" userId="26949cef-587d-411b-aa5f-adea52951c13" providerId="ADAL" clId="{17A241F7-C0AB-4EFD-9C70-6CE76A9EE73A}" dt="2022-05-05T07:09:17.534" v="91" actId="478"/>
          <ac:picMkLst>
            <pc:docMk/>
            <pc:sldMk cId="1282330773" sldId="311"/>
            <ac:picMk id="17" creationId="{BD22D896-1400-084C-B192-70C66DBF5007}"/>
          </ac:picMkLst>
        </pc:picChg>
      </pc:sldChg>
      <pc:sldChg chg="modSp">
        <pc:chgData name="Ida Katrine Børstad Thoresen" userId="26949cef-587d-411b-aa5f-adea52951c13" providerId="ADAL" clId="{17A241F7-C0AB-4EFD-9C70-6CE76A9EE73A}" dt="2022-05-05T07:11:15.800" v="147" actId="20577"/>
        <pc:sldMkLst>
          <pc:docMk/>
          <pc:sldMk cId="708979777" sldId="312"/>
        </pc:sldMkLst>
        <pc:spChg chg="mod">
          <ac:chgData name="Ida Katrine Børstad Thoresen" userId="26949cef-587d-411b-aa5f-adea52951c13" providerId="ADAL" clId="{17A241F7-C0AB-4EFD-9C70-6CE76A9EE73A}" dt="2022-05-05T07:11:00.627" v="123" actId="20577"/>
          <ac:spMkLst>
            <pc:docMk/>
            <pc:sldMk cId="708979777" sldId="312"/>
            <ac:spMk id="15" creationId="{00000000-0000-0000-0000-000000000000}"/>
          </ac:spMkLst>
        </pc:spChg>
        <pc:spChg chg="mod">
          <ac:chgData name="Ida Katrine Børstad Thoresen" userId="26949cef-587d-411b-aa5f-adea52951c13" providerId="ADAL" clId="{17A241F7-C0AB-4EFD-9C70-6CE76A9EE73A}" dt="2022-05-05T07:11:06.703" v="132" actId="20577"/>
          <ac:spMkLst>
            <pc:docMk/>
            <pc:sldMk cId="708979777" sldId="312"/>
            <ac:spMk id="18" creationId="{00000000-0000-0000-0000-000000000000}"/>
          </ac:spMkLst>
        </pc:spChg>
        <pc:spChg chg="mod">
          <ac:chgData name="Ida Katrine Børstad Thoresen" userId="26949cef-587d-411b-aa5f-adea52951c13" providerId="ADAL" clId="{17A241F7-C0AB-4EFD-9C70-6CE76A9EE73A}" dt="2022-05-05T07:11:15.800" v="147" actId="20577"/>
          <ac:spMkLst>
            <pc:docMk/>
            <pc:sldMk cId="708979777" sldId="312"/>
            <ac:spMk id="21" creationId="{00000000-0000-0000-0000-000000000000}"/>
          </ac:spMkLst>
        </pc:spChg>
      </pc:sldChg>
      <pc:sldChg chg="addSp delSp modSp delAnim modAnim">
        <pc:chgData name="Ida Katrine Børstad Thoresen" userId="26949cef-587d-411b-aa5f-adea52951c13" providerId="ADAL" clId="{17A241F7-C0AB-4EFD-9C70-6CE76A9EE73A}" dt="2022-05-05T07:15:16.556" v="347"/>
        <pc:sldMkLst>
          <pc:docMk/>
          <pc:sldMk cId="258678147" sldId="313"/>
        </pc:sldMkLst>
        <pc:spChg chg="mod">
          <ac:chgData name="Ida Katrine Børstad Thoresen" userId="26949cef-587d-411b-aa5f-adea52951c13" providerId="ADAL" clId="{17A241F7-C0AB-4EFD-9C70-6CE76A9EE73A}" dt="2022-05-05T07:14:58.892" v="342" actId="20577"/>
          <ac:spMkLst>
            <pc:docMk/>
            <pc:sldMk cId="258678147" sldId="313"/>
            <ac:spMk id="3" creationId="{00000000-0000-0000-0000-000000000000}"/>
          </ac:spMkLst>
        </pc:spChg>
        <pc:spChg chg="add del mod">
          <ac:chgData name="Ida Katrine Børstad Thoresen" userId="26949cef-587d-411b-aa5f-adea52951c13" providerId="ADAL" clId="{17A241F7-C0AB-4EFD-9C70-6CE76A9EE73A}" dt="2022-05-05T07:15:16.556" v="347"/>
          <ac:spMkLst>
            <pc:docMk/>
            <pc:sldMk cId="258678147" sldId="313"/>
            <ac:spMk id="5" creationId="{35DF0BA4-0224-46D8-9EA2-CEA9790490B2}"/>
          </ac:spMkLst>
        </pc:spChg>
        <pc:picChg chg="del">
          <ac:chgData name="Ida Katrine Børstad Thoresen" userId="26949cef-587d-411b-aa5f-adea52951c13" providerId="ADAL" clId="{17A241F7-C0AB-4EFD-9C70-6CE76A9EE73A}" dt="2022-05-05T07:15:09.417" v="343" actId="478"/>
          <ac:picMkLst>
            <pc:docMk/>
            <pc:sldMk cId="258678147" sldId="313"/>
            <ac:picMk id="1026" creationId="{78341661-72DA-428B-B5F2-019FB5723A68}"/>
          </ac:picMkLst>
        </pc:picChg>
      </pc:sldChg>
      <pc:sldChg chg="addSp modSp add">
        <pc:chgData name="Ida Katrine Børstad Thoresen" userId="26949cef-587d-411b-aa5f-adea52951c13" providerId="ADAL" clId="{17A241F7-C0AB-4EFD-9C70-6CE76A9EE73A}" dt="2022-05-05T07:43:36.331" v="1134" actId="20577"/>
        <pc:sldMkLst>
          <pc:docMk/>
          <pc:sldMk cId="2171442666" sldId="314"/>
        </pc:sldMkLst>
        <pc:spChg chg="mod">
          <ac:chgData name="Ida Katrine Børstad Thoresen" userId="26949cef-587d-411b-aa5f-adea52951c13" providerId="ADAL" clId="{17A241F7-C0AB-4EFD-9C70-6CE76A9EE73A}" dt="2022-05-05T07:32:46.522" v="886" actId="20577"/>
          <ac:spMkLst>
            <pc:docMk/>
            <pc:sldMk cId="2171442666" sldId="314"/>
            <ac:spMk id="2" creationId="{9C44D427-03FA-4B2A-ADF1-6149F0E4DAB2}"/>
          </ac:spMkLst>
        </pc:spChg>
        <pc:spChg chg="mod">
          <ac:chgData name="Ida Katrine Børstad Thoresen" userId="26949cef-587d-411b-aa5f-adea52951c13" providerId="ADAL" clId="{17A241F7-C0AB-4EFD-9C70-6CE76A9EE73A}" dt="2022-05-05T07:43:36.331" v="1134" actId="20577"/>
          <ac:spMkLst>
            <pc:docMk/>
            <pc:sldMk cId="2171442666" sldId="314"/>
            <ac:spMk id="3" creationId="{8F70984F-B108-4F8F-8E4B-34179F886023}"/>
          </ac:spMkLst>
        </pc:spChg>
        <pc:picChg chg="add mod">
          <ac:chgData name="Ida Katrine Børstad Thoresen" userId="26949cef-587d-411b-aa5f-adea52951c13" providerId="ADAL" clId="{17A241F7-C0AB-4EFD-9C70-6CE76A9EE73A}" dt="2022-05-05T07:43:15.803" v="1098" actId="1076"/>
          <ac:picMkLst>
            <pc:docMk/>
            <pc:sldMk cId="2171442666" sldId="314"/>
            <ac:picMk id="5" creationId="{3D53C15F-3CA5-413A-90C7-BAF611C0D0D1}"/>
          </ac:picMkLst>
        </pc:picChg>
      </pc:sldChg>
      <pc:sldChg chg="del">
        <pc:chgData name="Ida Katrine Børstad Thoresen" userId="26949cef-587d-411b-aa5f-adea52951c13" providerId="ADAL" clId="{17A241F7-C0AB-4EFD-9C70-6CE76A9EE73A}" dt="2022-05-05T07:25:30.177" v="839" actId="2696"/>
        <pc:sldMkLst>
          <pc:docMk/>
          <pc:sldMk cId="76558929" sldId="315"/>
        </pc:sldMkLst>
      </pc:sldChg>
      <pc:sldChg chg="addSp modSp add">
        <pc:chgData name="Ida Katrine Børstad Thoresen" userId="26949cef-587d-411b-aa5f-adea52951c13" providerId="ADAL" clId="{17A241F7-C0AB-4EFD-9C70-6CE76A9EE73A}" dt="2022-05-06T08:07:32.985" v="1376" actId="20577"/>
        <pc:sldMkLst>
          <pc:docMk/>
          <pc:sldMk cId="3714565416" sldId="315"/>
        </pc:sldMkLst>
        <pc:spChg chg="mod">
          <ac:chgData name="Ida Katrine Børstad Thoresen" userId="26949cef-587d-411b-aa5f-adea52951c13" providerId="ADAL" clId="{17A241F7-C0AB-4EFD-9C70-6CE76A9EE73A}" dt="2022-05-06T08:01:42.031" v="1170" actId="20577"/>
          <ac:spMkLst>
            <pc:docMk/>
            <pc:sldMk cId="3714565416" sldId="315"/>
            <ac:spMk id="2" creationId="{6EB419A1-B6BC-42E8-9681-5AF638DFAF6F}"/>
          </ac:spMkLst>
        </pc:spChg>
        <pc:spChg chg="mod">
          <ac:chgData name="Ida Katrine Børstad Thoresen" userId="26949cef-587d-411b-aa5f-adea52951c13" providerId="ADAL" clId="{17A241F7-C0AB-4EFD-9C70-6CE76A9EE73A}" dt="2022-05-06T08:07:28.670" v="1373" actId="27636"/>
          <ac:spMkLst>
            <pc:docMk/>
            <pc:sldMk cId="3714565416" sldId="315"/>
            <ac:spMk id="3" creationId="{FF43AAE9-B9B1-4F1D-B8D9-1E8226618352}"/>
          </ac:spMkLst>
        </pc:spChg>
        <pc:spChg chg="add mod">
          <ac:chgData name="Ida Katrine Børstad Thoresen" userId="26949cef-587d-411b-aa5f-adea52951c13" providerId="ADAL" clId="{17A241F7-C0AB-4EFD-9C70-6CE76A9EE73A}" dt="2022-05-06T08:07:32.985" v="1376" actId="20577"/>
          <ac:spMkLst>
            <pc:docMk/>
            <pc:sldMk cId="3714565416" sldId="315"/>
            <ac:spMk id="4" creationId="{54EB418D-2238-43D7-A024-F651F4267065}"/>
          </ac:spMkLst>
        </pc:spChg>
      </pc:sldChg>
      <pc:sldChg chg="delSp del delDesignElem">
        <pc:chgData name="Ida Katrine Børstad Thoresen" userId="26949cef-587d-411b-aa5f-adea52951c13" providerId="ADAL" clId="{17A241F7-C0AB-4EFD-9C70-6CE76A9EE73A}" dt="2022-05-05T07:25:26.391" v="838" actId="2696"/>
        <pc:sldMkLst>
          <pc:docMk/>
          <pc:sldMk cId="3551950059" sldId="316"/>
        </pc:sldMkLst>
        <pc:spChg chg="del">
          <ac:chgData name="Ida Katrine Børstad Thoresen" userId="26949cef-587d-411b-aa5f-adea52951c13" providerId="ADAL" clId="{17A241F7-C0AB-4EFD-9C70-6CE76A9EE73A}" dt="2022-05-05T07:08:16.795" v="4"/>
          <ac:spMkLst>
            <pc:docMk/>
            <pc:sldMk cId="3551950059" sldId="316"/>
            <ac:spMk id="81" creationId="{601DBFE7-59F3-41F8-BC4E-83FB08639B9C}"/>
          </ac:spMkLst>
        </pc:spChg>
        <pc:spChg chg="del">
          <ac:chgData name="Ida Katrine Børstad Thoresen" userId="26949cef-587d-411b-aa5f-adea52951c13" providerId="ADAL" clId="{17A241F7-C0AB-4EFD-9C70-6CE76A9EE73A}" dt="2022-05-05T07:08:16.795" v="4"/>
          <ac:spMkLst>
            <pc:docMk/>
            <pc:sldMk cId="3551950059" sldId="316"/>
            <ac:spMk id="87" creationId="{AB636136-2572-47F5-B45E-4AE6AD8673D3}"/>
          </ac:spMkLst>
        </pc:spChg>
        <pc:cxnChg chg="del">
          <ac:chgData name="Ida Katrine Børstad Thoresen" userId="26949cef-587d-411b-aa5f-adea52951c13" providerId="ADAL" clId="{17A241F7-C0AB-4EFD-9C70-6CE76A9EE73A}" dt="2022-05-05T07:08:16.795" v="4"/>
          <ac:cxnSpMkLst>
            <pc:docMk/>
            <pc:sldMk cId="3551950059" sldId="316"/>
            <ac:cxnSpMk id="83" creationId="{95AC3254-FB46-4BDF-B7F2-2D039653A36C}"/>
          </ac:cxnSpMkLst>
        </pc:cxnChg>
        <pc:cxnChg chg="del">
          <ac:chgData name="Ida Katrine Børstad Thoresen" userId="26949cef-587d-411b-aa5f-adea52951c13" providerId="ADAL" clId="{17A241F7-C0AB-4EFD-9C70-6CE76A9EE73A}" dt="2022-05-05T07:08:16.795" v="4"/>
          <ac:cxnSpMkLst>
            <pc:docMk/>
            <pc:sldMk cId="3551950059" sldId="316"/>
            <ac:cxnSpMk id="85" creationId="{DD6280CF-E187-4C89-97A6-CE354B2775D7}"/>
          </ac:cxnSpMkLst>
        </pc:cxnChg>
      </pc:sldChg>
      <pc:sldChg chg="delSp del delDesignElem">
        <pc:chgData name="Ida Katrine Børstad Thoresen" userId="26949cef-587d-411b-aa5f-adea52951c13" providerId="ADAL" clId="{17A241F7-C0AB-4EFD-9C70-6CE76A9EE73A}" dt="2022-05-05T07:25:38.444" v="845" actId="2696"/>
        <pc:sldMkLst>
          <pc:docMk/>
          <pc:sldMk cId="1193051902" sldId="317"/>
        </pc:sldMkLst>
        <pc:spChg chg="del">
          <ac:chgData name="Ida Katrine Børstad Thoresen" userId="26949cef-587d-411b-aa5f-adea52951c13" providerId="ADAL" clId="{17A241F7-C0AB-4EFD-9C70-6CE76A9EE73A}" dt="2022-05-05T07:08:16.795" v="4"/>
          <ac:spMkLst>
            <pc:docMk/>
            <pc:sldMk cId="1193051902" sldId="317"/>
            <ac:spMk id="9" creationId="{9F4444CE-BC8D-4D61-B303-4C05614E62AB}"/>
          </ac:spMkLst>
        </pc:spChg>
        <pc:spChg chg="del">
          <ac:chgData name="Ida Katrine Børstad Thoresen" userId="26949cef-587d-411b-aa5f-adea52951c13" providerId="ADAL" clId="{17A241F7-C0AB-4EFD-9C70-6CE76A9EE73A}" dt="2022-05-05T07:08:16.795" v="4"/>
          <ac:spMkLst>
            <pc:docMk/>
            <pc:sldMk cId="1193051902" sldId="317"/>
            <ac:spMk id="11" creationId="{62423CA5-E2E1-4789-B759-9906C1C94063}"/>
          </ac:spMkLst>
        </pc:spChg>
        <pc:spChg chg="del">
          <ac:chgData name="Ida Katrine Børstad Thoresen" userId="26949cef-587d-411b-aa5f-adea52951c13" providerId="ADAL" clId="{17A241F7-C0AB-4EFD-9C70-6CE76A9EE73A}" dt="2022-05-05T07:08:16.795" v="4"/>
          <ac:spMkLst>
            <pc:docMk/>
            <pc:sldMk cId="1193051902" sldId="317"/>
            <ac:spMk id="13" creationId="{73772B81-181F-48B7-8826-4D9686D15DF5}"/>
          </ac:spMkLst>
        </pc:spChg>
        <pc:spChg chg="del">
          <ac:chgData name="Ida Katrine Børstad Thoresen" userId="26949cef-587d-411b-aa5f-adea52951c13" providerId="ADAL" clId="{17A241F7-C0AB-4EFD-9C70-6CE76A9EE73A}" dt="2022-05-05T07:08:16.795" v="4"/>
          <ac:spMkLst>
            <pc:docMk/>
            <pc:sldMk cId="1193051902" sldId="317"/>
            <ac:spMk id="15" creationId="{B2205F6E-03C6-4E92-877C-E2482F6599AA}"/>
          </ac:spMkLst>
        </pc:spChg>
      </pc:sldChg>
      <pc:sldChg chg="del">
        <pc:chgData name="Ida Katrine Børstad Thoresen" userId="26949cef-587d-411b-aa5f-adea52951c13" providerId="ADAL" clId="{17A241F7-C0AB-4EFD-9C70-6CE76A9EE73A}" dt="2022-05-05T07:25:33.603" v="841" actId="2696"/>
        <pc:sldMkLst>
          <pc:docMk/>
          <pc:sldMk cId="1002863591" sldId="318"/>
        </pc:sldMkLst>
      </pc:sldChg>
      <pc:sldChg chg="del">
        <pc:chgData name="Ida Katrine Børstad Thoresen" userId="26949cef-587d-411b-aa5f-adea52951c13" providerId="ADAL" clId="{17A241F7-C0AB-4EFD-9C70-6CE76A9EE73A}" dt="2022-05-05T07:25:34.805" v="842" actId="2696"/>
        <pc:sldMkLst>
          <pc:docMk/>
          <pc:sldMk cId="330042103" sldId="319"/>
        </pc:sldMkLst>
      </pc:sldChg>
      <pc:sldChg chg="del">
        <pc:chgData name="Ida Katrine Børstad Thoresen" userId="26949cef-587d-411b-aa5f-adea52951c13" providerId="ADAL" clId="{17A241F7-C0AB-4EFD-9C70-6CE76A9EE73A}" dt="2022-05-05T07:25:35.952" v="843" actId="2696"/>
        <pc:sldMkLst>
          <pc:docMk/>
          <pc:sldMk cId="1570203208" sldId="320"/>
        </pc:sldMkLst>
      </pc:sldChg>
      <pc:sldChg chg="del">
        <pc:chgData name="Ida Katrine Børstad Thoresen" userId="26949cef-587d-411b-aa5f-adea52951c13" providerId="ADAL" clId="{17A241F7-C0AB-4EFD-9C70-6CE76A9EE73A}" dt="2022-05-05T07:25:37.052" v="844" actId="2696"/>
        <pc:sldMkLst>
          <pc:docMk/>
          <pc:sldMk cId="3245603111" sldId="321"/>
        </pc:sldMkLst>
      </pc:sldChg>
      <pc:sldChg chg="del">
        <pc:chgData name="Ida Katrine Børstad Thoresen" userId="26949cef-587d-411b-aa5f-adea52951c13" providerId="ADAL" clId="{17A241F7-C0AB-4EFD-9C70-6CE76A9EE73A}" dt="2022-05-05T07:25:39.627" v="846" actId="2696"/>
        <pc:sldMkLst>
          <pc:docMk/>
          <pc:sldMk cId="3297429802" sldId="322"/>
        </pc:sldMkLst>
      </pc:sldChg>
      <pc:sldChg chg="del">
        <pc:chgData name="Ida Katrine Børstad Thoresen" userId="26949cef-587d-411b-aa5f-adea52951c13" providerId="ADAL" clId="{17A241F7-C0AB-4EFD-9C70-6CE76A9EE73A}" dt="2022-05-05T07:25:42.722" v="849" actId="2696"/>
        <pc:sldMkLst>
          <pc:docMk/>
          <pc:sldMk cId="1947330008" sldId="323"/>
        </pc:sldMkLst>
      </pc:sldChg>
      <pc:sldChg chg="del">
        <pc:chgData name="Ida Katrine Børstad Thoresen" userId="26949cef-587d-411b-aa5f-adea52951c13" providerId="ADAL" clId="{17A241F7-C0AB-4EFD-9C70-6CE76A9EE73A}" dt="2022-05-05T07:25:41.692" v="848" actId="2696"/>
        <pc:sldMkLst>
          <pc:docMk/>
          <pc:sldMk cId="2429337162" sldId="324"/>
        </pc:sldMkLst>
      </pc:sldChg>
      <pc:sldChg chg="del">
        <pc:chgData name="Ida Katrine Børstad Thoresen" userId="26949cef-587d-411b-aa5f-adea52951c13" providerId="ADAL" clId="{17A241F7-C0AB-4EFD-9C70-6CE76A9EE73A}" dt="2022-05-05T07:25:40.645" v="847" actId="2696"/>
        <pc:sldMkLst>
          <pc:docMk/>
          <pc:sldMk cId="2800479936" sldId="325"/>
        </pc:sldMkLst>
      </pc:sldChg>
      <pc:sldChg chg="del">
        <pc:chgData name="Ida Katrine Børstad Thoresen" userId="26949cef-587d-411b-aa5f-adea52951c13" providerId="ADAL" clId="{17A241F7-C0AB-4EFD-9C70-6CE76A9EE73A}" dt="2022-05-05T07:25:32.378" v="840" actId="2696"/>
        <pc:sldMkLst>
          <pc:docMk/>
          <pc:sldMk cId="1874526414" sldId="326"/>
        </pc:sldMkLst>
      </pc:sldChg>
      <pc:sldChg chg="del">
        <pc:chgData name="Ida Katrine Børstad Thoresen" userId="26949cef-587d-411b-aa5f-adea52951c13" providerId="ADAL" clId="{17A241F7-C0AB-4EFD-9C70-6CE76A9EE73A}" dt="2022-05-05T07:25:44.136" v="850" actId="2696"/>
        <pc:sldMkLst>
          <pc:docMk/>
          <pc:sldMk cId="900619548" sldId="327"/>
        </pc:sldMkLst>
      </pc:sldChg>
      <pc:sldChg chg="del">
        <pc:chgData name="Ida Katrine Børstad Thoresen" userId="26949cef-587d-411b-aa5f-adea52951c13" providerId="ADAL" clId="{17A241F7-C0AB-4EFD-9C70-6CE76A9EE73A}" dt="2022-05-05T07:25:45.311" v="851" actId="2696"/>
        <pc:sldMkLst>
          <pc:docMk/>
          <pc:sldMk cId="3793862876" sldId="328"/>
        </pc:sldMkLst>
      </pc:sldChg>
      <pc:sldChg chg="del">
        <pc:chgData name="Ida Katrine Børstad Thoresen" userId="26949cef-587d-411b-aa5f-adea52951c13" providerId="ADAL" clId="{17A241F7-C0AB-4EFD-9C70-6CE76A9EE73A}" dt="2022-05-05T07:25:46.617" v="852" actId="2696"/>
        <pc:sldMkLst>
          <pc:docMk/>
          <pc:sldMk cId="1010972641" sldId="329"/>
        </pc:sldMkLst>
      </pc:sldChg>
      <pc:sldChg chg="del">
        <pc:chgData name="Ida Katrine Børstad Thoresen" userId="26949cef-587d-411b-aa5f-adea52951c13" providerId="ADAL" clId="{17A241F7-C0AB-4EFD-9C70-6CE76A9EE73A}" dt="2022-05-05T07:25:48.051" v="853" actId="2696"/>
        <pc:sldMkLst>
          <pc:docMk/>
          <pc:sldMk cId="908466535" sldId="330"/>
        </pc:sldMkLst>
      </pc:sldChg>
      <pc:sldChg chg="del">
        <pc:chgData name="Ida Katrine Børstad Thoresen" userId="26949cef-587d-411b-aa5f-adea52951c13" providerId="ADAL" clId="{17A241F7-C0AB-4EFD-9C70-6CE76A9EE73A}" dt="2022-05-05T07:25:51.503" v="855" actId="2696"/>
        <pc:sldMkLst>
          <pc:docMk/>
          <pc:sldMk cId="3842464242" sldId="331"/>
        </pc:sldMkLst>
      </pc:sldChg>
      <pc:sldChg chg="delSp del delDesignElem">
        <pc:chgData name="Ida Katrine Børstad Thoresen" userId="26949cef-587d-411b-aa5f-adea52951c13" providerId="ADAL" clId="{17A241F7-C0AB-4EFD-9C70-6CE76A9EE73A}" dt="2022-05-05T07:25:53.221" v="856" actId="2696"/>
        <pc:sldMkLst>
          <pc:docMk/>
          <pc:sldMk cId="541687600" sldId="332"/>
        </pc:sldMkLst>
        <pc:spChg chg="del">
          <ac:chgData name="Ida Katrine Børstad Thoresen" userId="26949cef-587d-411b-aa5f-adea52951c13" providerId="ADAL" clId="{17A241F7-C0AB-4EFD-9C70-6CE76A9EE73A}" dt="2022-05-05T07:08:16.795" v="4"/>
          <ac:spMkLst>
            <pc:docMk/>
            <pc:sldMk cId="541687600" sldId="332"/>
            <ac:spMk id="9" creationId="{CB5AA8A5-25CC-4295-892F-367FCDAF2BF6}"/>
          </ac:spMkLst>
        </pc:spChg>
        <pc:spChg chg="del">
          <ac:chgData name="Ida Katrine Børstad Thoresen" userId="26949cef-587d-411b-aa5f-adea52951c13" providerId="ADAL" clId="{17A241F7-C0AB-4EFD-9C70-6CE76A9EE73A}" dt="2022-05-05T07:08:16.795" v="4"/>
          <ac:spMkLst>
            <pc:docMk/>
            <pc:sldMk cId="541687600" sldId="332"/>
            <ac:spMk id="22" creationId="{24C6BC13-FB1E-48CC-B421-3D06039728B4}"/>
          </ac:spMkLst>
        </pc:spChg>
        <pc:grpChg chg="del">
          <ac:chgData name="Ida Katrine Børstad Thoresen" userId="26949cef-587d-411b-aa5f-adea52951c13" providerId="ADAL" clId="{17A241F7-C0AB-4EFD-9C70-6CE76A9EE73A}" dt="2022-05-05T07:08:16.795" v="4"/>
          <ac:grpSpMkLst>
            <pc:docMk/>
            <pc:sldMk cId="541687600" sldId="332"/>
            <ac:grpSpMk id="11" creationId="{09DD65AA-8280-4962-92F3-DF1CB53349DB}"/>
          </ac:grpSpMkLst>
        </pc:grpChg>
      </pc:sldChg>
      <pc:sldChg chg="del">
        <pc:chgData name="Ida Katrine Børstad Thoresen" userId="26949cef-587d-411b-aa5f-adea52951c13" providerId="ADAL" clId="{17A241F7-C0AB-4EFD-9C70-6CE76A9EE73A}" dt="2022-05-05T07:25:54.405" v="857" actId="2696"/>
        <pc:sldMkLst>
          <pc:docMk/>
          <pc:sldMk cId="3105163044" sldId="333"/>
        </pc:sldMkLst>
      </pc:sldChg>
      <pc:sldChg chg="del">
        <pc:chgData name="Ida Katrine Børstad Thoresen" userId="26949cef-587d-411b-aa5f-adea52951c13" providerId="ADAL" clId="{17A241F7-C0AB-4EFD-9C70-6CE76A9EE73A}" dt="2022-05-05T07:25:55.634" v="858" actId="2696"/>
        <pc:sldMkLst>
          <pc:docMk/>
          <pc:sldMk cId="192350118" sldId="334"/>
        </pc:sldMkLst>
      </pc:sldChg>
      <pc:sldChg chg="del">
        <pc:chgData name="Ida Katrine Børstad Thoresen" userId="26949cef-587d-411b-aa5f-adea52951c13" providerId="ADAL" clId="{17A241F7-C0AB-4EFD-9C70-6CE76A9EE73A}" dt="2022-05-05T07:25:56.766" v="859" actId="2696"/>
        <pc:sldMkLst>
          <pc:docMk/>
          <pc:sldMk cId="650802738" sldId="335"/>
        </pc:sldMkLst>
      </pc:sldChg>
      <pc:sldChg chg="del">
        <pc:chgData name="Ida Katrine Børstad Thoresen" userId="26949cef-587d-411b-aa5f-adea52951c13" providerId="ADAL" clId="{17A241F7-C0AB-4EFD-9C70-6CE76A9EE73A}" dt="2022-05-05T07:25:57.919" v="860" actId="2696"/>
        <pc:sldMkLst>
          <pc:docMk/>
          <pc:sldMk cId="2918969915" sldId="336"/>
        </pc:sldMkLst>
      </pc:sldChg>
      <pc:sldChg chg="del">
        <pc:chgData name="Ida Katrine Børstad Thoresen" userId="26949cef-587d-411b-aa5f-adea52951c13" providerId="ADAL" clId="{17A241F7-C0AB-4EFD-9C70-6CE76A9EE73A}" dt="2022-05-05T07:25:59.583" v="861" actId="2696"/>
        <pc:sldMkLst>
          <pc:docMk/>
          <pc:sldMk cId="1043848369" sldId="337"/>
        </pc:sldMkLst>
      </pc:sldChg>
      <pc:sldChg chg="delSp del delDesignElem">
        <pc:chgData name="Ida Katrine Børstad Thoresen" userId="26949cef-587d-411b-aa5f-adea52951c13" providerId="ADAL" clId="{17A241F7-C0AB-4EFD-9C70-6CE76A9EE73A}" dt="2022-05-05T07:25:49.886" v="854" actId="2696"/>
        <pc:sldMkLst>
          <pc:docMk/>
          <pc:sldMk cId="1416802333" sldId="338"/>
        </pc:sldMkLst>
        <pc:spChg chg="del">
          <ac:chgData name="Ida Katrine Børstad Thoresen" userId="26949cef-587d-411b-aa5f-adea52951c13" providerId="ADAL" clId="{17A241F7-C0AB-4EFD-9C70-6CE76A9EE73A}" dt="2022-05-05T07:08:16.795" v="4"/>
          <ac:spMkLst>
            <pc:docMk/>
            <pc:sldMk cId="1416802333" sldId="338"/>
            <ac:spMk id="135" creationId="{2A4588C6-4069-4731-BFB4-10F1E6D37842}"/>
          </ac:spMkLst>
        </pc:spChg>
        <pc:spChg chg="del">
          <ac:chgData name="Ida Katrine Børstad Thoresen" userId="26949cef-587d-411b-aa5f-adea52951c13" providerId="ADAL" clId="{17A241F7-C0AB-4EFD-9C70-6CE76A9EE73A}" dt="2022-05-05T07:08:16.795" v="4"/>
          <ac:spMkLst>
            <pc:docMk/>
            <pc:sldMk cId="1416802333" sldId="338"/>
            <ac:spMk id="137" creationId="{23370524-0FE7-41B4-ABCF-7FB26B6CF1F6}"/>
          </ac:spMkLst>
        </pc:spChg>
        <pc:spChg chg="del">
          <ac:chgData name="Ida Katrine Børstad Thoresen" userId="26949cef-587d-411b-aa5f-adea52951c13" providerId="ADAL" clId="{17A241F7-C0AB-4EFD-9C70-6CE76A9EE73A}" dt="2022-05-05T07:08:16.795" v="4"/>
          <ac:spMkLst>
            <pc:docMk/>
            <pc:sldMk cId="1416802333" sldId="338"/>
            <ac:spMk id="143" creationId="{4E93B92B-0DD5-4277-9D69-972ABADC3559}"/>
          </ac:spMkLst>
        </pc:spChg>
        <pc:spChg chg="del">
          <ac:chgData name="Ida Katrine Børstad Thoresen" userId="26949cef-587d-411b-aa5f-adea52951c13" providerId="ADAL" clId="{17A241F7-C0AB-4EFD-9C70-6CE76A9EE73A}" dt="2022-05-05T07:08:16.795" v="4"/>
          <ac:spMkLst>
            <pc:docMk/>
            <pc:sldMk cId="1416802333" sldId="338"/>
            <ac:spMk id="145" creationId="{7CE87768-354E-4E3F-8202-9F387CF50590}"/>
          </ac:spMkLst>
        </pc:spChg>
        <pc:spChg chg="del">
          <ac:chgData name="Ida Katrine Børstad Thoresen" userId="26949cef-587d-411b-aa5f-adea52951c13" providerId="ADAL" clId="{17A241F7-C0AB-4EFD-9C70-6CE76A9EE73A}" dt="2022-05-05T07:08:16.795" v="4"/>
          <ac:spMkLst>
            <pc:docMk/>
            <pc:sldMk cId="1416802333" sldId="338"/>
            <ac:spMk id="147" creationId="{09E5B98F-BD75-4A30-BF72-0A91074702FC}"/>
          </ac:spMkLst>
        </pc:spChg>
        <pc:spChg chg="del">
          <ac:chgData name="Ida Katrine Børstad Thoresen" userId="26949cef-587d-411b-aa5f-adea52951c13" providerId="ADAL" clId="{17A241F7-C0AB-4EFD-9C70-6CE76A9EE73A}" dt="2022-05-05T07:08:16.795" v="4"/>
          <ac:spMkLst>
            <pc:docMk/>
            <pc:sldMk cId="1416802333" sldId="338"/>
            <ac:spMk id="149" creationId="{8AAB91E3-41BE-4478-BF23-A24D43E146C5}"/>
          </ac:spMkLst>
        </pc:spChg>
        <pc:spChg chg="del">
          <ac:chgData name="Ida Katrine Børstad Thoresen" userId="26949cef-587d-411b-aa5f-adea52951c13" providerId="ADAL" clId="{17A241F7-C0AB-4EFD-9C70-6CE76A9EE73A}" dt="2022-05-05T07:08:16.795" v="4"/>
          <ac:spMkLst>
            <pc:docMk/>
            <pc:sldMk cId="1416802333" sldId="338"/>
            <ac:spMk id="151" creationId="{96DFC7EA-8516-41F1-8ED9-C0A8E1E0862A}"/>
          </ac:spMkLst>
        </pc:spChg>
        <pc:spChg chg="del">
          <ac:chgData name="Ida Katrine Børstad Thoresen" userId="26949cef-587d-411b-aa5f-adea52951c13" providerId="ADAL" clId="{17A241F7-C0AB-4EFD-9C70-6CE76A9EE73A}" dt="2022-05-05T07:08:16.795" v="4"/>
          <ac:spMkLst>
            <pc:docMk/>
            <pc:sldMk cId="1416802333" sldId="338"/>
            <ac:spMk id="153" creationId="{E24E972C-8744-4CFA-B783-41EA3CC38199}"/>
          </ac:spMkLst>
        </pc:spChg>
        <pc:spChg chg="del">
          <ac:chgData name="Ida Katrine Børstad Thoresen" userId="26949cef-587d-411b-aa5f-adea52951c13" providerId="ADAL" clId="{17A241F7-C0AB-4EFD-9C70-6CE76A9EE73A}" dt="2022-05-05T07:08:16.795" v="4"/>
          <ac:spMkLst>
            <pc:docMk/>
            <pc:sldMk cId="1416802333" sldId="338"/>
            <ac:spMk id="155" creationId="{C7C88F2E-E233-48BA-B85F-D06BA522B790}"/>
          </ac:spMkLst>
        </pc:spChg>
        <pc:cxnChg chg="del">
          <ac:chgData name="Ida Katrine Børstad Thoresen" userId="26949cef-587d-411b-aa5f-adea52951c13" providerId="ADAL" clId="{17A241F7-C0AB-4EFD-9C70-6CE76A9EE73A}" dt="2022-05-05T07:08:16.795" v="4"/>
          <ac:cxnSpMkLst>
            <pc:docMk/>
            <pc:sldMk cId="1416802333" sldId="338"/>
            <ac:cxnSpMk id="139" creationId="{E0A9CA40-1F57-4A6D-ACDA-F720AA468CF6}"/>
          </ac:cxnSpMkLst>
        </pc:cxnChg>
        <pc:cxnChg chg="del">
          <ac:chgData name="Ida Katrine Børstad Thoresen" userId="26949cef-587d-411b-aa5f-adea52951c13" providerId="ADAL" clId="{17A241F7-C0AB-4EFD-9C70-6CE76A9EE73A}" dt="2022-05-05T07:08:16.795" v="4"/>
          <ac:cxnSpMkLst>
            <pc:docMk/>
            <pc:sldMk cId="1416802333" sldId="338"/>
            <ac:cxnSpMk id="141" creationId="{B2A94EDB-B0FE-4678-8E69-0F137AE3BE6C}"/>
          </ac:cxnSpMkLst>
        </pc:cxn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49894-F4D7-4F6B-8215-ADEEB8CA7EB5}"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51198E3E-88D6-459E-A733-A96FD64DF437}">
      <dgm:prSet/>
      <dgm:spPr/>
      <dgm:t>
        <a:bodyPr/>
        <a:lstStyle/>
        <a:p>
          <a:r>
            <a:rPr lang="nb-NO"/>
            <a:t>PO er den i organisajsonen som har endelig ansvar for backloggen</a:t>
          </a:r>
          <a:endParaRPr lang="en-US"/>
        </a:p>
      </dgm:t>
    </dgm:pt>
    <dgm:pt modelId="{AB7E33E9-8AB6-4173-947B-A16CD8F2375F}" type="parTrans" cxnId="{72ED4047-6801-45B0-9E0B-73D06450BB24}">
      <dgm:prSet/>
      <dgm:spPr/>
      <dgm:t>
        <a:bodyPr/>
        <a:lstStyle/>
        <a:p>
          <a:endParaRPr lang="en-US"/>
        </a:p>
      </dgm:t>
    </dgm:pt>
    <dgm:pt modelId="{F12D4BF1-0C9F-4390-A08F-2ACFC88D8FC3}" type="sibTrans" cxnId="{72ED4047-6801-45B0-9E0B-73D06450BB24}">
      <dgm:prSet/>
      <dgm:spPr/>
      <dgm:t>
        <a:bodyPr/>
        <a:lstStyle/>
        <a:p>
          <a:endParaRPr lang="en-US"/>
        </a:p>
      </dgm:t>
    </dgm:pt>
    <dgm:pt modelId="{BF418624-65F9-4D27-AFAD-9242953AECAA}">
      <dgm:prSet/>
      <dgm:spPr/>
      <dgm:t>
        <a:bodyPr/>
        <a:lstStyle/>
        <a:p>
          <a:r>
            <a:rPr lang="nb-NO"/>
            <a:t>Samarbeider med kunde for å prioritere</a:t>
          </a:r>
          <a:endParaRPr lang="en-US"/>
        </a:p>
      </dgm:t>
    </dgm:pt>
    <dgm:pt modelId="{C30258BF-98C3-4657-9CD3-77DE016D0179}" type="parTrans" cxnId="{1C15B46A-C33A-4CFC-AB80-B9F1CB89013F}">
      <dgm:prSet/>
      <dgm:spPr/>
      <dgm:t>
        <a:bodyPr/>
        <a:lstStyle/>
        <a:p>
          <a:endParaRPr lang="en-US"/>
        </a:p>
      </dgm:t>
    </dgm:pt>
    <dgm:pt modelId="{3CE043DD-A722-4B74-A4A8-7637CAF1FDB7}" type="sibTrans" cxnId="{1C15B46A-C33A-4CFC-AB80-B9F1CB89013F}">
      <dgm:prSet/>
      <dgm:spPr/>
      <dgm:t>
        <a:bodyPr/>
        <a:lstStyle/>
        <a:p>
          <a:endParaRPr lang="en-US"/>
        </a:p>
      </dgm:t>
    </dgm:pt>
    <dgm:pt modelId="{6C098292-9A80-4EDF-866A-46C3D52F63F0}">
      <dgm:prSet/>
      <dgm:spPr/>
      <dgm:t>
        <a:bodyPr/>
        <a:lstStyle/>
        <a:p>
          <a:r>
            <a:rPr lang="nb-NO"/>
            <a:t>Optimerer verdien utviklerteamet skaper</a:t>
          </a:r>
          <a:endParaRPr lang="en-US"/>
        </a:p>
      </dgm:t>
    </dgm:pt>
    <dgm:pt modelId="{9B10604C-3334-412A-8D30-43679D37C89B}" type="parTrans" cxnId="{A38BE1FD-7BB9-4AD3-A856-BF61CFE7C150}">
      <dgm:prSet/>
      <dgm:spPr/>
      <dgm:t>
        <a:bodyPr/>
        <a:lstStyle/>
        <a:p>
          <a:endParaRPr lang="en-US"/>
        </a:p>
      </dgm:t>
    </dgm:pt>
    <dgm:pt modelId="{77DE053C-F7CC-481B-938B-B1A890A762C1}" type="sibTrans" cxnId="{A38BE1FD-7BB9-4AD3-A856-BF61CFE7C150}">
      <dgm:prSet/>
      <dgm:spPr/>
      <dgm:t>
        <a:bodyPr/>
        <a:lstStyle/>
        <a:p>
          <a:endParaRPr lang="en-US"/>
        </a:p>
      </dgm:t>
    </dgm:pt>
    <dgm:pt modelId="{517F8596-D7AC-4F3E-9547-FF31FCC64D12}">
      <dgm:prSet/>
      <dgm:spPr/>
      <dgm:t>
        <a:bodyPr/>
        <a:lstStyle/>
        <a:p>
          <a:r>
            <a:rPr lang="nb-NO"/>
            <a:t>Sikrer at backloggen er tydelig, transparant og forstått av alle</a:t>
          </a:r>
          <a:endParaRPr lang="en-US"/>
        </a:p>
      </dgm:t>
    </dgm:pt>
    <dgm:pt modelId="{5DDEA349-6122-4F3D-A1C4-D2F23D097F3E}" type="parTrans" cxnId="{0FB17FF4-6FBD-4922-A87B-5B5515A97FD5}">
      <dgm:prSet/>
      <dgm:spPr/>
      <dgm:t>
        <a:bodyPr/>
        <a:lstStyle/>
        <a:p>
          <a:endParaRPr lang="en-US"/>
        </a:p>
      </dgm:t>
    </dgm:pt>
    <dgm:pt modelId="{B1EB1286-275B-4978-B8B6-19ED335FF20C}" type="sibTrans" cxnId="{0FB17FF4-6FBD-4922-A87B-5B5515A97FD5}">
      <dgm:prSet/>
      <dgm:spPr/>
      <dgm:t>
        <a:bodyPr/>
        <a:lstStyle/>
        <a:p>
          <a:endParaRPr lang="en-US"/>
        </a:p>
      </dgm:t>
    </dgm:pt>
    <dgm:pt modelId="{C47D3BC5-6692-4D5F-8EA0-9FC4F52A9174}">
      <dgm:prSet/>
      <dgm:spPr/>
      <dgm:t>
        <a:bodyPr/>
        <a:lstStyle/>
        <a:p>
          <a:r>
            <a:rPr lang="nb-NO"/>
            <a:t>Kan delegere deler av arbeidet til teamet, men har sluttansvar</a:t>
          </a:r>
          <a:endParaRPr lang="en-US"/>
        </a:p>
      </dgm:t>
    </dgm:pt>
    <dgm:pt modelId="{B86ADC64-2F92-45BF-86EB-33E2F56DF950}" type="parTrans" cxnId="{6701C49A-563C-4444-B2E2-41293E717ACA}">
      <dgm:prSet/>
      <dgm:spPr/>
      <dgm:t>
        <a:bodyPr/>
        <a:lstStyle/>
        <a:p>
          <a:endParaRPr lang="en-US"/>
        </a:p>
      </dgm:t>
    </dgm:pt>
    <dgm:pt modelId="{0DBC008D-DE53-4855-943A-D468C306CDF8}" type="sibTrans" cxnId="{6701C49A-563C-4444-B2E2-41293E717ACA}">
      <dgm:prSet/>
      <dgm:spPr/>
      <dgm:t>
        <a:bodyPr/>
        <a:lstStyle/>
        <a:p>
          <a:endParaRPr lang="en-US"/>
        </a:p>
      </dgm:t>
    </dgm:pt>
    <dgm:pt modelId="{765F6223-7963-41D5-90BE-437108EDDF23}" type="pres">
      <dgm:prSet presAssocID="{33E49894-F4D7-4F6B-8215-ADEEB8CA7EB5}" presName="diagram" presStyleCnt="0">
        <dgm:presLayoutVars>
          <dgm:dir/>
          <dgm:resizeHandles val="exact"/>
        </dgm:presLayoutVars>
      </dgm:prSet>
      <dgm:spPr/>
    </dgm:pt>
    <dgm:pt modelId="{3F869B5C-D036-45B3-92A5-ED45236D600B}" type="pres">
      <dgm:prSet presAssocID="{51198E3E-88D6-459E-A733-A96FD64DF437}" presName="node" presStyleLbl="node1" presStyleIdx="0" presStyleCnt="5">
        <dgm:presLayoutVars>
          <dgm:bulletEnabled val="1"/>
        </dgm:presLayoutVars>
      </dgm:prSet>
      <dgm:spPr/>
    </dgm:pt>
    <dgm:pt modelId="{F12F637B-696F-4A12-A725-AA4892A2F583}" type="pres">
      <dgm:prSet presAssocID="{F12D4BF1-0C9F-4390-A08F-2ACFC88D8FC3}" presName="sibTrans" presStyleCnt="0"/>
      <dgm:spPr/>
    </dgm:pt>
    <dgm:pt modelId="{AE624BDF-5FAE-40C8-A6A9-8245476153EE}" type="pres">
      <dgm:prSet presAssocID="{BF418624-65F9-4D27-AFAD-9242953AECAA}" presName="node" presStyleLbl="node1" presStyleIdx="1" presStyleCnt="5">
        <dgm:presLayoutVars>
          <dgm:bulletEnabled val="1"/>
        </dgm:presLayoutVars>
      </dgm:prSet>
      <dgm:spPr/>
    </dgm:pt>
    <dgm:pt modelId="{7496F743-D927-4062-B99B-CE9EE1F75308}" type="pres">
      <dgm:prSet presAssocID="{3CE043DD-A722-4B74-A4A8-7637CAF1FDB7}" presName="sibTrans" presStyleCnt="0"/>
      <dgm:spPr/>
    </dgm:pt>
    <dgm:pt modelId="{9BBA58FA-E284-462E-994E-264C843A5656}" type="pres">
      <dgm:prSet presAssocID="{6C098292-9A80-4EDF-866A-46C3D52F63F0}" presName="node" presStyleLbl="node1" presStyleIdx="2" presStyleCnt="5">
        <dgm:presLayoutVars>
          <dgm:bulletEnabled val="1"/>
        </dgm:presLayoutVars>
      </dgm:prSet>
      <dgm:spPr/>
    </dgm:pt>
    <dgm:pt modelId="{6F59F0E2-D818-49C5-AEF3-84DD4646C20D}" type="pres">
      <dgm:prSet presAssocID="{77DE053C-F7CC-481B-938B-B1A890A762C1}" presName="sibTrans" presStyleCnt="0"/>
      <dgm:spPr/>
    </dgm:pt>
    <dgm:pt modelId="{0700FC17-9CC9-43A2-A9AF-3429065C3F50}" type="pres">
      <dgm:prSet presAssocID="{517F8596-D7AC-4F3E-9547-FF31FCC64D12}" presName="node" presStyleLbl="node1" presStyleIdx="3" presStyleCnt="5">
        <dgm:presLayoutVars>
          <dgm:bulletEnabled val="1"/>
        </dgm:presLayoutVars>
      </dgm:prSet>
      <dgm:spPr/>
    </dgm:pt>
    <dgm:pt modelId="{8C73F68B-2164-49AB-B61B-63689E205DF9}" type="pres">
      <dgm:prSet presAssocID="{B1EB1286-275B-4978-B8B6-19ED335FF20C}" presName="sibTrans" presStyleCnt="0"/>
      <dgm:spPr/>
    </dgm:pt>
    <dgm:pt modelId="{CFD2B331-997A-4E63-9F77-6D90BD27D2AA}" type="pres">
      <dgm:prSet presAssocID="{C47D3BC5-6692-4D5F-8EA0-9FC4F52A9174}" presName="node" presStyleLbl="node1" presStyleIdx="4" presStyleCnt="5">
        <dgm:presLayoutVars>
          <dgm:bulletEnabled val="1"/>
        </dgm:presLayoutVars>
      </dgm:prSet>
      <dgm:spPr/>
    </dgm:pt>
  </dgm:ptLst>
  <dgm:cxnLst>
    <dgm:cxn modelId="{4C8E3264-12AD-40F0-B902-DD122449DEE7}" type="presOf" srcId="{517F8596-D7AC-4F3E-9547-FF31FCC64D12}" destId="{0700FC17-9CC9-43A2-A9AF-3429065C3F50}" srcOrd="0" destOrd="0" presId="urn:microsoft.com/office/officeart/2005/8/layout/default"/>
    <dgm:cxn modelId="{72ED4047-6801-45B0-9E0B-73D06450BB24}" srcId="{33E49894-F4D7-4F6B-8215-ADEEB8CA7EB5}" destId="{51198E3E-88D6-459E-A733-A96FD64DF437}" srcOrd="0" destOrd="0" parTransId="{AB7E33E9-8AB6-4173-947B-A16CD8F2375F}" sibTransId="{F12D4BF1-0C9F-4390-A08F-2ACFC88D8FC3}"/>
    <dgm:cxn modelId="{2E7A9067-77D5-4FF1-8E0B-3012170EE2D7}" type="presOf" srcId="{6C098292-9A80-4EDF-866A-46C3D52F63F0}" destId="{9BBA58FA-E284-462E-994E-264C843A5656}" srcOrd="0" destOrd="0" presId="urn:microsoft.com/office/officeart/2005/8/layout/default"/>
    <dgm:cxn modelId="{1C15B46A-C33A-4CFC-AB80-B9F1CB89013F}" srcId="{33E49894-F4D7-4F6B-8215-ADEEB8CA7EB5}" destId="{BF418624-65F9-4D27-AFAD-9242953AECAA}" srcOrd="1" destOrd="0" parTransId="{C30258BF-98C3-4657-9CD3-77DE016D0179}" sibTransId="{3CE043DD-A722-4B74-A4A8-7637CAF1FDB7}"/>
    <dgm:cxn modelId="{61C3027D-E8C7-4E0F-8CB2-6C0EF3DB7C47}" type="presOf" srcId="{BF418624-65F9-4D27-AFAD-9242953AECAA}" destId="{AE624BDF-5FAE-40C8-A6A9-8245476153EE}" srcOrd="0" destOrd="0" presId="urn:microsoft.com/office/officeart/2005/8/layout/default"/>
    <dgm:cxn modelId="{9B2FF891-E601-43A4-BBD5-97A5C9400AB5}" type="presOf" srcId="{33E49894-F4D7-4F6B-8215-ADEEB8CA7EB5}" destId="{765F6223-7963-41D5-90BE-437108EDDF23}" srcOrd="0" destOrd="0" presId="urn:microsoft.com/office/officeart/2005/8/layout/default"/>
    <dgm:cxn modelId="{6701C49A-563C-4444-B2E2-41293E717ACA}" srcId="{33E49894-F4D7-4F6B-8215-ADEEB8CA7EB5}" destId="{C47D3BC5-6692-4D5F-8EA0-9FC4F52A9174}" srcOrd="4" destOrd="0" parTransId="{B86ADC64-2F92-45BF-86EB-33E2F56DF950}" sibTransId="{0DBC008D-DE53-4855-943A-D468C306CDF8}"/>
    <dgm:cxn modelId="{D3F607B6-0CA6-429F-9605-C5A4221F01DE}" type="presOf" srcId="{C47D3BC5-6692-4D5F-8EA0-9FC4F52A9174}" destId="{CFD2B331-997A-4E63-9F77-6D90BD27D2AA}" srcOrd="0" destOrd="0" presId="urn:microsoft.com/office/officeart/2005/8/layout/default"/>
    <dgm:cxn modelId="{581ADCE8-D2C8-4CED-BD07-A82AFF2798C0}" type="presOf" srcId="{51198E3E-88D6-459E-A733-A96FD64DF437}" destId="{3F869B5C-D036-45B3-92A5-ED45236D600B}" srcOrd="0" destOrd="0" presId="urn:microsoft.com/office/officeart/2005/8/layout/default"/>
    <dgm:cxn modelId="{0FB17FF4-6FBD-4922-A87B-5B5515A97FD5}" srcId="{33E49894-F4D7-4F6B-8215-ADEEB8CA7EB5}" destId="{517F8596-D7AC-4F3E-9547-FF31FCC64D12}" srcOrd="3" destOrd="0" parTransId="{5DDEA349-6122-4F3D-A1C4-D2F23D097F3E}" sibTransId="{B1EB1286-275B-4978-B8B6-19ED335FF20C}"/>
    <dgm:cxn modelId="{A38BE1FD-7BB9-4AD3-A856-BF61CFE7C150}" srcId="{33E49894-F4D7-4F6B-8215-ADEEB8CA7EB5}" destId="{6C098292-9A80-4EDF-866A-46C3D52F63F0}" srcOrd="2" destOrd="0" parTransId="{9B10604C-3334-412A-8D30-43679D37C89B}" sibTransId="{77DE053C-F7CC-481B-938B-B1A890A762C1}"/>
    <dgm:cxn modelId="{65817AFD-304F-4FC4-B281-8C4F4B1E9C2F}" type="presParOf" srcId="{765F6223-7963-41D5-90BE-437108EDDF23}" destId="{3F869B5C-D036-45B3-92A5-ED45236D600B}" srcOrd="0" destOrd="0" presId="urn:microsoft.com/office/officeart/2005/8/layout/default"/>
    <dgm:cxn modelId="{EF4A60A8-2635-4CCF-8278-FAD2B1769574}" type="presParOf" srcId="{765F6223-7963-41D5-90BE-437108EDDF23}" destId="{F12F637B-696F-4A12-A725-AA4892A2F583}" srcOrd="1" destOrd="0" presId="urn:microsoft.com/office/officeart/2005/8/layout/default"/>
    <dgm:cxn modelId="{F9292034-972C-4985-97A5-199E2A2349C0}" type="presParOf" srcId="{765F6223-7963-41D5-90BE-437108EDDF23}" destId="{AE624BDF-5FAE-40C8-A6A9-8245476153EE}" srcOrd="2" destOrd="0" presId="urn:microsoft.com/office/officeart/2005/8/layout/default"/>
    <dgm:cxn modelId="{7AD8B027-604F-441C-AF72-FFFDC906D08E}" type="presParOf" srcId="{765F6223-7963-41D5-90BE-437108EDDF23}" destId="{7496F743-D927-4062-B99B-CE9EE1F75308}" srcOrd="3" destOrd="0" presId="urn:microsoft.com/office/officeart/2005/8/layout/default"/>
    <dgm:cxn modelId="{87027150-1703-4620-B639-F993A3FA7976}" type="presParOf" srcId="{765F6223-7963-41D5-90BE-437108EDDF23}" destId="{9BBA58FA-E284-462E-994E-264C843A5656}" srcOrd="4" destOrd="0" presId="urn:microsoft.com/office/officeart/2005/8/layout/default"/>
    <dgm:cxn modelId="{9ADFF8D5-90B8-4245-A004-DC2C0E4E8FE2}" type="presParOf" srcId="{765F6223-7963-41D5-90BE-437108EDDF23}" destId="{6F59F0E2-D818-49C5-AEF3-84DD4646C20D}" srcOrd="5" destOrd="0" presId="urn:microsoft.com/office/officeart/2005/8/layout/default"/>
    <dgm:cxn modelId="{23BBED95-9405-41AE-A841-ACFC68DE42D5}" type="presParOf" srcId="{765F6223-7963-41D5-90BE-437108EDDF23}" destId="{0700FC17-9CC9-43A2-A9AF-3429065C3F50}" srcOrd="6" destOrd="0" presId="urn:microsoft.com/office/officeart/2005/8/layout/default"/>
    <dgm:cxn modelId="{9667C06B-0159-4548-8C86-DE013F4099E8}" type="presParOf" srcId="{765F6223-7963-41D5-90BE-437108EDDF23}" destId="{8C73F68B-2164-49AB-B61B-63689E205DF9}" srcOrd="7" destOrd="0" presId="urn:microsoft.com/office/officeart/2005/8/layout/default"/>
    <dgm:cxn modelId="{64C2F686-E538-432D-BAD3-F5F522171AF0}" type="presParOf" srcId="{765F6223-7963-41D5-90BE-437108EDDF23}" destId="{CFD2B331-997A-4E63-9F77-6D90BD27D2AA}"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AFACE7-BC00-4C26-BB8B-BACC92E95A2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5D438EC0-AAEC-4891-BD1D-85F35433661B}">
      <dgm:prSet/>
      <dgm:spPr/>
      <dgm:t>
        <a:bodyPr/>
        <a:lstStyle/>
        <a:p>
          <a:r>
            <a:rPr lang="nb-NO"/>
            <a:t>SCRUM virker bare som en helhet for team på 3-5+ personer</a:t>
          </a:r>
          <a:endParaRPr lang="en-US"/>
        </a:p>
      </dgm:t>
    </dgm:pt>
    <dgm:pt modelId="{73852CBB-D10E-4771-8A6A-98485410B613}" type="parTrans" cxnId="{6054ECC6-9E06-414C-98F1-39075D86A4B9}">
      <dgm:prSet/>
      <dgm:spPr/>
      <dgm:t>
        <a:bodyPr/>
        <a:lstStyle/>
        <a:p>
          <a:endParaRPr lang="en-US"/>
        </a:p>
      </dgm:t>
    </dgm:pt>
    <dgm:pt modelId="{E0F4EB3A-F964-4B98-BA98-952B50827E99}" type="sibTrans" cxnId="{6054ECC6-9E06-414C-98F1-39075D86A4B9}">
      <dgm:prSet/>
      <dgm:spPr/>
      <dgm:t>
        <a:bodyPr/>
        <a:lstStyle/>
        <a:p>
          <a:endParaRPr lang="en-US"/>
        </a:p>
      </dgm:t>
    </dgm:pt>
    <dgm:pt modelId="{FB66C1B9-F33D-40C9-AC45-13DA52A521D6}">
      <dgm:prSet/>
      <dgm:spPr/>
      <dgm:t>
        <a:bodyPr/>
        <a:lstStyle/>
        <a:p>
          <a:r>
            <a:rPr lang="nb-NO"/>
            <a:t>Teamet rullerer på å ha rollen Scrum Master</a:t>
          </a:r>
          <a:endParaRPr lang="en-US"/>
        </a:p>
      </dgm:t>
    </dgm:pt>
    <dgm:pt modelId="{7CE80F8C-CFAC-40F1-974C-2D453A65A7A8}" type="parTrans" cxnId="{5882BA37-8ACB-4CC2-B2A6-AFFE012C25CB}">
      <dgm:prSet/>
      <dgm:spPr/>
      <dgm:t>
        <a:bodyPr/>
        <a:lstStyle/>
        <a:p>
          <a:endParaRPr lang="en-US"/>
        </a:p>
      </dgm:t>
    </dgm:pt>
    <dgm:pt modelId="{ACAC118B-BF18-49A0-954B-E6C4253F2294}" type="sibTrans" cxnId="{5882BA37-8ACB-4CC2-B2A6-AFFE012C25CB}">
      <dgm:prSet/>
      <dgm:spPr/>
      <dgm:t>
        <a:bodyPr/>
        <a:lstStyle/>
        <a:p>
          <a:endParaRPr lang="en-US"/>
        </a:p>
      </dgm:t>
    </dgm:pt>
    <dgm:pt modelId="{8EFD1DD3-D66F-46C3-9F8D-B2EE5FA71D2F}">
      <dgm:prSet/>
      <dgm:spPr/>
      <dgm:t>
        <a:bodyPr/>
        <a:lstStyle/>
        <a:p>
          <a:r>
            <a:rPr lang="nb-NO"/>
            <a:t>Scrum Master har ansvaret for</a:t>
          </a:r>
          <a:endParaRPr lang="en-US"/>
        </a:p>
      </dgm:t>
    </dgm:pt>
    <dgm:pt modelId="{F7073B7C-CB7D-4F7B-8528-307D69CB941E}" type="parTrans" cxnId="{0899C77D-5D6A-4C7A-8D93-F266E0AED2DE}">
      <dgm:prSet/>
      <dgm:spPr/>
      <dgm:t>
        <a:bodyPr/>
        <a:lstStyle/>
        <a:p>
          <a:endParaRPr lang="en-US"/>
        </a:p>
      </dgm:t>
    </dgm:pt>
    <dgm:pt modelId="{07D1A1A7-C8A5-4D6B-8308-7FC605D4FEFA}" type="sibTrans" cxnId="{0899C77D-5D6A-4C7A-8D93-F266E0AED2DE}">
      <dgm:prSet/>
      <dgm:spPr/>
      <dgm:t>
        <a:bodyPr/>
        <a:lstStyle/>
        <a:p>
          <a:endParaRPr lang="en-US"/>
        </a:p>
      </dgm:t>
    </dgm:pt>
    <dgm:pt modelId="{3809A635-BA23-46EB-8AC0-9DD31B4D8F11}">
      <dgm:prSet/>
      <dgm:spPr/>
      <dgm:t>
        <a:bodyPr/>
        <a:lstStyle/>
        <a:p>
          <a:r>
            <a:rPr lang="nb-NO"/>
            <a:t>å organisere stand-up</a:t>
          </a:r>
          <a:endParaRPr lang="en-US"/>
        </a:p>
      </dgm:t>
    </dgm:pt>
    <dgm:pt modelId="{AF08D54B-A30F-4078-B6A4-BBB20A7C83A6}" type="parTrans" cxnId="{3B909CB1-9BB7-404D-BCB4-66CF9807A0E1}">
      <dgm:prSet/>
      <dgm:spPr/>
      <dgm:t>
        <a:bodyPr/>
        <a:lstStyle/>
        <a:p>
          <a:endParaRPr lang="en-US"/>
        </a:p>
      </dgm:t>
    </dgm:pt>
    <dgm:pt modelId="{BB117D2A-EA4A-46EB-9A5C-C8520C57D92F}" type="sibTrans" cxnId="{3B909CB1-9BB7-404D-BCB4-66CF9807A0E1}">
      <dgm:prSet/>
      <dgm:spPr/>
      <dgm:t>
        <a:bodyPr/>
        <a:lstStyle/>
        <a:p>
          <a:endParaRPr lang="en-US"/>
        </a:p>
      </dgm:t>
    </dgm:pt>
    <dgm:pt modelId="{45ADB065-1EA7-4E8F-99EE-A19B467A2D14}">
      <dgm:prSet/>
      <dgm:spPr/>
      <dgm:t>
        <a:bodyPr/>
        <a:lstStyle/>
        <a:p>
          <a:r>
            <a:rPr lang="nb-NO"/>
            <a:t>Å organisere backlog</a:t>
          </a:r>
          <a:endParaRPr lang="en-US"/>
        </a:p>
      </dgm:t>
    </dgm:pt>
    <dgm:pt modelId="{C27CD70B-FC8D-439B-B159-FE1E1548A079}" type="parTrans" cxnId="{2B7E8F57-CEB3-4171-90A3-6A2076D865A6}">
      <dgm:prSet/>
      <dgm:spPr/>
      <dgm:t>
        <a:bodyPr/>
        <a:lstStyle/>
        <a:p>
          <a:endParaRPr lang="en-US"/>
        </a:p>
      </dgm:t>
    </dgm:pt>
    <dgm:pt modelId="{AAC7F9BD-BB91-4808-BE4E-896DEFB1A3E6}" type="sibTrans" cxnId="{2B7E8F57-CEB3-4171-90A3-6A2076D865A6}">
      <dgm:prSet/>
      <dgm:spPr/>
      <dgm:t>
        <a:bodyPr/>
        <a:lstStyle/>
        <a:p>
          <a:endParaRPr lang="en-US"/>
        </a:p>
      </dgm:t>
    </dgm:pt>
    <dgm:pt modelId="{305C661C-A50F-4171-9BBC-BE8967368B31}">
      <dgm:prSet/>
      <dgm:spPr/>
      <dgm:t>
        <a:bodyPr/>
        <a:lstStyle/>
        <a:p>
          <a:r>
            <a:rPr lang="nb-NO"/>
            <a:t>Måle fremdrift</a:t>
          </a:r>
          <a:endParaRPr lang="en-US"/>
        </a:p>
      </dgm:t>
    </dgm:pt>
    <dgm:pt modelId="{D3E056CB-2401-4588-91F7-C806D7BF14ED}" type="parTrans" cxnId="{4070809F-7C25-47E8-BD3B-92E6BC5F0015}">
      <dgm:prSet/>
      <dgm:spPr/>
      <dgm:t>
        <a:bodyPr/>
        <a:lstStyle/>
        <a:p>
          <a:endParaRPr lang="en-US"/>
        </a:p>
      </dgm:t>
    </dgm:pt>
    <dgm:pt modelId="{101FDBA4-2514-49FC-9A21-EEF5A767D071}" type="sibTrans" cxnId="{4070809F-7C25-47E8-BD3B-92E6BC5F0015}">
      <dgm:prSet/>
      <dgm:spPr/>
      <dgm:t>
        <a:bodyPr/>
        <a:lstStyle/>
        <a:p>
          <a:endParaRPr lang="en-US"/>
        </a:p>
      </dgm:t>
    </dgm:pt>
    <dgm:pt modelId="{F984E6D8-09E8-41A6-BCD0-2864CBFA5816}">
      <dgm:prSet/>
      <dgm:spPr/>
      <dgm:t>
        <a:bodyPr/>
        <a:lstStyle/>
        <a:p>
          <a:r>
            <a:rPr lang="nb-NO"/>
            <a:t>Teamet kommunikasjon med interessehaverne</a:t>
          </a:r>
          <a:endParaRPr lang="en-US"/>
        </a:p>
      </dgm:t>
    </dgm:pt>
    <dgm:pt modelId="{9B335968-35B1-4232-BCFB-052CE87269E9}" type="parTrans" cxnId="{D466A208-E765-4DED-8E71-7B284AE5F755}">
      <dgm:prSet/>
      <dgm:spPr/>
      <dgm:t>
        <a:bodyPr/>
        <a:lstStyle/>
        <a:p>
          <a:endParaRPr lang="en-US"/>
        </a:p>
      </dgm:t>
    </dgm:pt>
    <dgm:pt modelId="{53DB8541-218B-479E-9604-E19D9A7CD243}" type="sibTrans" cxnId="{D466A208-E765-4DED-8E71-7B284AE5F755}">
      <dgm:prSet/>
      <dgm:spPr/>
      <dgm:t>
        <a:bodyPr/>
        <a:lstStyle/>
        <a:p>
          <a:endParaRPr lang="en-US"/>
        </a:p>
      </dgm:t>
    </dgm:pt>
    <dgm:pt modelId="{4EBABCF4-CE64-4692-B4B1-470AFCAF788E}" type="pres">
      <dgm:prSet presAssocID="{24AFACE7-BC00-4C26-BB8B-BACC92E95A27}" presName="linear" presStyleCnt="0">
        <dgm:presLayoutVars>
          <dgm:dir/>
          <dgm:animLvl val="lvl"/>
          <dgm:resizeHandles val="exact"/>
        </dgm:presLayoutVars>
      </dgm:prSet>
      <dgm:spPr/>
    </dgm:pt>
    <dgm:pt modelId="{A3BAF501-7D44-45E6-8275-47A74B02984C}" type="pres">
      <dgm:prSet presAssocID="{5D438EC0-AAEC-4891-BD1D-85F35433661B}" presName="parentLin" presStyleCnt="0"/>
      <dgm:spPr/>
    </dgm:pt>
    <dgm:pt modelId="{4BFE38A1-649E-4136-B4E5-FE57B84D3B1A}" type="pres">
      <dgm:prSet presAssocID="{5D438EC0-AAEC-4891-BD1D-85F35433661B}" presName="parentLeftMargin" presStyleLbl="node1" presStyleIdx="0" presStyleCnt="3"/>
      <dgm:spPr/>
    </dgm:pt>
    <dgm:pt modelId="{046D5801-1BEC-4711-9089-A33439CADEED}" type="pres">
      <dgm:prSet presAssocID="{5D438EC0-AAEC-4891-BD1D-85F35433661B}" presName="parentText" presStyleLbl="node1" presStyleIdx="0" presStyleCnt="3">
        <dgm:presLayoutVars>
          <dgm:chMax val="0"/>
          <dgm:bulletEnabled val="1"/>
        </dgm:presLayoutVars>
      </dgm:prSet>
      <dgm:spPr/>
    </dgm:pt>
    <dgm:pt modelId="{4ABE20E1-9A39-440F-8AE1-841497F4ED4B}" type="pres">
      <dgm:prSet presAssocID="{5D438EC0-AAEC-4891-BD1D-85F35433661B}" presName="negativeSpace" presStyleCnt="0"/>
      <dgm:spPr/>
    </dgm:pt>
    <dgm:pt modelId="{F0E36FA7-08C3-48D2-9CE6-1EB3D89B8720}" type="pres">
      <dgm:prSet presAssocID="{5D438EC0-AAEC-4891-BD1D-85F35433661B}" presName="childText" presStyleLbl="conFgAcc1" presStyleIdx="0" presStyleCnt="3">
        <dgm:presLayoutVars>
          <dgm:bulletEnabled val="1"/>
        </dgm:presLayoutVars>
      </dgm:prSet>
      <dgm:spPr/>
    </dgm:pt>
    <dgm:pt modelId="{7CBFB39A-9D06-4242-97C3-02705DDE9DEB}" type="pres">
      <dgm:prSet presAssocID="{E0F4EB3A-F964-4B98-BA98-952B50827E99}" presName="spaceBetweenRectangles" presStyleCnt="0"/>
      <dgm:spPr/>
    </dgm:pt>
    <dgm:pt modelId="{947792E6-4084-4363-B8D3-EDAD515F450E}" type="pres">
      <dgm:prSet presAssocID="{FB66C1B9-F33D-40C9-AC45-13DA52A521D6}" presName="parentLin" presStyleCnt="0"/>
      <dgm:spPr/>
    </dgm:pt>
    <dgm:pt modelId="{19419981-85EF-4C8C-9E54-65ED44BCA087}" type="pres">
      <dgm:prSet presAssocID="{FB66C1B9-F33D-40C9-AC45-13DA52A521D6}" presName="parentLeftMargin" presStyleLbl="node1" presStyleIdx="0" presStyleCnt="3"/>
      <dgm:spPr/>
    </dgm:pt>
    <dgm:pt modelId="{0CBAB62C-617B-474D-99E9-FAB3746E8AE2}" type="pres">
      <dgm:prSet presAssocID="{FB66C1B9-F33D-40C9-AC45-13DA52A521D6}" presName="parentText" presStyleLbl="node1" presStyleIdx="1" presStyleCnt="3">
        <dgm:presLayoutVars>
          <dgm:chMax val="0"/>
          <dgm:bulletEnabled val="1"/>
        </dgm:presLayoutVars>
      </dgm:prSet>
      <dgm:spPr/>
    </dgm:pt>
    <dgm:pt modelId="{D8F10C68-6BF5-4674-9B32-F2AFFAB21FA3}" type="pres">
      <dgm:prSet presAssocID="{FB66C1B9-F33D-40C9-AC45-13DA52A521D6}" presName="negativeSpace" presStyleCnt="0"/>
      <dgm:spPr/>
    </dgm:pt>
    <dgm:pt modelId="{63BFF7B3-26B5-4000-9513-28AAA22C14F2}" type="pres">
      <dgm:prSet presAssocID="{FB66C1B9-F33D-40C9-AC45-13DA52A521D6}" presName="childText" presStyleLbl="conFgAcc1" presStyleIdx="1" presStyleCnt="3">
        <dgm:presLayoutVars>
          <dgm:bulletEnabled val="1"/>
        </dgm:presLayoutVars>
      </dgm:prSet>
      <dgm:spPr/>
    </dgm:pt>
    <dgm:pt modelId="{C497CA46-8B20-43C6-B93C-D54CAD1E57EA}" type="pres">
      <dgm:prSet presAssocID="{ACAC118B-BF18-49A0-954B-E6C4253F2294}" presName="spaceBetweenRectangles" presStyleCnt="0"/>
      <dgm:spPr/>
    </dgm:pt>
    <dgm:pt modelId="{3573D265-627C-4C40-B92C-AC1647BB1B39}" type="pres">
      <dgm:prSet presAssocID="{8EFD1DD3-D66F-46C3-9F8D-B2EE5FA71D2F}" presName="parentLin" presStyleCnt="0"/>
      <dgm:spPr/>
    </dgm:pt>
    <dgm:pt modelId="{BE061F12-A527-4330-98E0-82B2A85C4582}" type="pres">
      <dgm:prSet presAssocID="{8EFD1DD3-D66F-46C3-9F8D-B2EE5FA71D2F}" presName="parentLeftMargin" presStyleLbl="node1" presStyleIdx="1" presStyleCnt="3"/>
      <dgm:spPr/>
    </dgm:pt>
    <dgm:pt modelId="{FBE1D494-80CC-450F-B210-6C01E99778B5}" type="pres">
      <dgm:prSet presAssocID="{8EFD1DD3-D66F-46C3-9F8D-B2EE5FA71D2F}" presName="parentText" presStyleLbl="node1" presStyleIdx="2" presStyleCnt="3">
        <dgm:presLayoutVars>
          <dgm:chMax val="0"/>
          <dgm:bulletEnabled val="1"/>
        </dgm:presLayoutVars>
      </dgm:prSet>
      <dgm:spPr/>
    </dgm:pt>
    <dgm:pt modelId="{7BCAB787-B704-4917-BEF9-AA4273518F82}" type="pres">
      <dgm:prSet presAssocID="{8EFD1DD3-D66F-46C3-9F8D-B2EE5FA71D2F}" presName="negativeSpace" presStyleCnt="0"/>
      <dgm:spPr/>
    </dgm:pt>
    <dgm:pt modelId="{9E647BFE-6EB2-4D86-B506-3C2F736FAF33}" type="pres">
      <dgm:prSet presAssocID="{8EFD1DD3-D66F-46C3-9F8D-B2EE5FA71D2F}" presName="childText" presStyleLbl="conFgAcc1" presStyleIdx="2" presStyleCnt="3">
        <dgm:presLayoutVars>
          <dgm:bulletEnabled val="1"/>
        </dgm:presLayoutVars>
      </dgm:prSet>
      <dgm:spPr/>
    </dgm:pt>
  </dgm:ptLst>
  <dgm:cxnLst>
    <dgm:cxn modelId="{D466A208-E765-4DED-8E71-7B284AE5F755}" srcId="{8EFD1DD3-D66F-46C3-9F8D-B2EE5FA71D2F}" destId="{F984E6D8-09E8-41A6-BCD0-2864CBFA5816}" srcOrd="3" destOrd="0" parTransId="{9B335968-35B1-4232-BCFB-052CE87269E9}" sibTransId="{53DB8541-218B-479E-9604-E19D9A7CD243}"/>
    <dgm:cxn modelId="{4E8EF00D-DBB7-4DD7-8819-FAE1A8C2F912}" type="presOf" srcId="{5D438EC0-AAEC-4891-BD1D-85F35433661B}" destId="{046D5801-1BEC-4711-9089-A33439CADEED}" srcOrd="1" destOrd="0" presId="urn:microsoft.com/office/officeart/2005/8/layout/list1"/>
    <dgm:cxn modelId="{BD374617-C711-4C4E-8C59-143995808CDB}" type="presOf" srcId="{8EFD1DD3-D66F-46C3-9F8D-B2EE5FA71D2F}" destId="{FBE1D494-80CC-450F-B210-6C01E99778B5}" srcOrd="1" destOrd="0" presId="urn:microsoft.com/office/officeart/2005/8/layout/list1"/>
    <dgm:cxn modelId="{5882BA37-8ACB-4CC2-B2A6-AFFE012C25CB}" srcId="{24AFACE7-BC00-4C26-BB8B-BACC92E95A27}" destId="{FB66C1B9-F33D-40C9-AC45-13DA52A521D6}" srcOrd="1" destOrd="0" parTransId="{7CE80F8C-CFAC-40F1-974C-2D453A65A7A8}" sibTransId="{ACAC118B-BF18-49A0-954B-E6C4253F2294}"/>
    <dgm:cxn modelId="{DC31D668-78F3-4A78-A38D-B9AB106316C2}" type="presOf" srcId="{FB66C1B9-F33D-40C9-AC45-13DA52A521D6}" destId="{0CBAB62C-617B-474D-99E9-FAB3746E8AE2}" srcOrd="1" destOrd="0" presId="urn:microsoft.com/office/officeart/2005/8/layout/list1"/>
    <dgm:cxn modelId="{1F89FA48-82A8-48EE-9879-1825446587CA}" type="presOf" srcId="{3809A635-BA23-46EB-8AC0-9DD31B4D8F11}" destId="{9E647BFE-6EB2-4D86-B506-3C2F736FAF33}" srcOrd="0" destOrd="0" presId="urn:microsoft.com/office/officeart/2005/8/layout/list1"/>
    <dgm:cxn modelId="{EC7ECC4D-34D3-4B72-B81F-3AB76110EBC3}" type="presOf" srcId="{24AFACE7-BC00-4C26-BB8B-BACC92E95A27}" destId="{4EBABCF4-CE64-4692-B4B1-470AFCAF788E}" srcOrd="0" destOrd="0" presId="urn:microsoft.com/office/officeart/2005/8/layout/list1"/>
    <dgm:cxn modelId="{2B7E8F57-CEB3-4171-90A3-6A2076D865A6}" srcId="{8EFD1DD3-D66F-46C3-9F8D-B2EE5FA71D2F}" destId="{45ADB065-1EA7-4E8F-99EE-A19B467A2D14}" srcOrd="1" destOrd="0" parTransId="{C27CD70B-FC8D-439B-B159-FE1E1548A079}" sibTransId="{AAC7F9BD-BB91-4808-BE4E-896DEFB1A3E6}"/>
    <dgm:cxn modelId="{0899C77D-5D6A-4C7A-8D93-F266E0AED2DE}" srcId="{24AFACE7-BC00-4C26-BB8B-BACC92E95A27}" destId="{8EFD1DD3-D66F-46C3-9F8D-B2EE5FA71D2F}" srcOrd="2" destOrd="0" parTransId="{F7073B7C-CB7D-4F7B-8528-307D69CB941E}" sibTransId="{07D1A1A7-C8A5-4D6B-8308-7FC605D4FEFA}"/>
    <dgm:cxn modelId="{A9477995-7925-48B9-8579-D2A568CC6180}" type="presOf" srcId="{45ADB065-1EA7-4E8F-99EE-A19B467A2D14}" destId="{9E647BFE-6EB2-4D86-B506-3C2F736FAF33}" srcOrd="0" destOrd="1" presId="urn:microsoft.com/office/officeart/2005/8/layout/list1"/>
    <dgm:cxn modelId="{22317597-AF4B-4B71-9A50-1D67048E57E5}" type="presOf" srcId="{305C661C-A50F-4171-9BBC-BE8967368B31}" destId="{9E647BFE-6EB2-4D86-B506-3C2F736FAF33}" srcOrd="0" destOrd="2" presId="urn:microsoft.com/office/officeart/2005/8/layout/list1"/>
    <dgm:cxn modelId="{4070809F-7C25-47E8-BD3B-92E6BC5F0015}" srcId="{8EFD1DD3-D66F-46C3-9F8D-B2EE5FA71D2F}" destId="{305C661C-A50F-4171-9BBC-BE8967368B31}" srcOrd="2" destOrd="0" parTransId="{D3E056CB-2401-4588-91F7-C806D7BF14ED}" sibTransId="{101FDBA4-2514-49FC-9A21-EEF5A767D071}"/>
    <dgm:cxn modelId="{8037F9A5-3AD0-4CD7-8226-ED4AC6CABBB6}" type="presOf" srcId="{8EFD1DD3-D66F-46C3-9F8D-B2EE5FA71D2F}" destId="{BE061F12-A527-4330-98E0-82B2A85C4582}" srcOrd="0" destOrd="0" presId="urn:microsoft.com/office/officeart/2005/8/layout/list1"/>
    <dgm:cxn modelId="{3B909CB1-9BB7-404D-BCB4-66CF9807A0E1}" srcId="{8EFD1DD3-D66F-46C3-9F8D-B2EE5FA71D2F}" destId="{3809A635-BA23-46EB-8AC0-9DD31B4D8F11}" srcOrd="0" destOrd="0" parTransId="{AF08D54B-A30F-4078-B6A4-BBB20A7C83A6}" sibTransId="{BB117D2A-EA4A-46EB-9A5C-C8520C57D92F}"/>
    <dgm:cxn modelId="{EF4B1DBB-861A-4FF3-B842-357F792467C5}" type="presOf" srcId="{F984E6D8-09E8-41A6-BCD0-2864CBFA5816}" destId="{9E647BFE-6EB2-4D86-B506-3C2F736FAF33}" srcOrd="0" destOrd="3" presId="urn:microsoft.com/office/officeart/2005/8/layout/list1"/>
    <dgm:cxn modelId="{6054ECC6-9E06-414C-98F1-39075D86A4B9}" srcId="{24AFACE7-BC00-4C26-BB8B-BACC92E95A27}" destId="{5D438EC0-AAEC-4891-BD1D-85F35433661B}" srcOrd="0" destOrd="0" parTransId="{73852CBB-D10E-4771-8A6A-98485410B613}" sibTransId="{E0F4EB3A-F964-4B98-BA98-952B50827E99}"/>
    <dgm:cxn modelId="{1507BCD0-F2EB-4A12-9B92-3F23E502DFA7}" type="presOf" srcId="{FB66C1B9-F33D-40C9-AC45-13DA52A521D6}" destId="{19419981-85EF-4C8C-9E54-65ED44BCA087}" srcOrd="0" destOrd="0" presId="urn:microsoft.com/office/officeart/2005/8/layout/list1"/>
    <dgm:cxn modelId="{6C2136DC-A9BA-4969-9985-2B72AB8CD224}" type="presOf" srcId="{5D438EC0-AAEC-4891-BD1D-85F35433661B}" destId="{4BFE38A1-649E-4136-B4E5-FE57B84D3B1A}" srcOrd="0" destOrd="0" presId="urn:microsoft.com/office/officeart/2005/8/layout/list1"/>
    <dgm:cxn modelId="{925649D6-C0F8-44C0-AA02-836BC7BDC389}" type="presParOf" srcId="{4EBABCF4-CE64-4692-B4B1-470AFCAF788E}" destId="{A3BAF501-7D44-45E6-8275-47A74B02984C}" srcOrd="0" destOrd="0" presId="urn:microsoft.com/office/officeart/2005/8/layout/list1"/>
    <dgm:cxn modelId="{573719C1-41D0-4D75-AC34-565D32681A4B}" type="presParOf" srcId="{A3BAF501-7D44-45E6-8275-47A74B02984C}" destId="{4BFE38A1-649E-4136-B4E5-FE57B84D3B1A}" srcOrd="0" destOrd="0" presId="urn:microsoft.com/office/officeart/2005/8/layout/list1"/>
    <dgm:cxn modelId="{BF6F5C5F-64FE-4F59-8383-7E429952F464}" type="presParOf" srcId="{A3BAF501-7D44-45E6-8275-47A74B02984C}" destId="{046D5801-1BEC-4711-9089-A33439CADEED}" srcOrd="1" destOrd="0" presId="urn:microsoft.com/office/officeart/2005/8/layout/list1"/>
    <dgm:cxn modelId="{0208E64B-D7FE-4D4F-BDF8-4A8513891351}" type="presParOf" srcId="{4EBABCF4-CE64-4692-B4B1-470AFCAF788E}" destId="{4ABE20E1-9A39-440F-8AE1-841497F4ED4B}" srcOrd="1" destOrd="0" presId="urn:microsoft.com/office/officeart/2005/8/layout/list1"/>
    <dgm:cxn modelId="{0944ABA4-133F-4EA7-BB76-C24C9C47B2EC}" type="presParOf" srcId="{4EBABCF4-CE64-4692-B4B1-470AFCAF788E}" destId="{F0E36FA7-08C3-48D2-9CE6-1EB3D89B8720}" srcOrd="2" destOrd="0" presId="urn:microsoft.com/office/officeart/2005/8/layout/list1"/>
    <dgm:cxn modelId="{5725F32D-45A1-4EB9-A089-2964DA3AC60D}" type="presParOf" srcId="{4EBABCF4-CE64-4692-B4B1-470AFCAF788E}" destId="{7CBFB39A-9D06-4242-97C3-02705DDE9DEB}" srcOrd="3" destOrd="0" presId="urn:microsoft.com/office/officeart/2005/8/layout/list1"/>
    <dgm:cxn modelId="{F79F3553-BDED-41AC-AF3E-5668F3C1C65C}" type="presParOf" srcId="{4EBABCF4-CE64-4692-B4B1-470AFCAF788E}" destId="{947792E6-4084-4363-B8D3-EDAD515F450E}" srcOrd="4" destOrd="0" presId="urn:microsoft.com/office/officeart/2005/8/layout/list1"/>
    <dgm:cxn modelId="{ACDD59DE-C3B9-465D-B063-3F189A2AD72E}" type="presParOf" srcId="{947792E6-4084-4363-B8D3-EDAD515F450E}" destId="{19419981-85EF-4C8C-9E54-65ED44BCA087}" srcOrd="0" destOrd="0" presId="urn:microsoft.com/office/officeart/2005/8/layout/list1"/>
    <dgm:cxn modelId="{F6725E75-4EAA-4F2D-B3FB-33FF3BB19864}" type="presParOf" srcId="{947792E6-4084-4363-B8D3-EDAD515F450E}" destId="{0CBAB62C-617B-474D-99E9-FAB3746E8AE2}" srcOrd="1" destOrd="0" presId="urn:microsoft.com/office/officeart/2005/8/layout/list1"/>
    <dgm:cxn modelId="{432DFB64-4DA5-46BB-9E6C-B215F0586228}" type="presParOf" srcId="{4EBABCF4-CE64-4692-B4B1-470AFCAF788E}" destId="{D8F10C68-6BF5-4674-9B32-F2AFFAB21FA3}" srcOrd="5" destOrd="0" presId="urn:microsoft.com/office/officeart/2005/8/layout/list1"/>
    <dgm:cxn modelId="{A2528FB9-5326-4AEB-9BD1-48A97794C7E9}" type="presParOf" srcId="{4EBABCF4-CE64-4692-B4B1-470AFCAF788E}" destId="{63BFF7B3-26B5-4000-9513-28AAA22C14F2}" srcOrd="6" destOrd="0" presId="urn:microsoft.com/office/officeart/2005/8/layout/list1"/>
    <dgm:cxn modelId="{03E8DBE2-8487-4F6E-88B8-4A1376EBCA71}" type="presParOf" srcId="{4EBABCF4-CE64-4692-B4B1-470AFCAF788E}" destId="{C497CA46-8B20-43C6-B93C-D54CAD1E57EA}" srcOrd="7" destOrd="0" presId="urn:microsoft.com/office/officeart/2005/8/layout/list1"/>
    <dgm:cxn modelId="{EEA2355A-00F9-44A3-A6FA-12E1384C41B6}" type="presParOf" srcId="{4EBABCF4-CE64-4692-B4B1-470AFCAF788E}" destId="{3573D265-627C-4C40-B92C-AC1647BB1B39}" srcOrd="8" destOrd="0" presId="urn:microsoft.com/office/officeart/2005/8/layout/list1"/>
    <dgm:cxn modelId="{BE0B4ED0-77AD-4CA9-A24A-E4E6AE76E6E3}" type="presParOf" srcId="{3573D265-627C-4C40-B92C-AC1647BB1B39}" destId="{BE061F12-A527-4330-98E0-82B2A85C4582}" srcOrd="0" destOrd="0" presId="urn:microsoft.com/office/officeart/2005/8/layout/list1"/>
    <dgm:cxn modelId="{ED5F19E2-6EA0-47F5-9B86-CEA5E4EF60E5}" type="presParOf" srcId="{3573D265-627C-4C40-B92C-AC1647BB1B39}" destId="{FBE1D494-80CC-450F-B210-6C01E99778B5}" srcOrd="1" destOrd="0" presId="urn:microsoft.com/office/officeart/2005/8/layout/list1"/>
    <dgm:cxn modelId="{D0122D47-B5E0-44AE-A9BE-E093D0538BCA}" type="presParOf" srcId="{4EBABCF4-CE64-4692-B4B1-470AFCAF788E}" destId="{7BCAB787-B704-4917-BEF9-AA4273518F82}" srcOrd="9" destOrd="0" presId="urn:microsoft.com/office/officeart/2005/8/layout/list1"/>
    <dgm:cxn modelId="{E197E50C-F69E-49FF-8AEF-93C30345274B}" type="presParOf" srcId="{4EBABCF4-CE64-4692-B4B1-470AFCAF788E}" destId="{9E647BFE-6EB2-4D86-B506-3C2F736FAF3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53078B-8E20-4107-9A44-D9BC7283C65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4108793-EA42-4D04-9649-6C71BE253D25}">
      <dgm:prSet/>
      <dgm:spPr/>
      <dgm:t>
        <a:bodyPr/>
        <a:lstStyle/>
        <a:p>
          <a:r>
            <a:rPr lang="nb-NO"/>
            <a:t>Egen stilling i større organisasjoner/produktteam</a:t>
          </a:r>
          <a:endParaRPr lang="en-US"/>
        </a:p>
      </dgm:t>
    </dgm:pt>
    <dgm:pt modelId="{2D94435D-374C-4313-91DD-A79CB01919B5}" type="parTrans" cxnId="{60C456D8-1EF4-485F-A2A0-9004F7FBF5E5}">
      <dgm:prSet/>
      <dgm:spPr/>
      <dgm:t>
        <a:bodyPr/>
        <a:lstStyle/>
        <a:p>
          <a:endParaRPr lang="en-US"/>
        </a:p>
      </dgm:t>
    </dgm:pt>
    <dgm:pt modelId="{9D77A828-1AF2-4ABC-A61F-E2660EFC47C6}" type="sibTrans" cxnId="{60C456D8-1EF4-485F-A2A0-9004F7FBF5E5}">
      <dgm:prSet/>
      <dgm:spPr/>
      <dgm:t>
        <a:bodyPr/>
        <a:lstStyle/>
        <a:p>
          <a:endParaRPr lang="en-US"/>
        </a:p>
      </dgm:t>
    </dgm:pt>
    <dgm:pt modelId="{41DE1E72-04A1-49D3-A299-5EE76DB85D9F}">
      <dgm:prSet/>
      <dgm:spPr/>
      <dgm:t>
        <a:bodyPr/>
        <a:lstStyle/>
        <a:p>
          <a:r>
            <a:rPr lang="nb-NO"/>
            <a:t>Representeres eller av en utvikler</a:t>
          </a:r>
          <a:endParaRPr lang="en-US"/>
        </a:p>
      </dgm:t>
    </dgm:pt>
    <dgm:pt modelId="{CAC8861B-1A49-4A10-AEEC-EC7DA286D816}" type="parTrans" cxnId="{608ADE7D-B78F-4389-8F52-F8D65F1507C8}">
      <dgm:prSet/>
      <dgm:spPr/>
      <dgm:t>
        <a:bodyPr/>
        <a:lstStyle/>
        <a:p>
          <a:endParaRPr lang="en-US"/>
        </a:p>
      </dgm:t>
    </dgm:pt>
    <dgm:pt modelId="{E538905D-9532-406B-9097-B2E67FCA55DA}" type="sibTrans" cxnId="{608ADE7D-B78F-4389-8F52-F8D65F1507C8}">
      <dgm:prSet/>
      <dgm:spPr/>
      <dgm:t>
        <a:bodyPr/>
        <a:lstStyle/>
        <a:p>
          <a:endParaRPr lang="en-US"/>
        </a:p>
      </dgm:t>
    </dgm:pt>
    <dgm:pt modelId="{D77F7040-688B-493B-A87E-5F4B47690A7F}">
      <dgm:prSet/>
      <dgm:spPr/>
      <dgm:t>
        <a:bodyPr/>
        <a:lstStyle/>
        <a:p>
          <a:r>
            <a:rPr lang="nb-NO"/>
            <a:t>Utvikler gjerne automatiserte integrasjonstester</a:t>
          </a:r>
          <a:endParaRPr lang="en-US"/>
        </a:p>
      </dgm:t>
    </dgm:pt>
    <dgm:pt modelId="{AC2BEC17-6B9A-40C7-B99B-95F405532228}" type="parTrans" cxnId="{363A2895-EF63-4DA3-9B0B-21AACE8F1A92}">
      <dgm:prSet/>
      <dgm:spPr/>
      <dgm:t>
        <a:bodyPr/>
        <a:lstStyle/>
        <a:p>
          <a:endParaRPr lang="en-US"/>
        </a:p>
      </dgm:t>
    </dgm:pt>
    <dgm:pt modelId="{AAFF0D33-1527-4055-80FC-DE3A92252B95}" type="sibTrans" cxnId="{363A2895-EF63-4DA3-9B0B-21AACE8F1A92}">
      <dgm:prSet/>
      <dgm:spPr/>
      <dgm:t>
        <a:bodyPr/>
        <a:lstStyle/>
        <a:p>
          <a:endParaRPr lang="en-US"/>
        </a:p>
      </dgm:t>
    </dgm:pt>
    <dgm:pt modelId="{E1FCEE23-FF9C-41C4-B1DA-F1D5FA4D4291}" type="pres">
      <dgm:prSet presAssocID="{6953078B-8E20-4107-9A44-D9BC7283C650}" presName="linear" presStyleCnt="0">
        <dgm:presLayoutVars>
          <dgm:animLvl val="lvl"/>
          <dgm:resizeHandles val="exact"/>
        </dgm:presLayoutVars>
      </dgm:prSet>
      <dgm:spPr/>
    </dgm:pt>
    <dgm:pt modelId="{8D4DD80F-08CF-447B-9E3C-764909BA9FDD}" type="pres">
      <dgm:prSet presAssocID="{54108793-EA42-4D04-9649-6C71BE253D25}" presName="parentText" presStyleLbl="node1" presStyleIdx="0" presStyleCnt="3">
        <dgm:presLayoutVars>
          <dgm:chMax val="0"/>
          <dgm:bulletEnabled val="1"/>
        </dgm:presLayoutVars>
      </dgm:prSet>
      <dgm:spPr/>
    </dgm:pt>
    <dgm:pt modelId="{7A2241AA-CE4F-4506-BDEA-CAEDC609AE50}" type="pres">
      <dgm:prSet presAssocID="{9D77A828-1AF2-4ABC-A61F-E2660EFC47C6}" presName="spacer" presStyleCnt="0"/>
      <dgm:spPr/>
    </dgm:pt>
    <dgm:pt modelId="{00CD8354-B947-4613-BDC8-10380FE386DC}" type="pres">
      <dgm:prSet presAssocID="{41DE1E72-04A1-49D3-A299-5EE76DB85D9F}" presName="parentText" presStyleLbl="node1" presStyleIdx="1" presStyleCnt="3">
        <dgm:presLayoutVars>
          <dgm:chMax val="0"/>
          <dgm:bulletEnabled val="1"/>
        </dgm:presLayoutVars>
      </dgm:prSet>
      <dgm:spPr/>
    </dgm:pt>
    <dgm:pt modelId="{C84566F1-186D-47E1-A146-1BC924067307}" type="pres">
      <dgm:prSet presAssocID="{E538905D-9532-406B-9097-B2E67FCA55DA}" presName="spacer" presStyleCnt="0"/>
      <dgm:spPr/>
    </dgm:pt>
    <dgm:pt modelId="{3D65BD4A-3891-4998-BE25-6F2ED83819D4}" type="pres">
      <dgm:prSet presAssocID="{D77F7040-688B-493B-A87E-5F4B47690A7F}" presName="parentText" presStyleLbl="node1" presStyleIdx="2" presStyleCnt="3">
        <dgm:presLayoutVars>
          <dgm:chMax val="0"/>
          <dgm:bulletEnabled val="1"/>
        </dgm:presLayoutVars>
      </dgm:prSet>
      <dgm:spPr/>
    </dgm:pt>
  </dgm:ptLst>
  <dgm:cxnLst>
    <dgm:cxn modelId="{C3534C68-62B8-4E9E-A626-A51B4C491526}" type="presOf" srcId="{D77F7040-688B-493B-A87E-5F4B47690A7F}" destId="{3D65BD4A-3891-4998-BE25-6F2ED83819D4}" srcOrd="0" destOrd="0" presId="urn:microsoft.com/office/officeart/2005/8/layout/vList2"/>
    <dgm:cxn modelId="{608ADE7D-B78F-4389-8F52-F8D65F1507C8}" srcId="{6953078B-8E20-4107-9A44-D9BC7283C650}" destId="{41DE1E72-04A1-49D3-A299-5EE76DB85D9F}" srcOrd="1" destOrd="0" parTransId="{CAC8861B-1A49-4A10-AEEC-EC7DA286D816}" sibTransId="{E538905D-9532-406B-9097-B2E67FCA55DA}"/>
    <dgm:cxn modelId="{E5BB2789-54B0-4CFB-8F75-04A411091403}" type="presOf" srcId="{6953078B-8E20-4107-9A44-D9BC7283C650}" destId="{E1FCEE23-FF9C-41C4-B1DA-F1D5FA4D4291}" srcOrd="0" destOrd="0" presId="urn:microsoft.com/office/officeart/2005/8/layout/vList2"/>
    <dgm:cxn modelId="{363A2895-EF63-4DA3-9B0B-21AACE8F1A92}" srcId="{6953078B-8E20-4107-9A44-D9BC7283C650}" destId="{D77F7040-688B-493B-A87E-5F4B47690A7F}" srcOrd="2" destOrd="0" parTransId="{AC2BEC17-6B9A-40C7-B99B-95F405532228}" sibTransId="{AAFF0D33-1527-4055-80FC-DE3A92252B95}"/>
    <dgm:cxn modelId="{A331C597-C9BF-4315-B0A7-3EB6BEA0FBD4}" type="presOf" srcId="{41DE1E72-04A1-49D3-A299-5EE76DB85D9F}" destId="{00CD8354-B947-4613-BDC8-10380FE386DC}" srcOrd="0" destOrd="0" presId="urn:microsoft.com/office/officeart/2005/8/layout/vList2"/>
    <dgm:cxn modelId="{64D352AC-7D88-493C-9FB3-310D136175EE}" type="presOf" srcId="{54108793-EA42-4D04-9649-6C71BE253D25}" destId="{8D4DD80F-08CF-447B-9E3C-764909BA9FDD}" srcOrd="0" destOrd="0" presId="urn:microsoft.com/office/officeart/2005/8/layout/vList2"/>
    <dgm:cxn modelId="{60C456D8-1EF4-485F-A2A0-9004F7FBF5E5}" srcId="{6953078B-8E20-4107-9A44-D9BC7283C650}" destId="{54108793-EA42-4D04-9649-6C71BE253D25}" srcOrd="0" destOrd="0" parTransId="{2D94435D-374C-4313-91DD-A79CB01919B5}" sibTransId="{9D77A828-1AF2-4ABC-A61F-E2660EFC47C6}"/>
    <dgm:cxn modelId="{349F712A-F792-4AB9-B12F-7B721523E2D3}" type="presParOf" srcId="{E1FCEE23-FF9C-41C4-B1DA-F1D5FA4D4291}" destId="{8D4DD80F-08CF-447B-9E3C-764909BA9FDD}" srcOrd="0" destOrd="0" presId="urn:microsoft.com/office/officeart/2005/8/layout/vList2"/>
    <dgm:cxn modelId="{01A6C591-FDDB-4965-AAAA-82FAD58AB71F}" type="presParOf" srcId="{E1FCEE23-FF9C-41C4-B1DA-F1D5FA4D4291}" destId="{7A2241AA-CE4F-4506-BDEA-CAEDC609AE50}" srcOrd="1" destOrd="0" presId="urn:microsoft.com/office/officeart/2005/8/layout/vList2"/>
    <dgm:cxn modelId="{0DFE9BC5-F7ED-48B3-B7CB-2B2DFFCCF99D}" type="presParOf" srcId="{E1FCEE23-FF9C-41C4-B1DA-F1D5FA4D4291}" destId="{00CD8354-B947-4613-BDC8-10380FE386DC}" srcOrd="2" destOrd="0" presId="urn:microsoft.com/office/officeart/2005/8/layout/vList2"/>
    <dgm:cxn modelId="{9F5E7575-533C-45E6-AFE7-BC2368703292}" type="presParOf" srcId="{E1FCEE23-FF9C-41C4-B1DA-F1D5FA4D4291}" destId="{C84566F1-186D-47E1-A146-1BC924067307}" srcOrd="3" destOrd="0" presId="urn:microsoft.com/office/officeart/2005/8/layout/vList2"/>
    <dgm:cxn modelId="{AC90FD10-AB11-40E4-8414-A5D1BF5CE200}" type="presParOf" srcId="{E1FCEE23-FF9C-41C4-B1DA-F1D5FA4D4291}" destId="{3D65BD4A-3891-4998-BE25-6F2ED83819D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BB56C5-6086-444E-8704-233EE6111A9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2353C1C-446C-4940-AD78-635EC07F6B03}">
      <dgm:prSet/>
      <dgm:spPr/>
      <dgm:t>
        <a:bodyPr/>
        <a:lstStyle/>
        <a:p>
          <a:r>
            <a:rPr lang="nb-NO"/>
            <a:t>Inneholder mange «Product Backlog Items»</a:t>
          </a:r>
          <a:endParaRPr lang="en-US"/>
        </a:p>
      </dgm:t>
    </dgm:pt>
    <dgm:pt modelId="{B99DFCD2-395D-438F-AB5C-7B1B4181955E}" type="parTrans" cxnId="{5604EBB8-2CD5-48C9-96C7-227797B8B930}">
      <dgm:prSet/>
      <dgm:spPr/>
      <dgm:t>
        <a:bodyPr/>
        <a:lstStyle/>
        <a:p>
          <a:endParaRPr lang="en-US"/>
        </a:p>
      </dgm:t>
    </dgm:pt>
    <dgm:pt modelId="{85AE143B-2317-4CB9-9029-F23ADCC04392}" type="sibTrans" cxnId="{5604EBB8-2CD5-48C9-96C7-227797B8B930}">
      <dgm:prSet/>
      <dgm:spPr/>
      <dgm:t>
        <a:bodyPr/>
        <a:lstStyle/>
        <a:p>
          <a:endParaRPr lang="en-US"/>
        </a:p>
      </dgm:t>
    </dgm:pt>
    <dgm:pt modelId="{A4C68F78-7F42-44E4-A75E-EDEF187B0A02}">
      <dgm:prSet/>
      <dgm:spPr/>
      <dgm:t>
        <a:bodyPr/>
        <a:lstStyle/>
        <a:p>
          <a:r>
            <a:rPr lang="nb-NO"/>
            <a:t>Samling av gjennomførbare tiltak for å «ferdigstille» produktet</a:t>
          </a:r>
          <a:endParaRPr lang="en-US"/>
        </a:p>
      </dgm:t>
    </dgm:pt>
    <dgm:pt modelId="{AA75ED75-0B14-476E-9768-3B8B3B90888E}" type="parTrans" cxnId="{38FECF59-668C-422D-9ADC-738AE2913791}">
      <dgm:prSet/>
      <dgm:spPr/>
      <dgm:t>
        <a:bodyPr/>
        <a:lstStyle/>
        <a:p>
          <a:endParaRPr lang="en-US"/>
        </a:p>
      </dgm:t>
    </dgm:pt>
    <dgm:pt modelId="{4E4E7A06-7C2C-46FF-9706-B053D7AC0538}" type="sibTrans" cxnId="{38FECF59-668C-422D-9ADC-738AE2913791}">
      <dgm:prSet/>
      <dgm:spPr/>
      <dgm:t>
        <a:bodyPr/>
        <a:lstStyle/>
        <a:p>
          <a:endParaRPr lang="en-US"/>
        </a:p>
      </dgm:t>
    </dgm:pt>
    <dgm:pt modelId="{22150F29-77A0-4427-82FA-52BDACA2D7D8}">
      <dgm:prSet/>
      <dgm:spPr/>
      <dgm:t>
        <a:bodyPr/>
        <a:lstStyle/>
        <a:p>
          <a:r>
            <a:rPr lang="nb-NO"/>
            <a:t>PBIer er små nok til å prioriteres flere av innenfor én sprint</a:t>
          </a:r>
          <a:endParaRPr lang="en-US"/>
        </a:p>
      </dgm:t>
    </dgm:pt>
    <dgm:pt modelId="{2577BCC7-5B05-4906-9AB2-5C61D6F3684E}" type="parTrans" cxnId="{9A5CA2E1-7549-41CD-B922-D84D084B33EE}">
      <dgm:prSet/>
      <dgm:spPr/>
      <dgm:t>
        <a:bodyPr/>
        <a:lstStyle/>
        <a:p>
          <a:endParaRPr lang="en-US"/>
        </a:p>
      </dgm:t>
    </dgm:pt>
    <dgm:pt modelId="{46B0F0B0-3FBE-4387-ACE8-03AC4915E106}" type="sibTrans" cxnId="{9A5CA2E1-7549-41CD-B922-D84D084B33EE}">
      <dgm:prSet/>
      <dgm:spPr/>
      <dgm:t>
        <a:bodyPr/>
        <a:lstStyle/>
        <a:p>
          <a:endParaRPr lang="en-US"/>
        </a:p>
      </dgm:t>
    </dgm:pt>
    <dgm:pt modelId="{6129294B-F417-47C5-9B6B-EFF77AF33618}">
      <dgm:prSet/>
      <dgm:spPr/>
      <dgm:t>
        <a:bodyPr/>
        <a:lstStyle/>
        <a:p>
          <a:r>
            <a:rPr lang="nb-NO"/>
            <a:t>PBIer deles også ofte opp i oppgaver for kommende sprint</a:t>
          </a:r>
          <a:endParaRPr lang="en-US"/>
        </a:p>
      </dgm:t>
    </dgm:pt>
    <dgm:pt modelId="{E5AB7AE0-4DBF-4D19-BA42-D5DE0EF65FD2}" type="parTrans" cxnId="{4E106A36-88EA-4087-B90D-6AC9840A4328}">
      <dgm:prSet/>
      <dgm:spPr/>
      <dgm:t>
        <a:bodyPr/>
        <a:lstStyle/>
        <a:p>
          <a:endParaRPr lang="en-US"/>
        </a:p>
      </dgm:t>
    </dgm:pt>
    <dgm:pt modelId="{9FEB2E59-A316-4ACF-B88D-2EDA952DC790}" type="sibTrans" cxnId="{4E106A36-88EA-4087-B90D-6AC9840A4328}">
      <dgm:prSet/>
      <dgm:spPr/>
      <dgm:t>
        <a:bodyPr/>
        <a:lstStyle/>
        <a:p>
          <a:endParaRPr lang="en-US"/>
        </a:p>
      </dgm:t>
    </dgm:pt>
    <dgm:pt modelId="{987FA120-638E-4952-B2F7-FD6428781EFC}">
      <dgm:prSet/>
      <dgm:spPr/>
      <dgm:t>
        <a:bodyPr/>
        <a:lstStyle/>
        <a:p>
          <a:r>
            <a:rPr lang="nb-NO"/>
            <a:t>Oppgaver bør ikke overskride ett dagsverk</a:t>
          </a:r>
          <a:endParaRPr lang="en-US"/>
        </a:p>
      </dgm:t>
    </dgm:pt>
    <dgm:pt modelId="{C87D140A-16D1-4B60-A1A2-31542CB6A776}" type="parTrans" cxnId="{7416C8B3-169D-446D-A2AD-AC30D38772D7}">
      <dgm:prSet/>
      <dgm:spPr/>
      <dgm:t>
        <a:bodyPr/>
        <a:lstStyle/>
        <a:p>
          <a:endParaRPr lang="en-US"/>
        </a:p>
      </dgm:t>
    </dgm:pt>
    <dgm:pt modelId="{73033573-5EA3-42BE-8102-560EB8BDD147}" type="sibTrans" cxnId="{7416C8B3-169D-446D-A2AD-AC30D38772D7}">
      <dgm:prSet/>
      <dgm:spPr/>
      <dgm:t>
        <a:bodyPr/>
        <a:lstStyle/>
        <a:p>
          <a:endParaRPr lang="en-US"/>
        </a:p>
      </dgm:t>
    </dgm:pt>
    <dgm:pt modelId="{F28BBABC-6041-4ADE-AFB1-DC4D11C05405}">
      <dgm:prSet/>
      <dgm:spPr/>
      <dgm:t>
        <a:bodyPr/>
        <a:lstStyle/>
        <a:p>
          <a:r>
            <a:rPr lang="nb-NO"/>
            <a:t>Vi gruppere gjerne PBIer i Epics for å ha større knagger å henge de på</a:t>
          </a:r>
          <a:endParaRPr lang="en-US"/>
        </a:p>
      </dgm:t>
    </dgm:pt>
    <dgm:pt modelId="{CD58E06B-AEF9-4E74-BF8D-DB7A1F8D91D0}" type="parTrans" cxnId="{1B91056D-A369-4CDC-AE13-19BC09FFD64E}">
      <dgm:prSet/>
      <dgm:spPr/>
      <dgm:t>
        <a:bodyPr/>
        <a:lstStyle/>
        <a:p>
          <a:endParaRPr lang="en-US"/>
        </a:p>
      </dgm:t>
    </dgm:pt>
    <dgm:pt modelId="{60737BBF-CEFC-4A47-9341-E3EAB575DF0D}" type="sibTrans" cxnId="{1B91056D-A369-4CDC-AE13-19BC09FFD64E}">
      <dgm:prSet/>
      <dgm:spPr/>
      <dgm:t>
        <a:bodyPr/>
        <a:lstStyle/>
        <a:p>
          <a:endParaRPr lang="en-US"/>
        </a:p>
      </dgm:t>
    </dgm:pt>
    <dgm:pt modelId="{BAB07A1B-74DD-4524-A614-450AE4365882}">
      <dgm:prSet/>
      <dgm:spPr/>
      <dgm:t>
        <a:bodyPr/>
        <a:lstStyle/>
        <a:p>
          <a:r>
            <a:rPr lang="nb-NO"/>
            <a:t>Backloggen er en levende liste. Den er ikke «ferdig» når prosjektet starter</a:t>
          </a:r>
          <a:endParaRPr lang="en-US"/>
        </a:p>
      </dgm:t>
    </dgm:pt>
    <dgm:pt modelId="{52A8FAE6-85C1-40DA-8B41-F83D0E120090}" type="parTrans" cxnId="{FD9A492D-B7CD-48D6-B9B8-B25BE463E33B}">
      <dgm:prSet/>
      <dgm:spPr/>
      <dgm:t>
        <a:bodyPr/>
        <a:lstStyle/>
        <a:p>
          <a:endParaRPr lang="en-US"/>
        </a:p>
      </dgm:t>
    </dgm:pt>
    <dgm:pt modelId="{F826B55A-8AFB-4E6B-B296-71AA6E4B8D76}" type="sibTrans" cxnId="{FD9A492D-B7CD-48D6-B9B8-B25BE463E33B}">
      <dgm:prSet/>
      <dgm:spPr/>
      <dgm:t>
        <a:bodyPr/>
        <a:lstStyle/>
        <a:p>
          <a:endParaRPr lang="en-US"/>
        </a:p>
      </dgm:t>
    </dgm:pt>
    <dgm:pt modelId="{32F52876-E741-459C-9645-5F7FFA0E416D}" type="pres">
      <dgm:prSet presAssocID="{C2BB56C5-6086-444E-8704-233EE6111A96}" presName="diagram" presStyleCnt="0">
        <dgm:presLayoutVars>
          <dgm:dir/>
          <dgm:resizeHandles val="exact"/>
        </dgm:presLayoutVars>
      </dgm:prSet>
      <dgm:spPr/>
    </dgm:pt>
    <dgm:pt modelId="{A6BF58DB-E4C5-41E3-B36B-96A47CF41A30}" type="pres">
      <dgm:prSet presAssocID="{52353C1C-446C-4940-AD78-635EC07F6B03}" presName="node" presStyleLbl="node1" presStyleIdx="0" presStyleCnt="7">
        <dgm:presLayoutVars>
          <dgm:bulletEnabled val="1"/>
        </dgm:presLayoutVars>
      </dgm:prSet>
      <dgm:spPr/>
    </dgm:pt>
    <dgm:pt modelId="{9A3B1793-9F59-4929-8CA1-3475571AA171}" type="pres">
      <dgm:prSet presAssocID="{85AE143B-2317-4CB9-9029-F23ADCC04392}" presName="sibTrans" presStyleCnt="0"/>
      <dgm:spPr/>
    </dgm:pt>
    <dgm:pt modelId="{E170252F-B5DF-49F4-B84B-AA04A27198A3}" type="pres">
      <dgm:prSet presAssocID="{A4C68F78-7F42-44E4-A75E-EDEF187B0A02}" presName="node" presStyleLbl="node1" presStyleIdx="1" presStyleCnt="7">
        <dgm:presLayoutVars>
          <dgm:bulletEnabled val="1"/>
        </dgm:presLayoutVars>
      </dgm:prSet>
      <dgm:spPr/>
    </dgm:pt>
    <dgm:pt modelId="{6E0D7CA4-18B4-4F68-81DE-710D779D1796}" type="pres">
      <dgm:prSet presAssocID="{4E4E7A06-7C2C-46FF-9706-B053D7AC0538}" presName="sibTrans" presStyleCnt="0"/>
      <dgm:spPr/>
    </dgm:pt>
    <dgm:pt modelId="{AE5B0322-EC07-4934-9D00-5AE9A0C0C551}" type="pres">
      <dgm:prSet presAssocID="{22150F29-77A0-4427-82FA-52BDACA2D7D8}" presName="node" presStyleLbl="node1" presStyleIdx="2" presStyleCnt="7">
        <dgm:presLayoutVars>
          <dgm:bulletEnabled val="1"/>
        </dgm:presLayoutVars>
      </dgm:prSet>
      <dgm:spPr/>
    </dgm:pt>
    <dgm:pt modelId="{6A6F5B39-AAE9-4BD8-A66C-9480E97664A5}" type="pres">
      <dgm:prSet presAssocID="{46B0F0B0-3FBE-4387-ACE8-03AC4915E106}" presName="sibTrans" presStyleCnt="0"/>
      <dgm:spPr/>
    </dgm:pt>
    <dgm:pt modelId="{1C2181E6-A323-4A6C-A765-8746D98DA8AD}" type="pres">
      <dgm:prSet presAssocID="{6129294B-F417-47C5-9B6B-EFF77AF33618}" presName="node" presStyleLbl="node1" presStyleIdx="3" presStyleCnt="7">
        <dgm:presLayoutVars>
          <dgm:bulletEnabled val="1"/>
        </dgm:presLayoutVars>
      </dgm:prSet>
      <dgm:spPr/>
    </dgm:pt>
    <dgm:pt modelId="{A9C286D8-FFFC-4273-80F9-F381BA18CFBA}" type="pres">
      <dgm:prSet presAssocID="{9FEB2E59-A316-4ACF-B88D-2EDA952DC790}" presName="sibTrans" presStyleCnt="0"/>
      <dgm:spPr/>
    </dgm:pt>
    <dgm:pt modelId="{B3413B19-D5BB-403C-8B73-58AC034A0ED0}" type="pres">
      <dgm:prSet presAssocID="{987FA120-638E-4952-B2F7-FD6428781EFC}" presName="node" presStyleLbl="node1" presStyleIdx="4" presStyleCnt="7">
        <dgm:presLayoutVars>
          <dgm:bulletEnabled val="1"/>
        </dgm:presLayoutVars>
      </dgm:prSet>
      <dgm:spPr/>
    </dgm:pt>
    <dgm:pt modelId="{8744D43F-7CA9-4260-B2AE-8759672C80F4}" type="pres">
      <dgm:prSet presAssocID="{73033573-5EA3-42BE-8102-560EB8BDD147}" presName="sibTrans" presStyleCnt="0"/>
      <dgm:spPr/>
    </dgm:pt>
    <dgm:pt modelId="{EABE2507-9E45-4A19-A090-A5FB686A5A90}" type="pres">
      <dgm:prSet presAssocID="{F28BBABC-6041-4ADE-AFB1-DC4D11C05405}" presName="node" presStyleLbl="node1" presStyleIdx="5" presStyleCnt="7">
        <dgm:presLayoutVars>
          <dgm:bulletEnabled val="1"/>
        </dgm:presLayoutVars>
      </dgm:prSet>
      <dgm:spPr/>
    </dgm:pt>
    <dgm:pt modelId="{0481C827-643D-4DF4-922A-3014AE3B4C18}" type="pres">
      <dgm:prSet presAssocID="{60737BBF-CEFC-4A47-9341-E3EAB575DF0D}" presName="sibTrans" presStyleCnt="0"/>
      <dgm:spPr/>
    </dgm:pt>
    <dgm:pt modelId="{54237FE2-302E-41B2-81F6-BCF04DD5EDEB}" type="pres">
      <dgm:prSet presAssocID="{BAB07A1B-74DD-4524-A614-450AE4365882}" presName="node" presStyleLbl="node1" presStyleIdx="6" presStyleCnt="7">
        <dgm:presLayoutVars>
          <dgm:bulletEnabled val="1"/>
        </dgm:presLayoutVars>
      </dgm:prSet>
      <dgm:spPr/>
    </dgm:pt>
  </dgm:ptLst>
  <dgm:cxnLst>
    <dgm:cxn modelId="{FD9A492D-B7CD-48D6-B9B8-B25BE463E33B}" srcId="{C2BB56C5-6086-444E-8704-233EE6111A96}" destId="{BAB07A1B-74DD-4524-A614-450AE4365882}" srcOrd="6" destOrd="0" parTransId="{52A8FAE6-85C1-40DA-8B41-F83D0E120090}" sibTransId="{F826B55A-8AFB-4E6B-B296-71AA6E4B8D76}"/>
    <dgm:cxn modelId="{4E106A36-88EA-4087-B90D-6AC9840A4328}" srcId="{C2BB56C5-6086-444E-8704-233EE6111A96}" destId="{6129294B-F417-47C5-9B6B-EFF77AF33618}" srcOrd="3" destOrd="0" parTransId="{E5AB7AE0-4DBF-4D19-BA42-D5DE0EF65FD2}" sibTransId="{9FEB2E59-A316-4ACF-B88D-2EDA952DC790}"/>
    <dgm:cxn modelId="{64AD803E-4920-456C-9202-3DBD39A46961}" type="presOf" srcId="{A4C68F78-7F42-44E4-A75E-EDEF187B0A02}" destId="{E170252F-B5DF-49F4-B84B-AA04A27198A3}" srcOrd="0" destOrd="0" presId="urn:microsoft.com/office/officeart/2005/8/layout/default"/>
    <dgm:cxn modelId="{1B91056D-A369-4CDC-AE13-19BC09FFD64E}" srcId="{C2BB56C5-6086-444E-8704-233EE6111A96}" destId="{F28BBABC-6041-4ADE-AFB1-DC4D11C05405}" srcOrd="5" destOrd="0" parTransId="{CD58E06B-AEF9-4E74-BF8D-DB7A1F8D91D0}" sibTransId="{60737BBF-CEFC-4A47-9341-E3EAB575DF0D}"/>
    <dgm:cxn modelId="{F77B8254-9F6A-4F1A-9C2A-ED336ACAB7AA}" type="presOf" srcId="{C2BB56C5-6086-444E-8704-233EE6111A96}" destId="{32F52876-E741-459C-9645-5F7FFA0E416D}" srcOrd="0" destOrd="0" presId="urn:microsoft.com/office/officeart/2005/8/layout/default"/>
    <dgm:cxn modelId="{B4411B79-35D0-42F6-9C25-F5A5CC1E9A0C}" type="presOf" srcId="{F28BBABC-6041-4ADE-AFB1-DC4D11C05405}" destId="{EABE2507-9E45-4A19-A090-A5FB686A5A90}" srcOrd="0" destOrd="0" presId="urn:microsoft.com/office/officeart/2005/8/layout/default"/>
    <dgm:cxn modelId="{38FECF59-668C-422D-9ADC-738AE2913791}" srcId="{C2BB56C5-6086-444E-8704-233EE6111A96}" destId="{A4C68F78-7F42-44E4-A75E-EDEF187B0A02}" srcOrd="1" destOrd="0" parTransId="{AA75ED75-0B14-476E-9768-3B8B3B90888E}" sibTransId="{4E4E7A06-7C2C-46FF-9706-B053D7AC0538}"/>
    <dgm:cxn modelId="{FCFB15AF-C63E-4EF4-AB93-EDA2905B6742}" type="presOf" srcId="{BAB07A1B-74DD-4524-A614-450AE4365882}" destId="{54237FE2-302E-41B2-81F6-BCF04DD5EDEB}" srcOrd="0" destOrd="0" presId="urn:microsoft.com/office/officeart/2005/8/layout/default"/>
    <dgm:cxn modelId="{342D1DB2-5793-4ECE-98B4-49076E793370}" type="presOf" srcId="{22150F29-77A0-4427-82FA-52BDACA2D7D8}" destId="{AE5B0322-EC07-4934-9D00-5AE9A0C0C551}" srcOrd="0" destOrd="0" presId="urn:microsoft.com/office/officeart/2005/8/layout/default"/>
    <dgm:cxn modelId="{7416C8B3-169D-446D-A2AD-AC30D38772D7}" srcId="{C2BB56C5-6086-444E-8704-233EE6111A96}" destId="{987FA120-638E-4952-B2F7-FD6428781EFC}" srcOrd="4" destOrd="0" parTransId="{C87D140A-16D1-4B60-A1A2-31542CB6A776}" sibTransId="{73033573-5EA3-42BE-8102-560EB8BDD147}"/>
    <dgm:cxn modelId="{5604EBB8-2CD5-48C9-96C7-227797B8B930}" srcId="{C2BB56C5-6086-444E-8704-233EE6111A96}" destId="{52353C1C-446C-4940-AD78-635EC07F6B03}" srcOrd="0" destOrd="0" parTransId="{B99DFCD2-395D-438F-AB5C-7B1B4181955E}" sibTransId="{85AE143B-2317-4CB9-9029-F23ADCC04392}"/>
    <dgm:cxn modelId="{7AFB90BB-3327-40FE-839C-3BCEAE612B58}" type="presOf" srcId="{987FA120-638E-4952-B2F7-FD6428781EFC}" destId="{B3413B19-D5BB-403C-8B73-58AC034A0ED0}" srcOrd="0" destOrd="0" presId="urn:microsoft.com/office/officeart/2005/8/layout/default"/>
    <dgm:cxn modelId="{B6B629C5-C364-4867-93E5-4A30A46415FC}" type="presOf" srcId="{52353C1C-446C-4940-AD78-635EC07F6B03}" destId="{A6BF58DB-E4C5-41E3-B36B-96A47CF41A30}" srcOrd="0" destOrd="0" presId="urn:microsoft.com/office/officeart/2005/8/layout/default"/>
    <dgm:cxn modelId="{848FB2DF-52E9-46FE-9237-5989829D37FB}" type="presOf" srcId="{6129294B-F417-47C5-9B6B-EFF77AF33618}" destId="{1C2181E6-A323-4A6C-A765-8746D98DA8AD}" srcOrd="0" destOrd="0" presId="urn:microsoft.com/office/officeart/2005/8/layout/default"/>
    <dgm:cxn modelId="{9A5CA2E1-7549-41CD-B922-D84D084B33EE}" srcId="{C2BB56C5-6086-444E-8704-233EE6111A96}" destId="{22150F29-77A0-4427-82FA-52BDACA2D7D8}" srcOrd="2" destOrd="0" parTransId="{2577BCC7-5B05-4906-9AB2-5C61D6F3684E}" sibTransId="{46B0F0B0-3FBE-4387-ACE8-03AC4915E106}"/>
    <dgm:cxn modelId="{3D6BF6A6-8C36-464F-92AD-C1C317C6B901}" type="presParOf" srcId="{32F52876-E741-459C-9645-5F7FFA0E416D}" destId="{A6BF58DB-E4C5-41E3-B36B-96A47CF41A30}" srcOrd="0" destOrd="0" presId="urn:microsoft.com/office/officeart/2005/8/layout/default"/>
    <dgm:cxn modelId="{C59B0FD2-4BAA-44EA-BCBD-A0D9A5E0A7AC}" type="presParOf" srcId="{32F52876-E741-459C-9645-5F7FFA0E416D}" destId="{9A3B1793-9F59-4929-8CA1-3475571AA171}" srcOrd="1" destOrd="0" presId="urn:microsoft.com/office/officeart/2005/8/layout/default"/>
    <dgm:cxn modelId="{4A519DF3-F33E-4761-9B42-B60CE66705BF}" type="presParOf" srcId="{32F52876-E741-459C-9645-5F7FFA0E416D}" destId="{E170252F-B5DF-49F4-B84B-AA04A27198A3}" srcOrd="2" destOrd="0" presId="urn:microsoft.com/office/officeart/2005/8/layout/default"/>
    <dgm:cxn modelId="{BF597566-31E3-46F2-8077-31A757E6BB32}" type="presParOf" srcId="{32F52876-E741-459C-9645-5F7FFA0E416D}" destId="{6E0D7CA4-18B4-4F68-81DE-710D779D1796}" srcOrd="3" destOrd="0" presId="urn:microsoft.com/office/officeart/2005/8/layout/default"/>
    <dgm:cxn modelId="{6BBFCF3B-2C97-4C10-8624-B50434C7FCBE}" type="presParOf" srcId="{32F52876-E741-459C-9645-5F7FFA0E416D}" destId="{AE5B0322-EC07-4934-9D00-5AE9A0C0C551}" srcOrd="4" destOrd="0" presId="urn:microsoft.com/office/officeart/2005/8/layout/default"/>
    <dgm:cxn modelId="{9EFD24A2-3415-4274-91B5-3E62E0559BB9}" type="presParOf" srcId="{32F52876-E741-459C-9645-5F7FFA0E416D}" destId="{6A6F5B39-AAE9-4BD8-A66C-9480E97664A5}" srcOrd="5" destOrd="0" presId="urn:microsoft.com/office/officeart/2005/8/layout/default"/>
    <dgm:cxn modelId="{6C14DC79-D44A-4DAB-A5D3-EC743B7522F6}" type="presParOf" srcId="{32F52876-E741-459C-9645-5F7FFA0E416D}" destId="{1C2181E6-A323-4A6C-A765-8746D98DA8AD}" srcOrd="6" destOrd="0" presId="urn:microsoft.com/office/officeart/2005/8/layout/default"/>
    <dgm:cxn modelId="{82AB2CB0-3A06-4C2E-81F5-DEDC992728F0}" type="presParOf" srcId="{32F52876-E741-459C-9645-5F7FFA0E416D}" destId="{A9C286D8-FFFC-4273-80F9-F381BA18CFBA}" srcOrd="7" destOrd="0" presId="urn:microsoft.com/office/officeart/2005/8/layout/default"/>
    <dgm:cxn modelId="{D9F13DE3-D1C3-45A3-A203-C32CA7B9B4E3}" type="presParOf" srcId="{32F52876-E741-459C-9645-5F7FFA0E416D}" destId="{B3413B19-D5BB-403C-8B73-58AC034A0ED0}" srcOrd="8" destOrd="0" presId="urn:microsoft.com/office/officeart/2005/8/layout/default"/>
    <dgm:cxn modelId="{F2DC730D-9CD0-4480-8C05-542AEE22BD6A}" type="presParOf" srcId="{32F52876-E741-459C-9645-5F7FFA0E416D}" destId="{8744D43F-7CA9-4260-B2AE-8759672C80F4}" srcOrd="9" destOrd="0" presId="urn:microsoft.com/office/officeart/2005/8/layout/default"/>
    <dgm:cxn modelId="{371AFE0B-5E6C-4A4D-8119-25289AB8F196}" type="presParOf" srcId="{32F52876-E741-459C-9645-5F7FFA0E416D}" destId="{EABE2507-9E45-4A19-A090-A5FB686A5A90}" srcOrd="10" destOrd="0" presId="urn:microsoft.com/office/officeart/2005/8/layout/default"/>
    <dgm:cxn modelId="{E8FDB065-1C79-4E40-8978-3BCA41F5468D}" type="presParOf" srcId="{32F52876-E741-459C-9645-5F7FFA0E416D}" destId="{0481C827-643D-4DF4-922A-3014AE3B4C18}" srcOrd="11" destOrd="0" presId="urn:microsoft.com/office/officeart/2005/8/layout/default"/>
    <dgm:cxn modelId="{15A05107-9BAD-4A5D-ADF6-3300DE3C2630}" type="presParOf" srcId="{32F52876-E741-459C-9645-5F7FFA0E416D}" destId="{54237FE2-302E-41B2-81F6-BCF04DD5EDE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F4DC3A-EBE5-474F-8783-7E3DA0ACFC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89D1E0-AC55-48AC-8D08-1B66E8D4C4E2}">
      <dgm:prSet/>
      <dgm:spPr/>
      <dgm:t>
        <a:bodyPr/>
        <a:lstStyle/>
        <a:p>
          <a:r>
            <a:rPr lang="nb-NO" b="1" i="1"/>
            <a:t>Iterasjon</a:t>
          </a:r>
          <a:r>
            <a:rPr lang="nb-NO"/>
            <a:t> . Det å utføre noe flere ganger, gjentakelse</a:t>
          </a:r>
          <a:endParaRPr lang="en-US"/>
        </a:p>
      </dgm:t>
    </dgm:pt>
    <dgm:pt modelId="{B942BDD2-2D92-4713-81B4-479E31C74C7C}" type="parTrans" cxnId="{891A9B80-0D8D-4E7A-857E-76E7A7053046}">
      <dgm:prSet/>
      <dgm:spPr/>
      <dgm:t>
        <a:bodyPr/>
        <a:lstStyle/>
        <a:p>
          <a:endParaRPr lang="en-US"/>
        </a:p>
      </dgm:t>
    </dgm:pt>
    <dgm:pt modelId="{1D8038E1-80EA-4941-9D05-41758EDA61DE}" type="sibTrans" cxnId="{891A9B80-0D8D-4E7A-857E-76E7A7053046}">
      <dgm:prSet/>
      <dgm:spPr/>
      <dgm:t>
        <a:bodyPr/>
        <a:lstStyle/>
        <a:p>
          <a:endParaRPr lang="en-US"/>
        </a:p>
      </dgm:t>
    </dgm:pt>
    <dgm:pt modelId="{B33CB329-FB4C-4E19-8874-073262E20152}">
      <dgm:prSet/>
      <dgm:spPr/>
      <dgm:t>
        <a:bodyPr/>
        <a:lstStyle/>
        <a:p>
          <a:r>
            <a:rPr lang="nb-NO"/>
            <a:t>Typisk varighet – 2 uker</a:t>
          </a:r>
          <a:endParaRPr lang="en-US"/>
        </a:p>
      </dgm:t>
    </dgm:pt>
    <dgm:pt modelId="{6F0C2B3D-4CE2-425B-B526-6638E0AA5828}" type="parTrans" cxnId="{5C080CFD-B22F-4885-87A6-FF89E89B543A}">
      <dgm:prSet/>
      <dgm:spPr/>
      <dgm:t>
        <a:bodyPr/>
        <a:lstStyle/>
        <a:p>
          <a:endParaRPr lang="en-US"/>
        </a:p>
      </dgm:t>
    </dgm:pt>
    <dgm:pt modelId="{AB442EDC-66E8-497D-A433-978A9F3639C2}" type="sibTrans" cxnId="{5C080CFD-B22F-4885-87A6-FF89E89B543A}">
      <dgm:prSet/>
      <dgm:spPr/>
      <dgm:t>
        <a:bodyPr/>
        <a:lstStyle/>
        <a:p>
          <a:endParaRPr lang="en-US"/>
        </a:p>
      </dgm:t>
    </dgm:pt>
    <dgm:pt modelId="{D5A5862F-6BDC-4B35-B78C-4BFEEE15A342}">
      <dgm:prSet/>
      <dgm:spPr/>
      <dgm:t>
        <a:bodyPr/>
        <a:lstStyle/>
        <a:p>
          <a:r>
            <a:rPr lang="nb-NO"/>
            <a:t>Maks tid før ny fungerende versjon demonstreres</a:t>
          </a:r>
          <a:endParaRPr lang="en-US"/>
        </a:p>
      </dgm:t>
    </dgm:pt>
    <dgm:pt modelId="{B2F44C28-825F-4693-ACD5-342A20E152C3}" type="parTrans" cxnId="{44BD4DB8-99CD-40B6-B3EC-AC622DCD74DE}">
      <dgm:prSet/>
      <dgm:spPr/>
      <dgm:t>
        <a:bodyPr/>
        <a:lstStyle/>
        <a:p>
          <a:endParaRPr lang="en-US"/>
        </a:p>
      </dgm:t>
    </dgm:pt>
    <dgm:pt modelId="{FE80E293-9C18-4B83-B0AE-20A5E714C6D2}" type="sibTrans" cxnId="{44BD4DB8-99CD-40B6-B3EC-AC622DCD74DE}">
      <dgm:prSet/>
      <dgm:spPr/>
      <dgm:t>
        <a:bodyPr/>
        <a:lstStyle/>
        <a:p>
          <a:endParaRPr lang="en-US"/>
        </a:p>
      </dgm:t>
    </dgm:pt>
    <dgm:pt modelId="{FB5639A9-51A2-4DF4-B205-89BE92F4CF5C}" type="pres">
      <dgm:prSet presAssocID="{62F4DC3A-EBE5-474F-8783-7E3DA0ACFC49}" presName="root" presStyleCnt="0">
        <dgm:presLayoutVars>
          <dgm:dir/>
          <dgm:resizeHandles val="exact"/>
        </dgm:presLayoutVars>
      </dgm:prSet>
      <dgm:spPr/>
    </dgm:pt>
    <dgm:pt modelId="{E54FC0A9-5EE2-46B2-9654-EEAC78A7E168}" type="pres">
      <dgm:prSet presAssocID="{E689D1E0-AC55-48AC-8D08-1B66E8D4C4E2}" presName="compNode" presStyleCnt="0"/>
      <dgm:spPr/>
    </dgm:pt>
    <dgm:pt modelId="{0101D13C-D54A-43F9-9532-3F3E0CA4A230}" type="pres">
      <dgm:prSet presAssocID="{E689D1E0-AC55-48AC-8D08-1B66E8D4C4E2}" presName="bgRect" presStyleLbl="bgShp" presStyleIdx="0" presStyleCnt="3"/>
      <dgm:spPr/>
    </dgm:pt>
    <dgm:pt modelId="{36C75755-C04F-47B2-B1CD-DFD199A9C6BF}" type="pres">
      <dgm:prSet presAssocID="{E689D1E0-AC55-48AC-8D08-1B66E8D4C4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beidsflyt"/>
        </a:ext>
      </dgm:extLst>
    </dgm:pt>
    <dgm:pt modelId="{837293B3-3289-46F2-8CD6-3C4B9C4AC778}" type="pres">
      <dgm:prSet presAssocID="{E689D1E0-AC55-48AC-8D08-1B66E8D4C4E2}" presName="spaceRect" presStyleCnt="0"/>
      <dgm:spPr/>
    </dgm:pt>
    <dgm:pt modelId="{C09BB0DF-0FEB-479B-8281-79D4DF34BE20}" type="pres">
      <dgm:prSet presAssocID="{E689D1E0-AC55-48AC-8D08-1B66E8D4C4E2}" presName="parTx" presStyleLbl="revTx" presStyleIdx="0" presStyleCnt="3">
        <dgm:presLayoutVars>
          <dgm:chMax val="0"/>
          <dgm:chPref val="0"/>
        </dgm:presLayoutVars>
      </dgm:prSet>
      <dgm:spPr/>
    </dgm:pt>
    <dgm:pt modelId="{693E6464-D635-4390-960D-05F7F821EEE6}" type="pres">
      <dgm:prSet presAssocID="{1D8038E1-80EA-4941-9D05-41758EDA61DE}" presName="sibTrans" presStyleCnt="0"/>
      <dgm:spPr/>
    </dgm:pt>
    <dgm:pt modelId="{34693010-4E00-4ADE-A3A7-70620A96BC4E}" type="pres">
      <dgm:prSet presAssocID="{B33CB329-FB4C-4E19-8874-073262E20152}" presName="compNode" presStyleCnt="0"/>
      <dgm:spPr/>
    </dgm:pt>
    <dgm:pt modelId="{83725BFE-EBB8-4B6D-853C-1467FA1C6E7F}" type="pres">
      <dgm:prSet presAssocID="{B33CB329-FB4C-4E19-8874-073262E20152}" presName="bgRect" presStyleLbl="bgShp" presStyleIdx="1" presStyleCnt="3"/>
      <dgm:spPr/>
    </dgm:pt>
    <dgm:pt modelId="{B0371A48-4031-4CE9-83DC-D0EFC891B4DD}" type="pres">
      <dgm:prSet presAssocID="{B33CB329-FB4C-4E19-8874-073262E201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peklokke"/>
        </a:ext>
      </dgm:extLst>
    </dgm:pt>
    <dgm:pt modelId="{902512C3-8C71-4A41-9DA6-C014D36046B5}" type="pres">
      <dgm:prSet presAssocID="{B33CB329-FB4C-4E19-8874-073262E20152}" presName="spaceRect" presStyleCnt="0"/>
      <dgm:spPr/>
    </dgm:pt>
    <dgm:pt modelId="{D5C987A9-B710-48E6-81CE-C8BB5B8381BB}" type="pres">
      <dgm:prSet presAssocID="{B33CB329-FB4C-4E19-8874-073262E20152}" presName="parTx" presStyleLbl="revTx" presStyleIdx="1" presStyleCnt="3">
        <dgm:presLayoutVars>
          <dgm:chMax val="0"/>
          <dgm:chPref val="0"/>
        </dgm:presLayoutVars>
      </dgm:prSet>
      <dgm:spPr/>
    </dgm:pt>
    <dgm:pt modelId="{513C26EC-D358-4E1D-8019-671E8FA5116F}" type="pres">
      <dgm:prSet presAssocID="{AB442EDC-66E8-497D-A433-978A9F3639C2}" presName="sibTrans" presStyleCnt="0"/>
      <dgm:spPr/>
    </dgm:pt>
    <dgm:pt modelId="{684F601A-F764-4AE2-8A32-E2DE20D0F073}" type="pres">
      <dgm:prSet presAssocID="{D5A5862F-6BDC-4B35-B78C-4BFEEE15A342}" presName="compNode" presStyleCnt="0"/>
      <dgm:spPr/>
    </dgm:pt>
    <dgm:pt modelId="{D613B9FE-259D-4371-9C07-170138E18E9A}" type="pres">
      <dgm:prSet presAssocID="{D5A5862F-6BDC-4B35-B78C-4BFEEE15A342}" presName="bgRect" presStyleLbl="bgShp" presStyleIdx="2" presStyleCnt="3"/>
      <dgm:spPr/>
    </dgm:pt>
    <dgm:pt modelId="{D8EEB458-5CD2-48BE-82DA-B1D332E43BDB}" type="pres">
      <dgm:prSet presAssocID="{D5A5862F-6BDC-4B35-B78C-4BFEEE15A3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87FA1806-251F-4605-8D09-3DB0990247D1}" type="pres">
      <dgm:prSet presAssocID="{D5A5862F-6BDC-4B35-B78C-4BFEEE15A342}" presName="spaceRect" presStyleCnt="0"/>
      <dgm:spPr/>
    </dgm:pt>
    <dgm:pt modelId="{BB588213-CED6-4F4A-A721-F4BEDD3CCEDB}" type="pres">
      <dgm:prSet presAssocID="{D5A5862F-6BDC-4B35-B78C-4BFEEE15A342}" presName="parTx" presStyleLbl="revTx" presStyleIdx="2" presStyleCnt="3">
        <dgm:presLayoutVars>
          <dgm:chMax val="0"/>
          <dgm:chPref val="0"/>
        </dgm:presLayoutVars>
      </dgm:prSet>
      <dgm:spPr/>
    </dgm:pt>
  </dgm:ptLst>
  <dgm:cxnLst>
    <dgm:cxn modelId="{91DA8327-80BC-4F9B-9D6B-E67B3FB0B790}" type="presOf" srcId="{B33CB329-FB4C-4E19-8874-073262E20152}" destId="{D5C987A9-B710-48E6-81CE-C8BB5B8381BB}" srcOrd="0" destOrd="0" presId="urn:microsoft.com/office/officeart/2018/2/layout/IconVerticalSolidList"/>
    <dgm:cxn modelId="{23D0C079-5731-43F7-9938-D05F5FBA4148}" type="presOf" srcId="{D5A5862F-6BDC-4B35-B78C-4BFEEE15A342}" destId="{BB588213-CED6-4F4A-A721-F4BEDD3CCEDB}" srcOrd="0" destOrd="0" presId="urn:microsoft.com/office/officeart/2018/2/layout/IconVerticalSolidList"/>
    <dgm:cxn modelId="{891A9B80-0D8D-4E7A-857E-76E7A7053046}" srcId="{62F4DC3A-EBE5-474F-8783-7E3DA0ACFC49}" destId="{E689D1E0-AC55-48AC-8D08-1B66E8D4C4E2}" srcOrd="0" destOrd="0" parTransId="{B942BDD2-2D92-4713-81B4-479E31C74C7C}" sibTransId="{1D8038E1-80EA-4941-9D05-41758EDA61DE}"/>
    <dgm:cxn modelId="{44BD4DB8-99CD-40B6-B3EC-AC622DCD74DE}" srcId="{62F4DC3A-EBE5-474F-8783-7E3DA0ACFC49}" destId="{D5A5862F-6BDC-4B35-B78C-4BFEEE15A342}" srcOrd="2" destOrd="0" parTransId="{B2F44C28-825F-4693-ACD5-342A20E152C3}" sibTransId="{FE80E293-9C18-4B83-B0AE-20A5E714C6D2}"/>
    <dgm:cxn modelId="{8201B4D2-1282-4081-B6F5-1758020E1060}" type="presOf" srcId="{62F4DC3A-EBE5-474F-8783-7E3DA0ACFC49}" destId="{FB5639A9-51A2-4DF4-B205-89BE92F4CF5C}" srcOrd="0" destOrd="0" presId="urn:microsoft.com/office/officeart/2018/2/layout/IconVerticalSolidList"/>
    <dgm:cxn modelId="{BE6216F4-0423-46D6-A8D4-0B98C3575FE9}" type="presOf" srcId="{E689D1E0-AC55-48AC-8D08-1B66E8D4C4E2}" destId="{C09BB0DF-0FEB-479B-8281-79D4DF34BE20}" srcOrd="0" destOrd="0" presId="urn:microsoft.com/office/officeart/2018/2/layout/IconVerticalSolidList"/>
    <dgm:cxn modelId="{5C080CFD-B22F-4885-87A6-FF89E89B543A}" srcId="{62F4DC3A-EBE5-474F-8783-7E3DA0ACFC49}" destId="{B33CB329-FB4C-4E19-8874-073262E20152}" srcOrd="1" destOrd="0" parTransId="{6F0C2B3D-4CE2-425B-B526-6638E0AA5828}" sibTransId="{AB442EDC-66E8-497D-A433-978A9F3639C2}"/>
    <dgm:cxn modelId="{EC2891F9-4504-4674-87CC-4B03CD169165}" type="presParOf" srcId="{FB5639A9-51A2-4DF4-B205-89BE92F4CF5C}" destId="{E54FC0A9-5EE2-46B2-9654-EEAC78A7E168}" srcOrd="0" destOrd="0" presId="urn:microsoft.com/office/officeart/2018/2/layout/IconVerticalSolidList"/>
    <dgm:cxn modelId="{2414168F-406A-42B5-84FE-DCE11EB55E45}" type="presParOf" srcId="{E54FC0A9-5EE2-46B2-9654-EEAC78A7E168}" destId="{0101D13C-D54A-43F9-9532-3F3E0CA4A230}" srcOrd="0" destOrd="0" presId="urn:microsoft.com/office/officeart/2018/2/layout/IconVerticalSolidList"/>
    <dgm:cxn modelId="{946057FF-7DEF-4340-B56A-9AFE72031772}" type="presParOf" srcId="{E54FC0A9-5EE2-46B2-9654-EEAC78A7E168}" destId="{36C75755-C04F-47B2-B1CD-DFD199A9C6BF}" srcOrd="1" destOrd="0" presId="urn:microsoft.com/office/officeart/2018/2/layout/IconVerticalSolidList"/>
    <dgm:cxn modelId="{CC3C1D88-BF2C-49DE-8223-C5610B5D922A}" type="presParOf" srcId="{E54FC0A9-5EE2-46B2-9654-EEAC78A7E168}" destId="{837293B3-3289-46F2-8CD6-3C4B9C4AC778}" srcOrd="2" destOrd="0" presId="urn:microsoft.com/office/officeart/2018/2/layout/IconVerticalSolidList"/>
    <dgm:cxn modelId="{94715153-1E5E-45D9-973E-FABD199EEAC0}" type="presParOf" srcId="{E54FC0A9-5EE2-46B2-9654-EEAC78A7E168}" destId="{C09BB0DF-0FEB-479B-8281-79D4DF34BE20}" srcOrd="3" destOrd="0" presId="urn:microsoft.com/office/officeart/2018/2/layout/IconVerticalSolidList"/>
    <dgm:cxn modelId="{0E4F4D7E-4883-4054-85C0-BACCD6FBDDD0}" type="presParOf" srcId="{FB5639A9-51A2-4DF4-B205-89BE92F4CF5C}" destId="{693E6464-D635-4390-960D-05F7F821EEE6}" srcOrd="1" destOrd="0" presId="urn:microsoft.com/office/officeart/2018/2/layout/IconVerticalSolidList"/>
    <dgm:cxn modelId="{2AB5B021-513D-4742-AF35-0673EFE97F56}" type="presParOf" srcId="{FB5639A9-51A2-4DF4-B205-89BE92F4CF5C}" destId="{34693010-4E00-4ADE-A3A7-70620A96BC4E}" srcOrd="2" destOrd="0" presId="urn:microsoft.com/office/officeart/2018/2/layout/IconVerticalSolidList"/>
    <dgm:cxn modelId="{1BB211A8-CA0C-4FFD-A22E-533F84C8863E}" type="presParOf" srcId="{34693010-4E00-4ADE-A3A7-70620A96BC4E}" destId="{83725BFE-EBB8-4B6D-853C-1467FA1C6E7F}" srcOrd="0" destOrd="0" presId="urn:microsoft.com/office/officeart/2018/2/layout/IconVerticalSolidList"/>
    <dgm:cxn modelId="{19C9BA10-B190-4D76-BEE2-5B480D6E86A9}" type="presParOf" srcId="{34693010-4E00-4ADE-A3A7-70620A96BC4E}" destId="{B0371A48-4031-4CE9-83DC-D0EFC891B4DD}" srcOrd="1" destOrd="0" presId="urn:microsoft.com/office/officeart/2018/2/layout/IconVerticalSolidList"/>
    <dgm:cxn modelId="{33C4D4AE-2B20-45EC-A9DF-43651EF5AD5C}" type="presParOf" srcId="{34693010-4E00-4ADE-A3A7-70620A96BC4E}" destId="{902512C3-8C71-4A41-9DA6-C014D36046B5}" srcOrd="2" destOrd="0" presId="urn:microsoft.com/office/officeart/2018/2/layout/IconVerticalSolidList"/>
    <dgm:cxn modelId="{B9253A16-2310-46E5-A6C9-9616DBB65007}" type="presParOf" srcId="{34693010-4E00-4ADE-A3A7-70620A96BC4E}" destId="{D5C987A9-B710-48E6-81CE-C8BB5B8381BB}" srcOrd="3" destOrd="0" presId="urn:microsoft.com/office/officeart/2018/2/layout/IconVerticalSolidList"/>
    <dgm:cxn modelId="{15492224-AFFA-4651-9688-4EB0913CCBA3}" type="presParOf" srcId="{FB5639A9-51A2-4DF4-B205-89BE92F4CF5C}" destId="{513C26EC-D358-4E1D-8019-671E8FA5116F}" srcOrd="3" destOrd="0" presId="urn:microsoft.com/office/officeart/2018/2/layout/IconVerticalSolidList"/>
    <dgm:cxn modelId="{E071BF0E-9BC4-46FB-8756-7178F26B0148}" type="presParOf" srcId="{FB5639A9-51A2-4DF4-B205-89BE92F4CF5C}" destId="{684F601A-F764-4AE2-8A32-E2DE20D0F073}" srcOrd="4" destOrd="0" presId="urn:microsoft.com/office/officeart/2018/2/layout/IconVerticalSolidList"/>
    <dgm:cxn modelId="{A0303FD8-B13F-4F00-9D6B-B6DF5FE0425E}" type="presParOf" srcId="{684F601A-F764-4AE2-8A32-E2DE20D0F073}" destId="{D613B9FE-259D-4371-9C07-170138E18E9A}" srcOrd="0" destOrd="0" presId="urn:microsoft.com/office/officeart/2018/2/layout/IconVerticalSolidList"/>
    <dgm:cxn modelId="{C7210428-0A65-42BB-B11C-7363130CE181}" type="presParOf" srcId="{684F601A-F764-4AE2-8A32-E2DE20D0F073}" destId="{D8EEB458-5CD2-48BE-82DA-B1D332E43BDB}" srcOrd="1" destOrd="0" presId="urn:microsoft.com/office/officeart/2018/2/layout/IconVerticalSolidList"/>
    <dgm:cxn modelId="{98028957-BA49-4D0F-8423-B1F2F24938B8}" type="presParOf" srcId="{684F601A-F764-4AE2-8A32-E2DE20D0F073}" destId="{87FA1806-251F-4605-8D09-3DB0990247D1}" srcOrd="2" destOrd="0" presId="urn:microsoft.com/office/officeart/2018/2/layout/IconVerticalSolidList"/>
    <dgm:cxn modelId="{7767F14C-F131-4CEB-8A21-9961E935F5CF}" type="presParOf" srcId="{684F601A-F764-4AE2-8A32-E2DE20D0F073}" destId="{BB588213-CED6-4F4A-A721-F4BEDD3CCE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794C2F-6807-4949-B15B-349EE50BD0C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12E894-806C-48B0-9344-66004ECC05E8}">
      <dgm:prSet/>
      <dgm:spPr/>
      <dgm:t>
        <a:bodyPr/>
        <a:lstStyle/>
        <a:p>
          <a:r>
            <a:rPr lang="nb-NO"/>
            <a:t>Daglig møte med teamet</a:t>
          </a:r>
          <a:endParaRPr lang="en-US"/>
        </a:p>
      </dgm:t>
    </dgm:pt>
    <dgm:pt modelId="{2472047E-5F51-40E4-872D-7CF7AAD82B2A}" type="parTrans" cxnId="{72CCBF29-9611-4D79-92EE-81D74CBF4199}">
      <dgm:prSet/>
      <dgm:spPr/>
      <dgm:t>
        <a:bodyPr/>
        <a:lstStyle/>
        <a:p>
          <a:endParaRPr lang="en-US"/>
        </a:p>
      </dgm:t>
    </dgm:pt>
    <dgm:pt modelId="{49D6B380-754F-4CA0-BE4E-EA3C2E6CD87D}" type="sibTrans" cxnId="{72CCBF29-9611-4D79-92EE-81D74CBF4199}">
      <dgm:prSet/>
      <dgm:spPr/>
      <dgm:t>
        <a:bodyPr/>
        <a:lstStyle/>
        <a:p>
          <a:endParaRPr lang="en-US"/>
        </a:p>
      </dgm:t>
    </dgm:pt>
    <dgm:pt modelId="{384C38B8-532A-439C-9705-E9A3876707FF}">
      <dgm:prSet/>
      <dgm:spPr/>
      <dgm:t>
        <a:bodyPr/>
        <a:lstStyle/>
        <a:p>
          <a:r>
            <a:rPr lang="nb-NO"/>
            <a:t>Skal ikke ta mer enn 10-15 min. Derfor står vi!</a:t>
          </a:r>
          <a:endParaRPr lang="en-US"/>
        </a:p>
      </dgm:t>
    </dgm:pt>
    <dgm:pt modelId="{7BADB201-8B06-4412-B2CE-359788CC65B2}" type="parTrans" cxnId="{63421CFF-C4D5-496F-9E03-1DCEC8209FEE}">
      <dgm:prSet/>
      <dgm:spPr/>
      <dgm:t>
        <a:bodyPr/>
        <a:lstStyle/>
        <a:p>
          <a:endParaRPr lang="en-US"/>
        </a:p>
      </dgm:t>
    </dgm:pt>
    <dgm:pt modelId="{AA64616D-6E4C-4326-AB95-FC1A8005A5D2}" type="sibTrans" cxnId="{63421CFF-C4D5-496F-9E03-1DCEC8209FEE}">
      <dgm:prSet/>
      <dgm:spPr/>
      <dgm:t>
        <a:bodyPr/>
        <a:lstStyle/>
        <a:p>
          <a:endParaRPr lang="en-US"/>
        </a:p>
      </dgm:t>
    </dgm:pt>
    <dgm:pt modelId="{C2417264-649A-410A-A78C-DD946C523217}">
      <dgm:prSet/>
      <dgm:spPr/>
      <dgm:t>
        <a:bodyPr/>
        <a:lstStyle/>
        <a:p>
          <a:r>
            <a:rPr lang="nb-NO"/>
            <a:t>Identifisere eventuelle flaskehalser med inneværende arbeid</a:t>
          </a:r>
          <a:endParaRPr lang="en-US"/>
        </a:p>
      </dgm:t>
    </dgm:pt>
    <dgm:pt modelId="{BCE89B7D-637A-44A1-B312-DF2B7978131C}" type="parTrans" cxnId="{CD2B7492-0E4D-4035-9442-84CC568A8E40}">
      <dgm:prSet/>
      <dgm:spPr/>
      <dgm:t>
        <a:bodyPr/>
        <a:lstStyle/>
        <a:p>
          <a:endParaRPr lang="en-US"/>
        </a:p>
      </dgm:t>
    </dgm:pt>
    <dgm:pt modelId="{5A444B0A-BBB8-41A9-A64C-5874B08A09FC}" type="sibTrans" cxnId="{CD2B7492-0E4D-4035-9442-84CC568A8E40}">
      <dgm:prSet/>
      <dgm:spPr/>
      <dgm:t>
        <a:bodyPr/>
        <a:lstStyle/>
        <a:p>
          <a:endParaRPr lang="en-US"/>
        </a:p>
      </dgm:t>
    </dgm:pt>
    <dgm:pt modelId="{A256F6A7-76DC-44CF-BB42-8D835598E539}">
      <dgm:prSet/>
      <dgm:spPr/>
      <dgm:t>
        <a:bodyPr/>
        <a:lstStyle/>
        <a:p>
          <a:r>
            <a:rPr lang="nb-NO"/>
            <a:t>Dybdediskusjoner er ulovelig!</a:t>
          </a:r>
          <a:endParaRPr lang="en-US"/>
        </a:p>
      </dgm:t>
    </dgm:pt>
    <dgm:pt modelId="{02519AC6-2AD8-44EA-A817-3809E6015F1B}" type="parTrans" cxnId="{BC7349C0-DA6B-4609-A5B4-236055EA2F14}">
      <dgm:prSet/>
      <dgm:spPr/>
      <dgm:t>
        <a:bodyPr/>
        <a:lstStyle/>
        <a:p>
          <a:endParaRPr lang="en-US"/>
        </a:p>
      </dgm:t>
    </dgm:pt>
    <dgm:pt modelId="{3807E452-C5D5-4631-A3D4-0022BFB02302}" type="sibTrans" cxnId="{BC7349C0-DA6B-4609-A5B4-236055EA2F14}">
      <dgm:prSet/>
      <dgm:spPr/>
      <dgm:t>
        <a:bodyPr/>
        <a:lstStyle/>
        <a:p>
          <a:endParaRPr lang="en-US"/>
        </a:p>
      </dgm:t>
    </dgm:pt>
    <dgm:pt modelId="{35A0DDFE-E96E-4204-AA38-1E8303A3C273}" type="pres">
      <dgm:prSet presAssocID="{26794C2F-6807-4949-B15B-349EE50BD0C5}" presName="root" presStyleCnt="0">
        <dgm:presLayoutVars>
          <dgm:dir/>
          <dgm:resizeHandles val="exact"/>
        </dgm:presLayoutVars>
      </dgm:prSet>
      <dgm:spPr/>
    </dgm:pt>
    <dgm:pt modelId="{C64888E0-9698-448D-8811-86301A63A9E9}" type="pres">
      <dgm:prSet presAssocID="{6012E894-806C-48B0-9344-66004ECC05E8}" presName="compNode" presStyleCnt="0"/>
      <dgm:spPr/>
    </dgm:pt>
    <dgm:pt modelId="{5134C1A3-098F-48F0-B255-B4DA6CEB844E}" type="pres">
      <dgm:prSet presAssocID="{6012E894-806C-48B0-9344-66004ECC05E8}" presName="bgRect" presStyleLbl="bgShp" presStyleIdx="0" presStyleCnt="4"/>
      <dgm:spPr/>
    </dgm:pt>
    <dgm:pt modelId="{3AF7CCB7-6117-442E-BF9A-4F577CFBB873}" type="pres">
      <dgm:prSet presAssocID="{6012E894-806C-48B0-9344-66004ECC05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øte"/>
        </a:ext>
      </dgm:extLst>
    </dgm:pt>
    <dgm:pt modelId="{D518EB71-7368-46D9-969E-D0026F32F1A3}" type="pres">
      <dgm:prSet presAssocID="{6012E894-806C-48B0-9344-66004ECC05E8}" presName="spaceRect" presStyleCnt="0"/>
      <dgm:spPr/>
    </dgm:pt>
    <dgm:pt modelId="{CC38A9AE-BED1-4454-9399-6BA26E4DFA89}" type="pres">
      <dgm:prSet presAssocID="{6012E894-806C-48B0-9344-66004ECC05E8}" presName="parTx" presStyleLbl="revTx" presStyleIdx="0" presStyleCnt="4">
        <dgm:presLayoutVars>
          <dgm:chMax val="0"/>
          <dgm:chPref val="0"/>
        </dgm:presLayoutVars>
      </dgm:prSet>
      <dgm:spPr/>
    </dgm:pt>
    <dgm:pt modelId="{7547E35E-976C-4822-9D53-EE518E9CA875}" type="pres">
      <dgm:prSet presAssocID="{49D6B380-754F-4CA0-BE4E-EA3C2E6CD87D}" presName="sibTrans" presStyleCnt="0"/>
      <dgm:spPr/>
    </dgm:pt>
    <dgm:pt modelId="{E908E896-5F9E-46FF-A09A-FA781F270F17}" type="pres">
      <dgm:prSet presAssocID="{384C38B8-532A-439C-9705-E9A3876707FF}" presName="compNode" presStyleCnt="0"/>
      <dgm:spPr/>
    </dgm:pt>
    <dgm:pt modelId="{625862AD-7ACB-4E7F-A57C-0F872A83EA92}" type="pres">
      <dgm:prSet presAssocID="{384C38B8-532A-439C-9705-E9A3876707FF}" presName="bgRect" presStyleLbl="bgShp" presStyleIdx="1" presStyleCnt="4"/>
      <dgm:spPr/>
    </dgm:pt>
    <dgm:pt modelId="{A838422C-E589-461F-BB42-8B232EEF0147}" type="pres">
      <dgm:prSet presAssocID="{384C38B8-532A-439C-9705-E9A3876707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erende"/>
        </a:ext>
      </dgm:extLst>
    </dgm:pt>
    <dgm:pt modelId="{28097038-8F86-4198-B611-A7EA7F6CBD1C}" type="pres">
      <dgm:prSet presAssocID="{384C38B8-532A-439C-9705-E9A3876707FF}" presName="spaceRect" presStyleCnt="0"/>
      <dgm:spPr/>
    </dgm:pt>
    <dgm:pt modelId="{7A6C55CD-CE84-4FCE-A4A4-BFDC35B084A6}" type="pres">
      <dgm:prSet presAssocID="{384C38B8-532A-439C-9705-E9A3876707FF}" presName="parTx" presStyleLbl="revTx" presStyleIdx="1" presStyleCnt="4">
        <dgm:presLayoutVars>
          <dgm:chMax val="0"/>
          <dgm:chPref val="0"/>
        </dgm:presLayoutVars>
      </dgm:prSet>
      <dgm:spPr/>
    </dgm:pt>
    <dgm:pt modelId="{4141EEBB-0EDB-4960-84AF-4C08E78875AE}" type="pres">
      <dgm:prSet presAssocID="{AA64616D-6E4C-4326-AB95-FC1A8005A5D2}" presName="sibTrans" presStyleCnt="0"/>
      <dgm:spPr/>
    </dgm:pt>
    <dgm:pt modelId="{F10EED61-F74F-4C9A-BADF-9F05230F81F5}" type="pres">
      <dgm:prSet presAssocID="{C2417264-649A-410A-A78C-DD946C523217}" presName="compNode" presStyleCnt="0"/>
      <dgm:spPr/>
    </dgm:pt>
    <dgm:pt modelId="{CE8FEAC6-FD14-42E6-BA6D-F9EB30828607}" type="pres">
      <dgm:prSet presAssocID="{C2417264-649A-410A-A78C-DD946C523217}" presName="bgRect" presStyleLbl="bgShp" presStyleIdx="2" presStyleCnt="4"/>
      <dgm:spPr/>
    </dgm:pt>
    <dgm:pt modelId="{63C9E08B-647F-4386-87CA-3E3AF60E6E00}" type="pres">
      <dgm:prSet presAssocID="{C2417264-649A-410A-A78C-DD946C5232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vmerking"/>
        </a:ext>
      </dgm:extLst>
    </dgm:pt>
    <dgm:pt modelId="{AA49968A-F0FE-4AF0-B519-CA0455B0CC65}" type="pres">
      <dgm:prSet presAssocID="{C2417264-649A-410A-A78C-DD946C523217}" presName="spaceRect" presStyleCnt="0"/>
      <dgm:spPr/>
    </dgm:pt>
    <dgm:pt modelId="{22A501A6-1F2F-42F2-AA94-80E01960BCDB}" type="pres">
      <dgm:prSet presAssocID="{C2417264-649A-410A-A78C-DD946C523217}" presName="parTx" presStyleLbl="revTx" presStyleIdx="2" presStyleCnt="4">
        <dgm:presLayoutVars>
          <dgm:chMax val="0"/>
          <dgm:chPref val="0"/>
        </dgm:presLayoutVars>
      </dgm:prSet>
      <dgm:spPr/>
    </dgm:pt>
    <dgm:pt modelId="{3E390128-553A-40FA-99BA-9890CC66A92B}" type="pres">
      <dgm:prSet presAssocID="{5A444B0A-BBB8-41A9-A64C-5874B08A09FC}" presName="sibTrans" presStyleCnt="0"/>
      <dgm:spPr/>
    </dgm:pt>
    <dgm:pt modelId="{0DEAEB17-E637-4E0C-8898-7246D3C10233}" type="pres">
      <dgm:prSet presAssocID="{A256F6A7-76DC-44CF-BB42-8D835598E539}" presName="compNode" presStyleCnt="0"/>
      <dgm:spPr/>
    </dgm:pt>
    <dgm:pt modelId="{59D6F345-B78B-4BD8-AB72-31681CEF31E9}" type="pres">
      <dgm:prSet presAssocID="{A256F6A7-76DC-44CF-BB42-8D835598E539}" presName="bgRect" presStyleLbl="bgShp" presStyleIdx="3" presStyleCnt="4"/>
      <dgm:spPr/>
    </dgm:pt>
    <dgm:pt modelId="{0E307E09-94B9-4854-A195-ABE9F461F320}" type="pres">
      <dgm:prSet presAssocID="{A256F6A7-76DC-44CF-BB42-8D835598E5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ns"/>
        </a:ext>
      </dgm:extLst>
    </dgm:pt>
    <dgm:pt modelId="{B09BD557-B8E1-4450-887C-69EE1B619224}" type="pres">
      <dgm:prSet presAssocID="{A256F6A7-76DC-44CF-BB42-8D835598E539}" presName="spaceRect" presStyleCnt="0"/>
      <dgm:spPr/>
    </dgm:pt>
    <dgm:pt modelId="{5A9F261A-9B14-469E-8ACC-D7A85AC0D2E6}" type="pres">
      <dgm:prSet presAssocID="{A256F6A7-76DC-44CF-BB42-8D835598E539}" presName="parTx" presStyleLbl="revTx" presStyleIdx="3" presStyleCnt="4">
        <dgm:presLayoutVars>
          <dgm:chMax val="0"/>
          <dgm:chPref val="0"/>
        </dgm:presLayoutVars>
      </dgm:prSet>
      <dgm:spPr/>
    </dgm:pt>
  </dgm:ptLst>
  <dgm:cxnLst>
    <dgm:cxn modelId="{72CCBF29-9611-4D79-92EE-81D74CBF4199}" srcId="{26794C2F-6807-4949-B15B-349EE50BD0C5}" destId="{6012E894-806C-48B0-9344-66004ECC05E8}" srcOrd="0" destOrd="0" parTransId="{2472047E-5F51-40E4-872D-7CF7AAD82B2A}" sibTransId="{49D6B380-754F-4CA0-BE4E-EA3C2E6CD87D}"/>
    <dgm:cxn modelId="{CD2B7492-0E4D-4035-9442-84CC568A8E40}" srcId="{26794C2F-6807-4949-B15B-349EE50BD0C5}" destId="{C2417264-649A-410A-A78C-DD946C523217}" srcOrd="2" destOrd="0" parTransId="{BCE89B7D-637A-44A1-B312-DF2B7978131C}" sibTransId="{5A444B0A-BBB8-41A9-A64C-5874B08A09FC}"/>
    <dgm:cxn modelId="{087790B2-D30F-4272-94EB-1534050C0F08}" type="presOf" srcId="{C2417264-649A-410A-A78C-DD946C523217}" destId="{22A501A6-1F2F-42F2-AA94-80E01960BCDB}" srcOrd="0" destOrd="0" presId="urn:microsoft.com/office/officeart/2018/2/layout/IconVerticalSolidList"/>
    <dgm:cxn modelId="{69335CB5-3365-4620-B13C-A52367F91B87}" type="presOf" srcId="{26794C2F-6807-4949-B15B-349EE50BD0C5}" destId="{35A0DDFE-E96E-4204-AA38-1E8303A3C273}" srcOrd="0" destOrd="0" presId="urn:microsoft.com/office/officeart/2018/2/layout/IconVerticalSolidList"/>
    <dgm:cxn modelId="{1B5CE3B7-7476-4D01-93FC-AEECD5D8E3C3}" type="presOf" srcId="{6012E894-806C-48B0-9344-66004ECC05E8}" destId="{CC38A9AE-BED1-4454-9399-6BA26E4DFA89}" srcOrd="0" destOrd="0" presId="urn:microsoft.com/office/officeart/2018/2/layout/IconVerticalSolidList"/>
    <dgm:cxn modelId="{BC7349C0-DA6B-4609-A5B4-236055EA2F14}" srcId="{26794C2F-6807-4949-B15B-349EE50BD0C5}" destId="{A256F6A7-76DC-44CF-BB42-8D835598E539}" srcOrd="3" destOrd="0" parTransId="{02519AC6-2AD8-44EA-A817-3809E6015F1B}" sibTransId="{3807E452-C5D5-4631-A3D4-0022BFB02302}"/>
    <dgm:cxn modelId="{BABE2CFB-89D2-452E-900F-793267EF9C39}" type="presOf" srcId="{384C38B8-532A-439C-9705-E9A3876707FF}" destId="{7A6C55CD-CE84-4FCE-A4A4-BFDC35B084A6}" srcOrd="0" destOrd="0" presId="urn:microsoft.com/office/officeart/2018/2/layout/IconVerticalSolidList"/>
    <dgm:cxn modelId="{63421CFF-C4D5-496F-9E03-1DCEC8209FEE}" srcId="{26794C2F-6807-4949-B15B-349EE50BD0C5}" destId="{384C38B8-532A-439C-9705-E9A3876707FF}" srcOrd="1" destOrd="0" parTransId="{7BADB201-8B06-4412-B2CE-359788CC65B2}" sibTransId="{AA64616D-6E4C-4326-AB95-FC1A8005A5D2}"/>
    <dgm:cxn modelId="{B4B0E7FF-6237-485B-9148-C326D6D1EBF7}" type="presOf" srcId="{A256F6A7-76DC-44CF-BB42-8D835598E539}" destId="{5A9F261A-9B14-469E-8ACC-D7A85AC0D2E6}" srcOrd="0" destOrd="0" presId="urn:microsoft.com/office/officeart/2018/2/layout/IconVerticalSolidList"/>
    <dgm:cxn modelId="{8CCBEB6F-1737-4416-8AE7-2003AAFBCD68}" type="presParOf" srcId="{35A0DDFE-E96E-4204-AA38-1E8303A3C273}" destId="{C64888E0-9698-448D-8811-86301A63A9E9}" srcOrd="0" destOrd="0" presId="urn:microsoft.com/office/officeart/2018/2/layout/IconVerticalSolidList"/>
    <dgm:cxn modelId="{AA8BDD6F-ED97-4FD6-90A9-817DAAAB17D1}" type="presParOf" srcId="{C64888E0-9698-448D-8811-86301A63A9E9}" destId="{5134C1A3-098F-48F0-B255-B4DA6CEB844E}" srcOrd="0" destOrd="0" presId="urn:microsoft.com/office/officeart/2018/2/layout/IconVerticalSolidList"/>
    <dgm:cxn modelId="{C42DA14F-30E7-4509-90EB-BED07995749B}" type="presParOf" srcId="{C64888E0-9698-448D-8811-86301A63A9E9}" destId="{3AF7CCB7-6117-442E-BF9A-4F577CFBB873}" srcOrd="1" destOrd="0" presId="urn:microsoft.com/office/officeart/2018/2/layout/IconVerticalSolidList"/>
    <dgm:cxn modelId="{66CAE9F3-43E7-44FC-87BE-D74751C1F4E8}" type="presParOf" srcId="{C64888E0-9698-448D-8811-86301A63A9E9}" destId="{D518EB71-7368-46D9-969E-D0026F32F1A3}" srcOrd="2" destOrd="0" presId="urn:microsoft.com/office/officeart/2018/2/layout/IconVerticalSolidList"/>
    <dgm:cxn modelId="{57666FBC-30C6-40AF-A576-241DEA859AD3}" type="presParOf" srcId="{C64888E0-9698-448D-8811-86301A63A9E9}" destId="{CC38A9AE-BED1-4454-9399-6BA26E4DFA89}" srcOrd="3" destOrd="0" presId="urn:microsoft.com/office/officeart/2018/2/layout/IconVerticalSolidList"/>
    <dgm:cxn modelId="{9F13A959-E828-490C-AC72-B69EB2AB29B8}" type="presParOf" srcId="{35A0DDFE-E96E-4204-AA38-1E8303A3C273}" destId="{7547E35E-976C-4822-9D53-EE518E9CA875}" srcOrd="1" destOrd="0" presId="urn:microsoft.com/office/officeart/2018/2/layout/IconVerticalSolidList"/>
    <dgm:cxn modelId="{72883989-4FD7-4961-B72B-A1049B26F7E3}" type="presParOf" srcId="{35A0DDFE-E96E-4204-AA38-1E8303A3C273}" destId="{E908E896-5F9E-46FF-A09A-FA781F270F17}" srcOrd="2" destOrd="0" presId="urn:microsoft.com/office/officeart/2018/2/layout/IconVerticalSolidList"/>
    <dgm:cxn modelId="{641B6809-CEA3-418E-87F6-E296C9651A16}" type="presParOf" srcId="{E908E896-5F9E-46FF-A09A-FA781F270F17}" destId="{625862AD-7ACB-4E7F-A57C-0F872A83EA92}" srcOrd="0" destOrd="0" presId="urn:microsoft.com/office/officeart/2018/2/layout/IconVerticalSolidList"/>
    <dgm:cxn modelId="{3319965B-9157-47C1-B37A-7F3752B0C150}" type="presParOf" srcId="{E908E896-5F9E-46FF-A09A-FA781F270F17}" destId="{A838422C-E589-461F-BB42-8B232EEF0147}" srcOrd="1" destOrd="0" presId="urn:microsoft.com/office/officeart/2018/2/layout/IconVerticalSolidList"/>
    <dgm:cxn modelId="{65594F41-363D-4E9D-AF15-5E9508B8C676}" type="presParOf" srcId="{E908E896-5F9E-46FF-A09A-FA781F270F17}" destId="{28097038-8F86-4198-B611-A7EA7F6CBD1C}" srcOrd="2" destOrd="0" presId="urn:microsoft.com/office/officeart/2018/2/layout/IconVerticalSolidList"/>
    <dgm:cxn modelId="{DB7BFA37-2716-4458-8082-BF2220A66CB4}" type="presParOf" srcId="{E908E896-5F9E-46FF-A09A-FA781F270F17}" destId="{7A6C55CD-CE84-4FCE-A4A4-BFDC35B084A6}" srcOrd="3" destOrd="0" presId="urn:microsoft.com/office/officeart/2018/2/layout/IconVerticalSolidList"/>
    <dgm:cxn modelId="{A0E867A1-53EB-4207-9C3E-C1D0E0733030}" type="presParOf" srcId="{35A0DDFE-E96E-4204-AA38-1E8303A3C273}" destId="{4141EEBB-0EDB-4960-84AF-4C08E78875AE}" srcOrd="3" destOrd="0" presId="urn:microsoft.com/office/officeart/2018/2/layout/IconVerticalSolidList"/>
    <dgm:cxn modelId="{34A4B585-8EC0-41D4-AF3E-5AAC71ABCBA4}" type="presParOf" srcId="{35A0DDFE-E96E-4204-AA38-1E8303A3C273}" destId="{F10EED61-F74F-4C9A-BADF-9F05230F81F5}" srcOrd="4" destOrd="0" presId="urn:microsoft.com/office/officeart/2018/2/layout/IconVerticalSolidList"/>
    <dgm:cxn modelId="{C032CE05-5E17-43CB-BAF9-2324BAEDF9F4}" type="presParOf" srcId="{F10EED61-F74F-4C9A-BADF-9F05230F81F5}" destId="{CE8FEAC6-FD14-42E6-BA6D-F9EB30828607}" srcOrd="0" destOrd="0" presId="urn:microsoft.com/office/officeart/2018/2/layout/IconVerticalSolidList"/>
    <dgm:cxn modelId="{30AC5B76-7D07-49EB-BF1B-1EEBE2C0ABAA}" type="presParOf" srcId="{F10EED61-F74F-4C9A-BADF-9F05230F81F5}" destId="{63C9E08B-647F-4386-87CA-3E3AF60E6E00}" srcOrd="1" destOrd="0" presId="urn:microsoft.com/office/officeart/2018/2/layout/IconVerticalSolidList"/>
    <dgm:cxn modelId="{55B019C7-38F9-4681-88AD-19312AC98104}" type="presParOf" srcId="{F10EED61-F74F-4C9A-BADF-9F05230F81F5}" destId="{AA49968A-F0FE-4AF0-B519-CA0455B0CC65}" srcOrd="2" destOrd="0" presId="urn:microsoft.com/office/officeart/2018/2/layout/IconVerticalSolidList"/>
    <dgm:cxn modelId="{BE2610A3-D69D-45B6-A58D-4C058632070A}" type="presParOf" srcId="{F10EED61-F74F-4C9A-BADF-9F05230F81F5}" destId="{22A501A6-1F2F-42F2-AA94-80E01960BCDB}" srcOrd="3" destOrd="0" presId="urn:microsoft.com/office/officeart/2018/2/layout/IconVerticalSolidList"/>
    <dgm:cxn modelId="{39FFA8BB-1AA7-4868-88D6-2A1B390D63CD}" type="presParOf" srcId="{35A0DDFE-E96E-4204-AA38-1E8303A3C273}" destId="{3E390128-553A-40FA-99BA-9890CC66A92B}" srcOrd="5" destOrd="0" presId="urn:microsoft.com/office/officeart/2018/2/layout/IconVerticalSolidList"/>
    <dgm:cxn modelId="{446D42F9-DB90-4489-88AA-A5F8FC04C41B}" type="presParOf" srcId="{35A0DDFE-E96E-4204-AA38-1E8303A3C273}" destId="{0DEAEB17-E637-4E0C-8898-7246D3C10233}" srcOrd="6" destOrd="0" presId="urn:microsoft.com/office/officeart/2018/2/layout/IconVerticalSolidList"/>
    <dgm:cxn modelId="{632E257E-51F8-4D9F-905A-69910B808073}" type="presParOf" srcId="{0DEAEB17-E637-4E0C-8898-7246D3C10233}" destId="{59D6F345-B78B-4BD8-AB72-31681CEF31E9}" srcOrd="0" destOrd="0" presId="urn:microsoft.com/office/officeart/2018/2/layout/IconVerticalSolidList"/>
    <dgm:cxn modelId="{42F9C80B-E03F-41FC-B3FE-D21C8CCF660E}" type="presParOf" srcId="{0DEAEB17-E637-4E0C-8898-7246D3C10233}" destId="{0E307E09-94B9-4854-A195-ABE9F461F320}" srcOrd="1" destOrd="0" presId="urn:microsoft.com/office/officeart/2018/2/layout/IconVerticalSolidList"/>
    <dgm:cxn modelId="{1D2727E9-A514-49B9-84FF-C7309ACE86A4}" type="presParOf" srcId="{0DEAEB17-E637-4E0C-8898-7246D3C10233}" destId="{B09BD557-B8E1-4450-887C-69EE1B619224}" srcOrd="2" destOrd="0" presId="urn:microsoft.com/office/officeart/2018/2/layout/IconVerticalSolidList"/>
    <dgm:cxn modelId="{F00B4795-7EBA-4726-8721-1730E14D5D54}" type="presParOf" srcId="{0DEAEB17-E637-4E0C-8898-7246D3C10233}" destId="{5A9F261A-9B14-469E-8ACC-D7A85AC0D2E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69B5C-D036-45B3-92A5-ED45236D600B}">
      <dsp:nvSpPr>
        <dsp:cNvPr id="0" name=""/>
        <dsp:cNvSpPr/>
      </dsp:nvSpPr>
      <dsp:spPr>
        <a:xfrm>
          <a:off x="700911" y="752"/>
          <a:ext cx="2489038" cy="1493422"/>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nb-NO" sz="2000" kern="1200"/>
            <a:t>PO er den i organisajsonen som har endelig ansvar for backloggen</a:t>
          </a:r>
          <a:endParaRPr lang="en-US" sz="2000" kern="1200"/>
        </a:p>
      </dsp:txBody>
      <dsp:txXfrm>
        <a:off x="700911" y="752"/>
        <a:ext cx="2489038" cy="1493422"/>
      </dsp:txXfrm>
    </dsp:sp>
    <dsp:sp modelId="{AE624BDF-5FAE-40C8-A6A9-8245476153EE}">
      <dsp:nvSpPr>
        <dsp:cNvPr id="0" name=""/>
        <dsp:cNvSpPr/>
      </dsp:nvSpPr>
      <dsp:spPr>
        <a:xfrm>
          <a:off x="3438853" y="752"/>
          <a:ext cx="2489038" cy="1493422"/>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nb-NO" sz="2000" kern="1200"/>
            <a:t>Samarbeider med kunde for å prioritere</a:t>
          </a:r>
          <a:endParaRPr lang="en-US" sz="2000" kern="1200"/>
        </a:p>
      </dsp:txBody>
      <dsp:txXfrm>
        <a:off x="3438853" y="752"/>
        <a:ext cx="2489038" cy="1493422"/>
      </dsp:txXfrm>
    </dsp:sp>
    <dsp:sp modelId="{9BBA58FA-E284-462E-994E-264C843A5656}">
      <dsp:nvSpPr>
        <dsp:cNvPr id="0" name=""/>
        <dsp:cNvSpPr/>
      </dsp:nvSpPr>
      <dsp:spPr>
        <a:xfrm>
          <a:off x="700911" y="1743079"/>
          <a:ext cx="2489038" cy="1493422"/>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nb-NO" sz="2000" kern="1200"/>
            <a:t>Optimerer verdien utviklerteamet skaper</a:t>
          </a:r>
          <a:endParaRPr lang="en-US" sz="2000" kern="1200"/>
        </a:p>
      </dsp:txBody>
      <dsp:txXfrm>
        <a:off x="700911" y="1743079"/>
        <a:ext cx="2489038" cy="1493422"/>
      </dsp:txXfrm>
    </dsp:sp>
    <dsp:sp modelId="{0700FC17-9CC9-43A2-A9AF-3429065C3F50}">
      <dsp:nvSpPr>
        <dsp:cNvPr id="0" name=""/>
        <dsp:cNvSpPr/>
      </dsp:nvSpPr>
      <dsp:spPr>
        <a:xfrm>
          <a:off x="3438853" y="1743079"/>
          <a:ext cx="2489038" cy="1493422"/>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nb-NO" sz="2000" kern="1200"/>
            <a:t>Sikrer at backloggen er tydelig, transparant og forstått av alle</a:t>
          </a:r>
          <a:endParaRPr lang="en-US" sz="2000" kern="1200"/>
        </a:p>
      </dsp:txBody>
      <dsp:txXfrm>
        <a:off x="3438853" y="1743079"/>
        <a:ext cx="2489038" cy="1493422"/>
      </dsp:txXfrm>
    </dsp:sp>
    <dsp:sp modelId="{CFD2B331-997A-4E63-9F77-6D90BD27D2AA}">
      <dsp:nvSpPr>
        <dsp:cNvPr id="0" name=""/>
        <dsp:cNvSpPr/>
      </dsp:nvSpPr>
      <dsp:spPr>
        <a:xfrm>
          <a:off x="2069882" y="3485405"/>
          <a:ext cx="2489038" cy="1493422"/>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nb-NO" sz="2000" kern="1200"/>
            <a:t>Kan delegere deler av arbeidet til teamet, men har sluttansvar</a:t>
          </a:r>
          <a:endParaRPr lang="en-US" sz="2000" kern="1200"/>
        </a:p>
      </dsp:txBody>
      <dsp:txXfrm>
        <a:off x="2069882" y="3485405"/>
        <a:ext cx="2489038" cy="14934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36FA7-08C3-48D2-9CE6-1EB3D89B8720}">
      <dsp:nvSpPr>
        <dsp:cNvPr id="0" name=""/>
        <dsp:cNvSpPr/>
      </dsp:nvSpPr>
      <dsp:spPr>
        <a:xfrm>
          <a:off x="0" y="323060"/>
          <a:ext cx="9618133" cy="5292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6D5801-1BEC-4711-9089-A33439CADEED}">
      <dsp:nvSpPr>
        <dsp:cNvPr id="0" name=""/>
        <dsp:cNvSpPr/>
      </dsp:nvSpPr>
      <dsp:spPr>
        <a:xfrm>
          <a:off x="480906" y="13100"/>
          <a:ext cx="6732693" cy="6199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933450">
            <a:lnSpc>
              <a:spcPct val="90000"/>
            </a:lnSpc>
            <a:spcBef>
              <a:spcPct val="0"/>
            </a:spcBef>
            <a:spcAft>
              <a:spcPct val="35000"/>
            </a:spcAft>
            <a:buNone/>
          </a:pPr>
          <a:r>
            <a:rPr lang="nb-NO" sz="2100" kern="1200"/>
            <a:t>SCRUM virker bare som en helhet for team på 3-5+ personer</a:t>
          </a:r>
          <a:endParaRPr lang="en-US" sz="2100" kern="1200"/>
        </a:p>
      </dsp:txBody>
      <dsp:txXfrm>
        <a:off x="511168" y="43362"/>
        <a:ext cx="6672169" cy="559396"/>
      </dsp:txXfrm>
    </dsp:sp>
    <dsp:sp modelId="{63BFF7B3-26B5-4000-9513-28AAA22C14F2}">
      <dsp:nvSpPr>
        <dsp:cNvPr id="0" name=""/>
        <dsp:cNvSpPr/>
      </dsp:nvSpPr>
      <dsp:spPr>
        <a:xfrm>
          <a:off x="0" y="1275621"/>
          <a:ext cx="9618133" cy="529200"/>
        </a:xfrm>
        <a:prstGeom prst="rect">
          <a:avLst/>
        </a:prstGeom>
        <a:solidFill>
          <a:schemeClr val="lt1">
            <a:alpha val="90000"/>
            <a:hueOff val="0"/>
            <a:satOff val="0"/>
            <a:lumOff val="0"/>
            <a:alphaOff val="0"/>
          </a:schemeClr>
        </a:solidFill>
        <a:ln w="19050" cap="rnd" cmpd="sng" algn="ctr">
          <a:solidFill>
            <a:schemeClr val="accent2">
              <a:hueOff val="-727682"/>
              <a:satOff val="-41964"/>
              <a:lumOff val="4314"/>
              <a:alphaOff val="0"/>
            </a:schemeClr>
          </a:solidFill>
          <a:prstDash val="solid"/>
        </a:ln>
        <a:effectLst/>
      </dsp:spPr>
      <dsp:style>
        <a:lnRef idx="2">
          <a:scrgbClr r="0" g="0" b="0"/>
        </a:lnRef>
        <a:fillRef idx="1">
          <a:scrgbClr r="0" g="0" b="0"/>
        </a:fillRef>
        <a:effectRef idx="0">
          <a:scrgbClr r="0" g="0" b="0"/>
        </a:effectRef>
        <a:fontRef idx="minor"/>
      </dsp:style>
    </dsp:sp>
    <dsp:sp modelId="{0CBAB62C-617B-474D-99E9-FAB3746E8AE2}">
      <dsp:nvSpPr>
        <dsp:cNvPr id="0" name=""/>
        <dsp:cNvSpPr/>
      </dsp:nvSpPr>
      <dsp:spPr>
        <a:xfrm>
          <a:off x="480906" y="965660"/>
          <a:ext cx="6732693" cy="619920"/>
        </a:xfrm>
        <a:prstGeom prst="roundRect">
          <a:avLst/>
        </a:prstGeom>
        <a:solidFill>
          <a:schemeClr val="accent2">
            <a:hueOff val="-727682"/>
            <a:satOff val="-41964"/>
            <a:lumOff val="4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933450">
            <a:lnSpc>
              <a:spcPct val="90000"/>
            </a:lnSpc>
            <a:spcBef>
              <a:spcPct val="0"/>
            </a:spcBef>
            <a:spcAft>
              <a:spcPct val="35000"/>
            </a:spcAft>
            <a:buNone/>
          </a:pPr>
          <a:r>
            <a:rPr lang="nb-NO" sz="2100" kern="1200"/>
            <a:t>Teamet rullerer på å ha rollen Scrum Master</a:t>
          </a:r>
          <a:endParaRPr lang="en-US" sz="2100" kern="1200"/>
        </a:p>
      </dsp:txBody>
      <dsp:txXfrm>
        <a:off x="511168" y="995922"/>
        <a:ext cx="6672169" cy="559396"/>
      </dsp:txXfrm>
    </dsp:sp>
    <dsp:sp modelId="{9E647BFE-6EB2-4D86-B506-3C2F736FAF33}">
      <dsp:nvSpPr>
        <dsp:cNvPr id="0" name=""/>
        <dsp:cNvSpPr/>
      </dsp:nvSpPr>
      <dsp:spPr>
        <a:xfrm>
          <a:off x="0" y="2228181"/>
          <a:ext cx="9618133" cy="1852200"/>
        </a:xfrm>
        <a:prstGeom prst="rect">
          <a:avLst/>
        </a:prstGeom>
        <a:solidFill>
          <a:schemeClr val="lt1">
            <a:alpha val="90000"/>
            <a:hueOff val="0"/>
            <a:satOff val="0"/>
            <a:lumOff val="0"/>
            <a:alphaOff val="0"/>
          </a:schemeClr>
        </a:solidFill>
        <a:ln w="19050" cap="rnd"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437388" rIns="746474" bIns="149352" numCol="1" spcCol="1270" anchor="t" anchorCtr="0">
          <a:noAutofit/>
        </a:bodyPr>
        <a:lstStyle/>
        <a:p>
          <a:pPr marL="228600" lvl="1" indent="-228600" algn="l" defTabSz="933450">
            <a:lnSpc>
              <a:spcPct val="90000"/>
            </a:lnSpc>
            <a:spcBef>
              <a:spcPct val="0"/>
            </a:spcBef>
            <a:spcAft>
              <a:spcPct val="15000"/>
            </a:spcAft>
            <a:buChar char="•"/>
          </a:pPr>
          <a:r>
            <a:rPr lang="nb-NO" sz="2100" kern="1200"/>
            <a:t>å organisere stand-up</a:t>
          </a:r>
          <a:endParaRPr lang="en-US" sz="2100" kern="1200"/>
        </a:p>
        <a:p>
          <a:pPr marL="228600" lvl="1" indent="-228600" algn="l" defTabSz="933450">
            <a:lnSpc>
              <a:spcPct val="90000"/>
            </a:lnSpc>
            <a:spcBef>
              <a:spcPct val="0"/>
            </a:spcBef>
            <a:spcAft>
              <a:spcPct val="15000"/>
            </a:spcAft>
            <a:buChar char="•"/>
          </a:pPr>
          <a:r>
            <a:rPr lang="nb-NO" sz="2100" kern="1200"/>
            <a:t>Å organisere backlog</a:t>
          </a:r>
          <a:endParaRPr lang="en-US" sz="2100" kern="1200"/>
        </a:p>
        <a:p>
          <a:pPr marL="228600" lvl="1" indent="-228600" algn="l" defTabSz="933450">
            <a:lnSpc>
              <a:spcPct val="90000"/>
            </a:lnSpc>
            <a:spcBef>
              <a:spcPct val="0"/>
            </a:spcBef>
            <a:spcAft>
              <a:spcPct val="15000"/>
            </a:spcAft>
            <a:buChar char="•"/>
          </a:pPr>
          <a:r>
            <a:rPr lang="nb-NO" sz="2100" kern="1200"/>
            <a:t>Måle fremdrift</a:t>
          </a:r>
          <a:endParaRPr lang="en-US" sz="2100" kern="1200"/>
        </a:p>
        <a:p>
          <a:pPr marL="228600" lvl="1" indent="-228600" algn="l" defTabSz="933450">
            <a:lnSpc>
              <a:spcPct val="90000"/>
            </a:lnSpc>
            <a:spcBef>
              <a:spcPct val="0"/>
            </a:spcBef>
            <a:spcAft>
              <a:spcPct val="15000"/>
            </a:spcAft>
            <a:buChar char="•"/>
          </a:pPr>
          <a:r>
            <a:rPr lang="nb-NO" sz="2100" kern="1200"/>
            <a:t>Teamet kommunikasjon med interessehaverne</a:t>
          </a:r>
          <a:endParaRPr lang="en-US" sz="2100" kern="1200"/>
        </a:p>
      </dsp:txBody>
      <dsp:txXfrm>
        <a:off x="0" y="2228181"/>
        <a:ext cx="9618133" cy="1852200"/>
      </dsp:txXfrm>
    </dsp:sp>
    <dsp:sp modelId="{FBE1D494-80CC-450F-B210-6C01E99778B5}">
      <dsp:nvSpPr>
        <dsp:cNvPr id="0" name=""/>
        <dsp:cNvSpPr/>
      </dsp:nvSpPr>
      <dsp:spPr>
        <a:xfrm>
          <a:off x="480906" y="1918221"/>
          <a:ext cx="6732693" cy="619920"/>
        </a:xfrm>
        <a:prstGeom prst="roundRect">
          <a:avLst/>
        </a:prstGeom>
        <a:solidFill>
          <a:schemeClr val="accent2">
            <a:hueOff val="-1455363"/>
            <a:satOff val="-83928"/>
            <a:lumOff val="862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933450">
            <a:lnSpc>
              <a:spcPct val="90000"/>
            </a:lnSpc>
            <a:spcBef>
              <a:spcPct val="0"/>
            </a:spcBef>
            <a:spcAft>
              <a:spcPct val="35000"/>
            </a:spcAft>
            <a:buNone/>
          </a:pPr>
          <a:r>
            <a:rPr lang="nb-NO" sz="2100" kern="1200"/>
            <a:t>Scrum Master har ansvaret for</a:t>
          </a:r>
          <a:endParaRPr lang="en-US" sz="2100" kern="1200"/>
        </a:p>
      </dsp:txBody>
      <dsp:txXfrm>
        <a:off x="511168" y="1948483"/>
        <a:ext cx="6672169"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DD80F-08CF-447B-9E3C-764909BA9FDD}">
      <dsp:nvSpPr>
        <dsp:cNvPr id="0" name=""/>
        <dsp:cNvSpPr/>
      </dsp:nvSpPr>
      <dsp:spPr>
        <a:xfrm>
          <a:off x="0" y="301170"/>
          <a:ext cx="6628804" cy="13899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nb-NO" sz="3600" kern="1200"/>
            <a:t>Egen stilling i større organisasjoner/produktteam</a:t>
          </a:r>
          <a:endParaRPr lang="en-US" sz="3600" kern="1200"/>
        </a:p>
      </dsp:txBody>
      <dsp:txXfrm>
        <a:off x="67852" y="369022"/>
        <a:ext cx="6493100" cy="1254256"/>
      </dsp:txXfrm>
    </dsp:sp>
    <dsp:sp modelId="{00CD8354-B947-4613-BDC8-10380FE386DC}">
      <dsp:nvSpPr>
        <dsp:cNvPr id="0" name=""/>
        <dsp:cNvSpPr/>
      </dsp:nvSpPr>
      <dsp:spPr>
        <a:xfrm>
          <a:off x="0" y="1794810"/>
          <a:ext cx="6628804" cy="1389960"/>
        </a:xfrm>
        <a:prstGeom prst="roundRect">
          <a:avLst/>
        </a:prstGeom>
        <a:gradFill rotWithShape="0">
          <a:gsLst>
            <a:gs pos="0">
              <a:schemeClr val="accent2">
                <a:hueOff val="-727682"/>
                <a:satOff val="-41964"/>
                <a:lumOff val="4314"/>
                <a:alphaOff val="0"/>
                <a:tint val="96000"/>
                <a:lumMod val="100000"/>
              </a:schemeClr>
            </a:gs>
            <a:gs pos="78000">
              <a:schemeClr val="accent2">
                <a:hueOff val="-727682"/>
                <a:satOff val="-4196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nb-NO" sz="3600" kern="1200"/>
            <a:t>Representeres eller av en utvikler</a:t>
          </a:r>
          <a:endParaRPr lang="en-US" sz="3600" kern="1200"/>
        </a:p>
      </dsp:txBody>
      <dsp:txXfrm>
        <a:off x="67852" y="1862662"/>
        <a:ext cx="6493100" cy="1254256"/>
      </dsp:txXfrm>
    </dsp:sp>
    <dsp:sp modelId="{3D65BD4A-3891-4998-BE25-6F2ED83819D4}">
      <dsp:nvSpPr>
        <dsp:cNvPr id="0" name=""/>
        <dsp:cNvSpPr/>
      </dsp:nvSpPr>
      <dsp:spPr>
        <a:xfrm>
          <a:off x="0" y="3288450"/>
          <a:ext cx="6628804" cy="1389960"/>
        </a:xfrm>
        <a:prstGeom prst="roundRect">
          <a:avLst/>
        </a:prstGeom>
        <a:gradFill rotWithShape="0">
          <a:gsLst>
            <a:gs pos="0">
              <a:schemeClr val="accent2">
                <a:hueOff val="-1455363"/>
                <a:satOff val="-83928"/>
                <a:lumOff val="8628"/>
                <a:alphaOff val="0"/>
                <a:tint val="96000"/>
                <a:lumMod val="100000"/>
              </a:schemeClr>
            </a:gs>
            <a:gs pos="78000">
              <a:schemeClr val="accent2">
                <a:hueOff val="-1455363"/>
                <a:satOff val="-83928"/>
                <a:lumOff val="862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nb-NO" sz="3600" kern="1200"/>
            <a:t>Utvikler gjerne automatiserte integrasjonstester</a:t>
          </a:r>
          <a:endParaRPr lang="en-US" sz="3600" kern="1200"/>
        </a:p>
      </dsp:txBody>
      <dsp:txXfrm>
        <a:off x="67852" y="3356302"/>
        <a:ext cx="6493100" cy="1254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F58DB-E4C5-41E3-B36B-96A47CF41A30}">
      <dsp:nvSpPr>
        <dsp:cNvPr id="0" name=""/>
        <dsp:cNvSpPr/>
      </dsp:nvSpPr>
      <dsp:spPr>
        <a:xfrm>
          <a:off x="2817" y="593689"/>
          <a:ext cx="2235464" cy="134127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b-NO" sz="1800" kern="1200"/>
            <a:t>Inneholder mange «Product Backlog Items»</a:t>
          </a:r>
          <a:endParaRPr lang="en-US" sz="1800" kern="1200"/>
        </a:p>
      </dsp:txBody>
      <dsp:txXfrm>
        <a:off x="2817" y="593689"/>
        <a:ext cx="2235464" cy="1341278"/>
      </dsp:txXfrm>
    </dsp:sp>
    <dsp:sp modelId="{E170252F-B5DF-49F4-B84B-AA04A27198A3}">
      <dsp:nvSpPr>
        <dsp:cNvPr id="0" name=""/>
        <dsp:cNvSpPr/>
      </dsp:nvSpPr>
      <dsp:spPr>
        <a:xfrm>
          <a:off x="2461828" y="593689"/>
          <a:ext cx="2235464" cy="134127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b-NO" sz="1800" kern="1200"/>
            <a:t>Samling av gjennomførbare tiltak for å «ferdigstille» produktet</a:t>
          </a:r>
          <a:endParaRPr lang="en-US" sz="1800" kern="1200"/>
        </a:p>
      </dsp:txBody>
      <dsp:txXfrm>
        <a:off x="2461828" y="593689"/>
        <a:ext cx="2235464" cy="1341278"/>
      </dsp:txXfrm>
    </dsp:sp>
    <dsp:sp modelId="{AE5B0322-EC07-4934-9D00-5AE9A0C0C551}">
      <dsp:nvSpPr>
        <dsp:cNvPr id="0" name=""/>
        <dsp:cNvSpPr/>
      </dsp:nvSpPr>
      <dsp:spPr>
        <a:xfrm>
          <a:off x="4920839" y="593689"/>
          <a:ext cx="2235464" cy="1341278"/>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b-NO" sz="1800" kern="1200"/>
            <a:t>PBIer er små nok til å prioriteres flere av innenfor én sprint</a:t>
          </a:r>
          <a:endParaRPr lang="en-US" sz="1800" kern="1200"/>
        </a:p>
      </dsp:txBody>
      <dsp:txXfrm>
        <a:off x="4920839" y="593689"/>
        <a:ext cx="2235464" cy="1341278"/>
      </dsp:txXfrm>
    </dsp:sp>
    <dsp:sp modelId="{1C2181E6-A323-4A6C-A765-8746D98DA8AD}">
      <dsp:nvSpPr>
        <dsp:cNvPr id="0" name=""/>
        <dsp:cNvSpPr/>
      </dsp:nvSpPr>
      <dsp:spPr>
        <a:xfrm>
          <a:off x="7379850" y="593689"/>
          <a:ext cx="2235464" cy="1341278"/>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b-NO" sz="1800" kern="1200"/>
            <a:t>PBIer deles også ofte opp i oppgaver for kommende sprint</a:t>
          </a:r>
          <a:endParaRPr lang="en-US" sz="1800" kern="1200"/>
        </a:p>
      </dsp:txBody>
      <dsp:txXfrm>
        <a:off x="7379850" y="593689"/>
        <a:ext cx="2235464" cy="1341278"/>
      </dsp:txXfrm>
    </dsp:sp>
    <dsp:sp modelId="{B3413B19-D5BB-403C-8B73-58AC034A0ED0}">
      <dsp:nvSpPr>
        <dsp:cNvPr id="0" name=""/>
        <dsp:cNvSpPr/>
      </dsp:nvSpPr>
      <dsp:spPr>
        <a:xfrm>
          <a:off x="1232323" y="2158514"/>
          <a:ext cx="2235464" cy="134127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b-NO" sz="1800" kern="1200"/>
            <a:t>Oppgaver bør ikke overskride ett dagsverk</a:t>
          </a:r>
          <a:endParaRPr lang="en-US" sz="1800" kern="1200"/>
        </a:p>
      </dsp:txBody>
      <dsp:txXfrm>
        <a:off x="1232323" y="2158514"/>
        <a:ext cx="2235464" cy="1341278"/>
      </dsp:txXfrm>
    </dsp:sp>
    <dsp:sp modelId="{EABE2507-9E45-4A19-A090-A5FB686A5A90}">
      <dsp:nvSpPr>
        <dsp:cNvPr id="0" name=""/>
        <dsp:cNvSpPr/>
      </dsp:nvSpPr>
      <dsp:spPr>
        <a:xfrm>
          <a:off x="3691334" y="2158514"/>
          <a:ext cx="2235464" cy="134127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b-NO" sz="1800" kern="1200"/>
            <a:t>Vi gruppere gjerne PBIer i Epics for å ha større knagger å henge de på</a:t>
          </a:r>
          <a:endParaRPr lang="en-US" sz="1800" kern="1200"/>
        </a:p>
      </dsp:txBody>
      <dsp:txXfrm>
        <a:off x="3691334" y="2158514"/>
        <a:ext cx="2235464" cy="1341278"/>
      </dsp:txXfrm>
    </dsp:sp>
    <dsp:sp modelId="{54237FE2-302E-41B2-81F6-BCF04DD5EDEB}">
      <dsp:nvSpPr>
        <dsp:cNvPr id="0" name=""/>
        <dsp:cNvSpPr/>
      </dsp:nvSpPr>
      <dsp:spPr>
        <a:xfrm>
          <a:off x="6150345" y="2158514"/>
          <a:ext cx="2235464" cy="134127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b-NO" sz="1800" kern="1200"/>
            <a:t>Backloggen er en levende liste. Den er ikke «ferdig» når prosjektet starter</a:t>
          </a:r>
          <a:endParaRPr lang="en-US" sz="1800" kern="1200"/>
        </a:p>
      </dsp:txBody>
      <dsp:txXfrm>
        <a:off x="6150345" y="2158514"/>
        <a:ext cx="2235464" cy="13412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1D13C-D54A-43F9-9532-3F3E0CA4A230}">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C75755-C04F-47B2-B1CD-DFD199A9C6BF}">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9BB0DF-0FEB-479B-8281-79D4DF34BE20}">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nb-NO" sz="2500" b="1" i="1" kern="1200"/>
            <a:t>Iterasjon</a:t>
          </a:r>
          <a:r>
            <a:rPr lang="nb-NO" sz="2500" kern="1200"/>
            <a:t> . Det å utføre noe flere ganger, gjentakelse</a:t>
          </a:r>
          <a:endParaRPr lang="en-US" sz="2500" kern="1200"/>
        </a:p>
      </dsp:txBody>
      <dsp:txXfrm>
        <a:off x="1642860" y="607"/>
        <a:ext cx="4985943" cy="1422390"/>
      </dsp:txXfrm>
    </dsp:sp>
    <dsp:sp modelId="{83725BFE-EBB8-4B6D-853C-1467FA1C6E7F}">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71A48-4031-4CE9-83DC-D0EFC891B4DD}">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C987A9-B710-48E6-81CE-C8BB5B8381BB}">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nb-NO" sz="2500" kern="1200"/>
            <a:t>Typisk varighet – 2 uker</a:t>
          </a:r>
          <a:endParaRPr lang="en-US" sz="2500" kern="1200"/>
        </a:p>
      </dsp:txBody>
      <dsp:txXfrm>
        <a:off x="1642860" y="1778595"/>
        <a:ext cx="4985943" cy="1422390"/>
      </dsp:txXfrm>
    </dsp:sp>
    <dsp:sp modelId="{D613B9FE-259D-4371-9C07-170138E18E9A}">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EEB458-5CD2-48BE-82DA-B1D332E43BDB}">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588213-CED6-4F4A-A721-F4BEDD3CCEDB}">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nb-NO" sz="2500" kern="1200"/>
            <a:t>Maks tid før ny fungerende versjon demonstreres</a:t>
          </a:r>
          <a:endParaRPr lang="en-US" sz="2500" kern="1200"/>
        </a:p>
      </dsp:txBody>
      <dsp:txXfrm>
        <a:off x="1642860" y="3556583"/>
        <a:ext cx="4985943" cy="14223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4C1A3-098F-48F0-B255-B4DA6CEB844E}">
      <dsp:nvSpPr>
        <dsp:cNvPr id="0" name=""/>
        <dsp:cNvSpPr/>
      </dsp:nvSpPr>
      <dsp:spPr>
        <a:xfrm>
          <a:off x="0" y="1698"/>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7CCB7-6117-442E-BF9A-4F577CFBB873}">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38A9AE-BED1-4454-9399-6BA26E4DFA89}">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nb-NO" sz="2200" kern="1200"/>
            <a:t>Daglig møte med teamet</a:t>
          </a:r>
          <a:endParaRPr lang="en-US" sz="2200" kern="1200"/>
        </a:p>
      </dsp:txBody>
      <dsp:txXfrm>
        <a:off x="994536" y="1698"/>
        <a:ext cx="8623596" cy="861070"/>
      </dsp:txXfrm>
    </dsp:sp>
    <dsp:sp modelId="{625862AD-7ACB-4E7F-A57C-0F872A83EA92}">
      <dsp:nvSpPr>
        <dsp:cNvPr id="0" name=""/>
        <dsp:cNvSpPr/>
      </dsp:nvSpPr>
      <dsp:spPr>
        <a:xfrm>
          <a:off x="0" y="1078036"/>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38422C-E589-461F-BB42-8B232EEF0147}">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6C55CD-CE84-4FCE-A4A4-BFDC35B084A6}">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nb-NO" sz="2200" kern="1200"/>
            <a:t>Skal ikke ta mer enn 10-15 min. Derfor står vi!</a:t>
          </a:r>
          <a:endParaRPr lang="en-US" sz="2200" kern="1200"/>
        </a:p>
      </dsp:txBody>
      <dsp:txXfrm>
        <a:off x="994536" y="1078036"/>
        <a:ext cx="8623596" cy="861070"/>
      </dsp:txXfrm>
    </dsp:sp>
    <dsp:sp modelId="{CE8FEAC6-FD14-42E6-BA6D-F9EB30828607}">
      <dsp:nvSpPr>
        <dsp:cNvPr id="0" name=""/>
        <dsp:cNvSpPr/>
      </dsp:nvSpPr>
      <dsp:spPr>
        <a:xfrm>
          <a:off x="0" y="2154374"/>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9E08B-647F-4386-87CA-3E3AF60E6E00}">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A501A6-1F2F-42F2-AA94-80E01960BCDB}">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nb-NO" sz="2200" kern="1200"/>
            <a:t>Identifisere eventuelle flaskehalser med inneværende arbeid</a:t>
          </a:r>
          <a:endParaRPr lang="en-US" sz="2200" kern="1200"/>
        </a:p>
      </dsp:txBody>
      <dsp:txXfrm>
        <a:off x="994536" y="2154374"/>
        <a:ext cx="8623596" cy="861070"/>
      </dsp:txXfrm>
    </dsp:sp>
    <dsp:sp modelId="{59D6F345-B78B-4BD8-AB72-31681CEF31E9}">
      <dsp:nvSpPr>
        <dsp:cNvPr id="0" name=""/>
        <dsp:cNvSpPr/>
      </dsp:nvSpPr>
      <dsp:spPr>
        <a:xfrm>
          <a:off x="0" y="3230712"/>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07E09-94B9-4854-A195-ABE9F461F320}">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9F261A-9B14-469E-8ACC-D7A85AC0D2E6}">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nb-NO" sz="2200" kern="1200"/>
            <a:t>Dybdediskusjoner er ulovelig!</a:t>
          </a:r>
          <a:endParaRPr lang="en-US" sz="2200" kern="1200"/>
        </a:p>
      </dsp:txBody>
      <dsp:txXfrm>
        <a:off x="994536" y="3230712"/>
        <a:ext cx="8623596" cy="8610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060CC-9E22-44D6-9320-2761BA26B7FF}"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05DCD-4859-4486-922B-CD566578C612}" type="slidenum">
              <a:rPr lang="en-US" smtClean="0"/>
              <a:t>‹#›</a:t>
            </a:fld>
            <a:endParaRPr lang="en-US"/>
          </a:p>
        </p:txBody>
      </p:sp>
    </p:spTree>
    <p:extLst>
      <p:ext uri="{BB962C8B-B14F-4D97-AF65-F5344CB8AC3E}">
        <p14:creationId xmlns:p14="http://schemas.microsoft.com/office/powerpoint/2010/main" val="93822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www.visual-paradigm.com/scrum/what-is-scrum-team/" TargetMode="External"/><Relationship Id="rId3" Type="http://schemas.openxmlformats.org/officeDocument/2006/relationships/hyperlink" Target="https://www.visual-paradigm.com/scrum/what-is-agile-software-development/" TargetMode="External"/><Relationship Id="rId7" Type="http://schemas.openxmlformats.org/officeDocument/2006/relationships/hyperlink" Target="https://www.wibas.com/scrum/sprint-burn-down/en"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www.wibas.com/scrum/development-team/en" TargetMode="External"/><Relationship Id="rId5" Type="http://schemas.openxmlformats.org/officeDocument/2006/relationships/hyperlink" Target="https://www.wibas.com/scrum/daily-scrum/en" TargetMode="External"/><Relationship Id="rId4" Type="http://schemas.openxmlformats.org/officeDocument/2006/relationships/hyperlink" Target="https://www.visual-paradigm.com/scrum/scrum-in-3-minute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Forventninger</a:t>
            </a:r>
            <a:r>
              <a:rPr lang="en-US" dirty="0"/>
              <a:t>?</a:t>
            </a:r>
          </a:p>
        </p:txBody>
      </p:sp>
      <p:sp>
        <p:nvSpPr>
          <p:cNvPr id="4" name="Slide Number Placeholder 3"/>
          <p:cNvSpPr>
            <a:spLocks noGrp="1"/>
          </p:cNvSpPr>
          <p:nvPr>
            <p:ph type="sldNum" sz="quarter" idx="10"/>
          </p:nvPr>
        </p:nvSpPr>
        <p:spPr/>
        <p:txBody>
          <a:bodyPr/>
          <a:lstStyle/>
          <a:p>
            <a:fld id="{8ACB07E7-D3AA-3F4D-8AC0-581B0F773F6F}" type="slidenum">
              <a:rPr lang="en-US" smtClean="0"/>
              <a:t>2</a:t>
            </a:fld>
            <a:endParaRPr lang="en-US"/>
          </a:p>
        </p:txBody>
      </p:sp>
    </p:spTree>
    <p:extLst>
      <p:ext uri="{BB962C8B-B14F-4D97-AF65-F5344CB8AC3E}">
        <p14:creationId xmlns:p14="http://schemas.microsoft.com/office/powerpoint/2010/main" val="1677683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Fungerende programvare er det primære målet på fremdrift</a:t>
            </a:r>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12</a:t>
            </a:fld>
            <a:endParaRPr lang="en-US"/>
          </a:p>
        </p:txBody>
      </p:sp>
    </p:spTree>
    <p:extLst>
      <p:ext uri="{BB962C8B-B14F-4D97-AF65-F5344CB8AC3E}">
        <p14:creationId xmlns:p14="http://schemas.microsoft.com/office/powerpoint/2010/main" val="3492740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Smidige metoder fremmer bærekraftig programvareutvikling</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Sponsorene, utviklerne og brukerne bør kunne opprettholde et jevnt tempo hele tiden</a:t>
            </a:r>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13</a:t>
            </a:fld>
            <a:endParaRPr lang="en-US"/>
          </a:p>
        </p:txBody>
      </p:sp>
    </p:spTree>
    <p:extLst>
      <p:ext uri="{BB962C8B-B14F-4D97-AF65-F5344CB8AC3E}">
        <p14:creationId xmlns:p14="http://schemas.microsoft.com/office/powerpoint/2010/main" val="3542759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Kontinuerlig fokus på fremragende teknisk kvalitet og godt design fremmer smidighet</a:t>
            </a:r>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14</a:t>
            </a:fld>
            <a:endParaRPr lang="en-US"/>
          </a:p>
        </p:txBody>
      </p:sp>
    </p:spTree>
    <p:extLst>
      <p:ext uri="{BB962C8B-B14F-4D97-AF65-F5344CB8AC3E}">
        <p14:creationId xmlns:p14="http://schemas.microsoft.com/office/powerpoint/2010/main" val="1451627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sz="1800" b="0" i="0" u="none" strike="noStrike" baseline="0" dirty="0">
                <a:solidFill>
                  <a:srgbClr val="FFFFFF"/>
                </a:solidFill>
                <a:latin typeface="Oswald-Regular"/>
              </a:rPr>
              <a:t>Enkelhet – kunsten å maksimere mengden arbeid</a:t>
            </a:r>
          </a:p>
          <a:p>
            <a:pPr algn="l"/>
            <a:r>
              <a:rPr lang="nb-NO" sz="1800" b="0" i="0" u="none" strike="noStrike" baseline="0" dirty="0">
                <a:solidFill>
                  <a:srgbClr val="FFFFFF"/>
                </a:solidFill>
                <a:latin typeface="Oswald-Regular"/>
              </a:rPr>
              <a:t>som </a:t>
            </a:r>
            <a:r>
              <a:rPr lang="nb-NO" sz="1800" b="1" i="0" u="none" strike="noStrike" baseline="0" dirty="0">
                <a:solidFill>
                  <a:srgbClr val="FFFFFF"/>
                </a:solidFill>
                <a:latin typeface="Oswald-Bold"/>
              </a:rPr>
              <a:t>ikke </a:t>
            </a:r>
            <a:r>
              <a:rPr lang="nb-NO" sz="1800" b="0" i="0" u="none" strike="noStrike" baseline="0" dirty="0">
                <a:solidFill>
                  <a:srgbClr val="FFFFFF"/>
                </a:solidFill>
                <a:latin typeface="Oswald-Regular"/>
              </a:rPr>
              <a:t>blir gjort – er essensielt.</a:t>
            </a:r>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15</a:t>
            </a:fld>
            <a:endParaRPr lang="en-US"/>
          </a:p>
        </p:txBody>
      </p:sp>
    </p:spTree>
    <p:extLst>
      <p:ext uri="{BB962C8B-B14F-4D97-AF65-F5344CB8AC3E}">
        <p14:creationId xmlns:p14="http://schemas.microsoft.com/office/powerpoint/2010/main" val="3325529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sz="1800" b="0" i="0" u="none" strike="noStrike" baseline="0" dirty="0">
                <a:solidFill>
                  <a:srgbClr val="FFFFFF"/>
                </a:solidFill>
                <a:latin typeface="Oswald-Regular"/>
              </a:rPr>
              <a:t>De beste arkitekturer, krav og design</a:t>
            </a:r>
          </a:p>
          <a:p>
            <a:pPr algn="l"/>
            <a:r>
              <a:rPr lang="nb-NO" sz="1800" b="0" i="0" u="none" strike="noStrike" baseline="0" dirty="0">
                <a:solidFill>
                  <a:srgbClr val="FFFFFF"/>
                </a:solidFill>
                <a:latin typeface="Oswald-Regular"/>
              </a:rPr>
              <a:t>vokser frem fra selvstyrte team.</a:t>
            </a:r>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16</a:t>
            </a:fld>
            <a:endParaRPr lang="en-US"/>
          </a:p>
        </p:txBody>
      </p:sp>
    </p:spTree>
    <p:extLst>
      <p:ext uri="{BB962C8B-B14F-4D97-AF65-F5344CB8AC3E}">
        <p14:creationId xmlns:p14="http://schemas.microsoft.com/office/powerpoint/2010/main" val="1266569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n-NO" sz="1800" b="0" i="0" u="none" strike="noStrike" baseline="0" dirty="0">
                <a:solidFill>
                  <a:srgbClr val="FFFFFF"/>
                </a:solidFill>
                <a:latin typeface="Oswald-Regular"/>
              </a:rPr>
              <a:t>Med </a:t>
            </a:r>
            <a:r>
              <a:rPr lang="nn-NO" sz="1800" b="0" i="0" u="none" strike="noStrike" baseline="0" dirty="0" err="1">
                <a:solidFill>
                  <a:srgbClr val="FFFFFF"/>
                </a:solidFill>
                <a:latin typeface="Oswald-Regular"/>
              </a:rPr>
              <a:t>jevne</a:t>
            </a:r>
            <a:r>
              <a:rPr lang="nn-NO" sz="1800" b="0" i="0" u="none" strike="noStrike" baseline="0" dirty="0">
                <a:solidFill>
                  <a:srgbClr val="FFFFFF"/>
                </a:solidFill>
                <a:latin typeface="Oswald-Regular"/>
              </a:rPr>
              <a:t> mellomrom reflekterer teamet over</a:t>
            </a:r>
          </a:p>
          <a:p>
            <a:pPr algn="l"/>
            <a:r>
              <a:rPr lang="nb-NO" sz="1800" b="0" i="0" u="none" strike="noStrike" baseline="0" dirty="0">
                <a:solidFill>
                  <a:srgbClr val="FFFFFF"/>
                </a:solidFill>
                <a:latin typeface="Oswald-Regular"/>
              </a:rPr>
              <a:t>hvordan det kan bli mer effektivt og</a:t>
            </a:r>
          </a:p>
          <a:p>
            <a:pPr algn="l"/>
            <a:r>
              <a:rPr lang="nb-NO" sz="1800" b="0" i="0" u="none" strike="noStrike" baseline="0" dirty="0">
                <a:solidFill>
                  <a:srgbClr val="FFFFFF"/>
                </a:solidFill>
                <a:latin typeface="Oswald-Regular"/>
              </a:rPr>
              <a:t>så justerer det adferden sin deretter.</a:t>
            </a:r>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17</a:t>
            </a:fld>
            <a:endParaRPr lang="en-US"/>
          </a:p>
        </p:txBody>
      </p:sp>
    </p:spTree>
    <p:extLst>
      <p:ext uri="{BB962C8B-B14F-4D97-AF65-F5344CB8AC3E}">
        <p14:creationId xmlns:p14="http://schemas.microsoft.com/office/powerpoint/2010/main" val="231689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HINT: SCRUM virker ikke uten denne rollen</a:t>
            </a:r>
          </a:p>
        </p:txBody>
      </p:sp>
      <p:sp>
        <p:nvSpPr>
          <p:cNvPr id="4" name="Plassholder for lysbildenummer 3"/>
          <p:cNvSpPr>
            <a:spLocks noGrp="1"/>
          </p:cNvSpPr>
          <p:nvPr>
            <p:ph type="sldNum" sz="quarter" idx="5"/>
          </p:nvPr>
        </p:nvSpPr>
        <p:spPr/>
        <p:txBody>
          <a:bodyPr/>
          <a:lstStyle/>
          <a:p>
            <a:fld id="{ACE05DCD-4859-4486-922B-CD566578C612}" type="slidenum">
              <a:rPr lang="en-US" smtClean="0"/>
              <a:t>19</a:t>
            </a:fld>
            <a:endParaRPr lang="en-US"/>
          </a:p>
        </p:txBody>
      </p:sp>
    </p:spTree>
    <p:extLst>
      <p:ext uri="{BB962C8B-B14F-4D97-AF65-F5344CB8AC3E}">
        <p14:creationId xmlns:p14="http://schemas.microsoft.com/office/powerpoint/2010/main" val="2986558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a:t>
            </a:r>
            <a:r>
              <a:rPr lang="nb-NO" dirty="0" err="1"/>
              <a:t>backlog</a:t>
            </a:r>
            <a:r>
              <a:rPr lang="nb-NO" dirty="0"/>
              <a:t>, </a:t>
            </a:r>
            <a:r>
              <a:rPr lang="nb-NO" dirty="0" err="1"/>
              <a:t>kanban</a:t>
            </a:r>
            <a:r>
              <a:rPr lang="nb-NO" dirty="0"/>
              <a:t> og sprinter er fint å benytte uansett</a:t>
            </a:r>
          </a:p>
          <a:p>
            <a:r>
              <a:rPr lang="nb-NO" dirty="0"/>
              <a:t>For eksempel, hver sprint</a:t>
            </a:r>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20</a:t>
            </a:fld>
            <a:endParaRPr lang="en-US"/>
          </a:p>
        </p:txBody>
      </p:sp>
    </p:spTree>
    <p:extLst>
      <p:ext uri="{BB962C8B-B14F-4D97-AF65-F5344CB8AC3E}">
        <p14:creationId xmlns:p14="http://schemas.microsoft.com/office/powerpoint/2010/main" val="1892689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Disse blir gjerne innmari misfornøyd om ikke </a:t>
            </a:r>
            <a:r>
              <a:rPr lang="nb-NO" dirty="0" err="1"/>
              <a:t>utviklerene</a:t>
            </a:r>
            <a:r>
              <a:rPr lang="nb-NO" dirty="0"/>
              <a:t> har laget gode </a:t>
            </a:r>
            <a:r>
              <a:rPr lang="nb-NO" i="1" dirty="0"/>
              <a:t>enhetstester</a:t>
            </a:r>
            <a:r>
              <a:rPr lang="nb-NO" dirty="0"/>
              <a:t> som hindrer at «idiotfeil» kommer til QA</a:t>
            </a:r>
            <a:endParaRPr lang="en-US" dirty="0"/>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21</a:t>
            </a:fld>
            <a:endParaRPr lang="en-US"/>
          </a:p>
        </p:txBody>
      </p:sp>
    </p:spTree>
    <p:extLst>
      <p:ext uri="{BB962C8B-B14F-4D97-AF65-F5344CB8AC3E}">
        <p14:creationId xmlns:p14="http://schemas.microsoft.com/office/powerpoint/2010/main" val="780338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sz="1800" b="0" i="0" u="none" strike="noStrike" baseline="0" dirty="0">
                <a:solidFill>
                  <a:srgbClr val="F6F6F6"/>
                </a:solidFill>
                <a:latin typeface="Average-Regular"/>
              </a:rPr>
              <a:t>En PBI er et relativt lite, gjennomførbart tiltak for å tilfredsstille et behov.</a:t>
            </a:r>
          </a:p>
          <a:p>
            <a:pPr algn="l"/>
            <a:r>
              <a:rPr lang="nb-NO" sz="1800" b="0" i="0" u="none" strike="noStrike" baseline="0" dirty="0">
                <a:solidFill>
                  <a:srgbClr val="F6F6F6"/>
                </a:solidFill>
                <a:latin typeface="Average-Regular"/>
              </a:rPr>
              <a:t>Og etterhvert </a:t>
            </a:r>
            <a:r>
              <a:rPr lang="nb-NO" sz="1800" b="0" i="0" u="none" strike="noStrike" baseline="0" dirty="0" err="1">
                <a:solidFill>
                  <a:srgbClr val="F6F6F6"/>
                </a:solidFill>
                <a:latin typeface="Average-Regular"/>
              </a:rPr>
              <a:t>bugs</a:t>
            </a:r>
            <a:r>
              <a:rPr lang="nb-NO" sz="1800" b="0" i="0" u="none" strike="noStrike" baseline="0" dirty="0">
                <a:solidFill>
                  <a:srgbClr val="F6F6F6"/>
                </a:solidFill>
                <a:latin typeface="Average-Regular"/>
              </a:rPr>
              <a:t>. </a:t>
            </a:r>
            <a:r>
              <a:rPr lang="nb-NO" sz="1800" b="0" i="0" u="none" strike="noStrike" baseline="0" dirty="0">
                <a:solidFill>
                  <a:srgbClr val="F6F6F6"/>
                </a:solidFill>
                <a:latin typeface="NotoColorEmoji"/>
              </a:rPr>
              <a:t>😒</a:t>
            </a:r>
          </a:p>
          <a:p>
            <a:pPr algn="l"/>
            <a:endParaRPr lang="nb-NO" sz="1800" b="0" i="0" u="none" strike="noStrike" baseline="0" dirty="0">
              <a:solidFill>
                <a:srgbClr val="F6F6F6"/>
              </a:solidFill>
              <a:latin typeface="NotoColorEmoji"/>
            </a:endParaRPr>
          </a:p>
          <a:p>
            <a:pPr algn="l"/>
            <a:r>
              <a:rPr lang="nb-NO" sz="1800" b="0" i="0" u="none" strike="noStrike" baseline="0" dirty="0">
                <a:solidFill>
                  <a:srgbClr val="F6F6F6"/>
                </a:solidFill>
                <a:latin typeface="Average-Regular"/>
              </a:rPr>
              <a:t>En </a:t>
            </a:r>
            <a:r>
              <a:rPr lang="nb-NO" sz="1800" b="0" i="0" u="none" strike="noStrike" baseline="0" dirty="0" err="1">
                <a:solidFill>
                  <a:srgbClr val="F6F6F6"/>
                </a:solidFill>
                <a:latin typeface="Average-Regular"/>
              </a:rPr>
              <a:t>backlog</a:t>
            </a:r>
            <a:r>
              <a:rPr lang="nb-NO" sz="1800" b="0" i="0" u="none" strike="noStrike" baseline="0" dirty="0">
                <a:solidFill>
                  <a:srgbClr val="F6F6F6"/>
                </a:solidFill>
                <a:latin typeface="Average-Regular"/>
              </a:rPr>
              <a:t> blir nesten aldri “ferdig”</a:t>
            </a:r>
          </a:p>
          <a:p>
            <a:pPr algn="l"/>
            <a:endParaRPr lang="nb-NO" sz="1800" b="0" i="0" u="none" strike="noStrike" baseline="0" dirty="0">
              <a:solidFill>
                <a:srgbClr val="F6F6F6"/>
              </a:solidFill>
              <a:latin typeface="Average-Regular"/>
            </a:endParaRPr>
          </a:p>
          <a:p>
            <a:pPr algn="l"/>
            <a:r>
              <a:rPr lang="nb-NO" sz="1800" b="0" i="0" u="none" strike="noStrike" baseline="0" dirty="0">
                <a:solidFill>
                  <a:srgbClr val="F6F6F6"/>
                </a:solidFill>
                <a:latin typeface="Average-Regular"/>
              </a:rPr>
              <a:t>Forutsetter god dialog og avtaleform med kunde</a:t>
            </a:r>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23</a:t>
            </a:fld>
            <a:endParaRPr lang="en-US"/>
          </a:p>
        </p:txBody>
      </p:sp>
    </p:spTree>
    <p:extLst>
      <p:ext uri="{BB962C8B-B14F-4D97-AF65-F5344CB8AC3E}">
        <p14:creationId xmlns:p14="http://schemas.microsoft.com/office/powerpoint/2010/main" val="13845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sz="1800" b="0" i="0" u="none" strike="noStrike" baseline="0" dirty="0">
                <a:solidFill>
                  <a:srgbClr val="FFFFFF"/>
                </a:solidFill>
                <a:latin typeface="Average-Regular"/>
              </a:rPr>
              <a:t>Vi finner bedre måter å utvikle programvare på ved å gjøre det selv og ved å hjelpe andre med det.</a:t>
            </a:r>
          </a:p>
          <a:p>
            <a:pPr algn="l"/>
            <a:r>
              <a:rPr lang="nb-NO" sz="1800" b="0" i="0" u="none" strike="noStrike" baseline="0" dirty="0">
                <a:solidFill>
                  <a:srgbClr val="FFFFFF"/>
                </a:solidFill>
                <a:latin typeface="Average-Regular"/>
              </a:rPr>
              <a:t>Gjennom dette arbeidet har vi lært oss å verdsette følgende:</a:t>
            </a:r>
          </a:p>
          <a:p>
            <a:pPr algn="l"/>
            <a:endParaRPr lang="nb-NO" sz="1800" b="0" i="0" u="none" strike="noStrike" baseline="0" dirty="0">
              <a:solidFill>
                <a:srgbClr val="FFFFFF"/>
              </a:solidFill>
              <a:latin typeface="Average-Regular"/>
            </a:endParaRPr>
          </a:p>
          <a:p>
            <a:pPr algn="l"/>
            <a:r>
              <a:rPr lang="nb-NO" sz="1800" b="0" i="0" u="none" strike="noStrike" baseline="0" dirty="0">
                <a:solidFill>
                  <a:srgbClr val="FFFFFF"/>
                </a:solidFill>
                <a:latin typeface="Average-Regular"/>
              </a:rPr>
              <a:t>Dette vil si: Selv om punktene som står til høyre har verdi, så verdsetter vi punktene til venstre enda høyere.</a:t>
            </a:r>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3</a:t>
            </a:fld>
            <a:endParaRPr lang="en-US"/>
          </a:p>
        </p:txBody>
      </p:sp>
    </p:spTree>
    <p:extLst>
      <p:ext uri="{BB962C8B-B14F-4D97-AF65-F5344CB8AC3E}">
        <p14:creationId xmlns:p14="http://schemas.microsoft.com/office/powerpoint/2010/main" val="3996142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sz="1800" b="0" i="0" u="none" strike="noStrike" baseline="0" dirty="0">
                <a:solidFill>
                  <a:srgbClr val="FFFFFF"/>
                </a:solidFill>
                <a:latin typeface="Average-Regular"/>
              </a:rPr>
              <a:t>Fremdrift internt i en sprint vises gjerne med en </a:t>
            </a:r>
            <a:r>
              <a:rPr lang="nb-NO" sz="1800" b="0" i="0" u="none" strike="noStrike" baseline="0" dirty="0" err="1">
                <a:solidFill>
                  <a:srgbClr val="FFFFFF"/>
                </a:solidFill>
                <a:latin typeface="Average-Regular"/>
              </a:rPr>
              <a:t>Kanban</a:t>
            </a:r>
            <a:r>
              <a:rPr lang="nb-NO" sz="1800" b="0" i="0" u="none" strike="noStrike" baseline="0" dirty="0">
                <a:solidFill>
                  <a:srgbClr val="FFFFFF"/>
                </a:solidFill>
                <a:latin typeface="Average-Regular"/>
              </a:rPr>
              <a:t>-tavle</a:t>
            </a:r>
          </a:p>
          <a:p>
            <a:pPr algn="l"/>
            <a:endParaRPr lang="nb-NO" sz="1800" b="0" i="0" u="none" strike="noStrike" baseline="0" dirty="0">
              <a:solidFill>
                <a:srgbClr val="FFFFFF"/>
              </a:solidFill>
              <a:latin typeface="ArialMT"/>
            </a:endParaRPr>
          </a:p>
          <a:p>
            <a:pPr algn="l"/>
            <a:r>
              <a:rPr lang="nb-NO" sz="1800" b="0" i="0" u="none" strike="noStrike" baseline="0" dirty="0">
                <a:solidFill>
                  <a:srgbClr val="FFFFFF"/>
                </a:solidFill>
                <a:latin typeface="Average-Regular"/>
              </a:rPr>
              <a:t>Arbeidet deles opp i oppgaver som “flyttes” over en tavle som er ny for hver sprint</a:t>
            </a:r>
          </a:p>
          <a:p>
            <a:pPr algn="l"/>
            <a:endParaRPr lang="nb-NO" sz="1800" b="0" i="0" u="none" strike="noStrike" baseline="0" dirty="0">
              <a:solidFill>
                <a:srgbClr val="FFFFFF"/>
              </a:solidFill>
              <a:latin typeface="ArialMT"/>
            </a:endParaRPr>
          </a:p>
          <a:p>
            <a:pPr algn="l"/>
            <a:r>
              <a:rPr lang="nb-NO" sz="1800" b="0" i="0" u="none" strike="noStrike" baseline="0" dirty="0">
                <a:solidFill>
                  <a:srgbClr val="FFFFFF"/>
                </a:solidFill>
                <a:latin typeface="Average-Regular"/>
              </a:rPr>
              <a:t>Det er gjerne “forbudt” med flere enn 5 kort i hver kolonne unntatt </a:t>
            </a:r>
            <a:r>
              <a:rPr lang="nb-NO" sz="1800" b="0" i="0" u="none" strike="noStrike" baseline="0" dirty="0" err="1">
                <a:solidFill>
                  <a:srgbClr val="FFFFFF"/>
                </a:solidFill>
                <a:latin typeface="Average-Regular"/>
              </a:rPr>
              <a:t>backlog</a:t>
            </a:r>
            <a:endParaRPr lang="nb-NO" sz="1800" b="0" i="0" u="none" strike="noStrike" baseline="0" dirty="0">
              <a:solidFill>
                <a:srgbClr val="FFFFFF"/>
              </a:solidFill>
              <a:latin typeface="Average-Regular"/>
            </a:endParaRPr>
          </a:p>
          <a:p>
            <a:pPr algn="l"/>
            <a:endParaRPr lang="nb-NO" sz="1800" b="0" i="0" u="none" strike="noStrike" baseline="0" dirty="0">
              <a:solidFill>
                <a:srgbClr val="FFFFFF"/>
              </a:solidFill>
              <a:latin typeface="ArialMT"/>
            </a:endParaRPr>
          </a:p>
          <a:p>
            <a:pPr algn="l"/>
            <a:r>
              <a:rPr lang="nb-NO" sz="1800" b="0" i="0" u="none" strike="noStrike" baseline="0" dirty="0">
                <a:solidFill>
                  <a:srgbClr val="FFFFFF"/>
                </a:solidFill>
                <a:latin typeface="Average-Regular"/>
              </a:rPr>
              <a:t>Kolonnetitler er opp til hvert team å definere</a:t>
            </a:r>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26</a:t>
            </a:fld>
            <a:endParaRPr lang="en-US"/>
          </a:p>
        </p:txBody>
      </p:sp>
    </p:spTree>
    <p:extLst>
      <p:ext uri="{BB962C8B-B14F-4D97-AF65-F5344CB8AC3E}">
        <p14:creationId xmlns:p14="http://schemas.microsoft.com/office/powerpoint/2010/main" val="2397074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en-US" b="0" i="0" dirty="0">
                <a:solidFill>
                  <a:srgbClr val="737C85"/>
                </a:solidFill>
                <a:effectLst/>
                <a:latin typeface="open sans" panose="020B0606030504020204" pitchFamily="34" charset="0"/>
              </a:rPr>
              <a:t>A burn down chart is a graphical representation of work left to do versus time. It is often used in agile</a:t>
            </a:r>
            <a:r>
              <a:rPr lang="en-US" b="1" i="0" u="none" strike="noStrike" dirty="0">
                <a:solidFill>
                  <a:srgbClr val="45AAF2"/>
                </a:solidFill>
                <a:effectLst/>
                <a:latin typeface="open sans" panose="020B0606030504020204" pitchFamily="34" charset="0"/>
                <a:hlinkClick r:id="rId3"/>
              </a:rPr>
              <a:t> software development</a:t>
            </a:r>
            <a:r>
              <a:rPr lang="en-US" b="0" i="0" dirty="0">
                <a:solidFill>
                  <a:srgbClr val="737C85"/>
                </a:solidFill>
                <a:effectLst/>
                <a:latin typeface="open sans" panose="020B0606030504020204" pitchFamily="34" charset="0"/>
              </a:rPr>
              <a:t> methodologies such as </a:t>
            </a:r>
            <a:r>
              <a:rPr lang="en-US" b="1" i="0" u="none" strike="noStrike" dirty="0">
                <a:solidFill>
                  <a:srgbClr val="45AAF2"/>
                </a:solidFill>
                <a:effectLst/>
                <a:latin typeface="open sans" panose="020B0606030504020204" pitchFamily="34" charset="0"/>
                <a:hlinkClick r:id="rId4"/>
              </a:rPr>
              <a:t>Scrum</a:t>
            </a:r>
            <a:r>
              <a:rPr lang="en-US" b="0" i="0" dirty="0">
                <a:solidFill>
                  <a:srgbClr val="737C85"/>
                </a:solidFill>
                <a:effectLst/>
                <a:latin typeface="open sans" panose="020B0606030504020204" pitchFamily="34" charset="0"/>
              </a:rPr>
              <a:t>. However, burn down charts can be applied to any project containing measurable progress over time.</a:t>
            </a:r>
          </a:p>
          <a:p>
            <a:pPr algn="l"/>
            <a:r>
              <a:rPr lang="en-US" b="0" i="0" dirty="0">
                <a:solidFill>
                  <a:srgbClr val="737C85"/>
                </a:solidFill>
                <a:effectLst/>
                <a:latin typeface="open sans" panose="020B0606030504020204" pitchFamily="34" charset="0"/>
              </a:rPr>
              <a:t>Typically, in a burn down chart, the outstanding work is often on the vertical axis, with time along the horizontal. It is useful for predicting when all of the work will be completed. In the </a:t>
            </a:r>
            <a:r>
              <a:rPr lang="en-US" b="1" i="0" u="none" strike="noStrike" dirty="0">
                <a:solidFill>
                  <a:srgbClr val="45AAF2"/>
                </a:solidFill>
                <a:effectLst/>
                <a:latin typeface="open sans" panose="020B0606030504020204" pitchFamily="34" charset="0"/>
                <a:hlinkClick r:id="rId5"/>
              </a:rPr>
              <a:t>Daily Scrum</a:t>
            </a:r>
            <a:r>
              <a:rPr lang="en-US" b="0" i="0" dirty="0">
                <a:solidFill>
                  <a:srgbClr val="737C85"/>
                </a:solidFill>
                <a:effectLst/>
                <a:latin typeface="open sans" panose="020B0606030504020204" pitchFamily="34" charset="0"/>
              </a:rPr>
              <a:t> the </a:t>
            </a:r>
            <a:r>
              <a:rPr lang="en-US" b="1" i="0" u="none" strike="noStrike" dirty="0">
                <a:solidFill>
                  <a:srgbClr val="45AAF2"/>
                </a:solidFill>
                <a:effectLst/>
                <a:latin typeface="open sans" panose="020B0606030504020204" pitchFamily="34" charset="0"/>
                <a:hlinkClick r:id="rId6"/>
              </a:rPr>
              <a:t>Development Team</a:t>
            </a:r>
            <a:r>
              <a:rPr lang="en-US" b="0" i="0" dirty="0">
                <a:solidFill>
                  <a:srgbClr val="737C85"/>
                </a:solidFill>
                <a:effectLst/>
                <a:latin typeface="open sans" panose="020B0606030504020204" pitchFamily="34" charset="0"/>
              </a:rPr>
              <a:t> updates the </a:t>
            </a:r>
            <a:r>
              <a:rPr lang="en-US" b="1" i="0" u="none" strike="noStrike" dirty="0">
                <a:solidFill>
                  <a:srgbClr val="45AAF2"/>
                </a:solidFill>
                <a:effectLst/>
                <a:latin typeface="open sans" panose="020B0606030504020204" pitchFamily="34" charset="0"/>
                <a:hlinkClick r:id="rId7"/>
              </a:rPr>
              <a:t>Sprint Burn Down</a:t>
            </a:r>
            <a:r>
              <a:rPr lang="en-US" b="0" i="0" dirty="0">
                <a:solidFill>
                  <a:srgbClr val="737C85"/>
                </a:solidFill>
                <a:effectLst/>
                <a:latin typeface="open sans" panose="020B0606030504020204" pitchFamily="34" charset="0"/>
              </a:rPr>
              <a:t> and plots the remaining work of the day. A burndown chart is almost a “must” have tool for a </a:t>
            </a:r>
            <a:r>
              <a:rPr lang="en-US" b="1" i="0" u="none" strike="noStrike" dirty="0">
                <a:solidFill>
                  <a:srgbClr val="45AAF2"/>
                </a:solidFill>
                <a:effectLst/>
                <a:latin typeface="open sans" panose="020B0606030504020204" pitchFamily="34" charset="0"/>
                <a:hlinkClick r:id="rId8"/>
              </a:rPr>
              <a:t>Scrum team</a:t>
            </a:r>
            <a:r>
              <a:rPr lang="en-US" b="0" i="0" dirty="0">
                <a:solidFill>
                  <a:srgbClr val="737C85"/>
                </a:solidFill>
                <a:effectLst/>
                <a:latin typeface="open sans" panose="020B0606030504020204" pitchFamily="34" charset="0"/>
              </a:rPr>
              <a:t> for the following main reasons:</a:t>
            </a:r>
          </a:p>
          <a:p>
            <a:pPr algn="l">
              <a:buFont typeface="Arial" panose="020B0604020202020204" pitchFamily="34" charset="0"/>
              <a:buChar char="•"/>
            </a:pPr>
            <a:r>
              <a:rPr lang="en-US" b="0" i="0" dirty="0">
                <a:solidFill>
                  <a:srgbClr val="737C85"/>
                </a:solidFill>
                <a:effectLst/>
                <a:latin typeface="open sans" panose="020B0606030504020204" pitchFamily="34" charset="0"/>
              </a:rPr>
              <a:t>monitoring the project scope creep</a:t>
            </a:r>
          </a:p>
          <a:p>
            <a:pPr algn="l">
              <a:buFont typeface="Arial" panose="020B0604020202020204" pitchFamily="34" charset="0"/>
              <a:buChar char="•"/>
            </a:pPr>
            <a:r>
              <a:rPr lang="en-US" b="0" i="0" dirty="0">
                <a:solidFill>
                  <a:srgbClr val="737C85"/>
                </a:solidFill>
                <a:effectLst/>
                <a:latin typeface="open sans" panose="020B0606030504020204" pitchFamily="34" charset="0"/>
              </a:rPr>
              <a:t>Keeping the team running on schedule</a:t>
            </a:r>
          </a:p>
          <a:p>
            <a:pPr algn="l">
              <a:buFont typeface="Arial" panose="020B0604020202020204" pitchFamily="34" charset="0"/>
              <a:buChar char="•"/>
            </a:pPr>
            <a:r>
              <a:rPr lang="en-US" b="0" i="0" dirty="0">
                <a:solidFill>
                  <a:srgbClr val="737C85"/>
                </a:solidFill>
                <a:effectLst/>
                <a:latin typeface="open sans" panose="020B0606030504020204" pitchFamily="34" charset="0"/>
              </a:rPr>
              <a:t>Comparing the planned work against the team progression</a:t>
            </a:r>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27</a:t>
            </a:fld>
            <a:endParaRPr lang="en-US"/>
          </a:p>
        </p:txBody>
      </p:sp>
    </p:spTree>
    <p:extLst>
      <p:ext uri="{BB962C8B-B14F-4D97-AF65-F5344CB8AC3E}">
        <p14:creationId xmlns:p14="http://schemas.microsoft.com/office/powerpoint/2010/main" val="2276116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Flaskehalser: nye utfordringer, tekniske hindringer, uklare spesifikasjoner</a:t>
            </a:r>
          </a:p>
          <a:p>
            <a:endParaRPr lang="nb-NO" dirty="0"/>
          </a:p>
          <a:p>
            <a:r>
              <a:rPr lang="nb-NO" dirty="0"/>
              <a:t>Start heller et nytt møte rett etter standup</a:t>
            </a:r>
          </a:p>
        </p:txBody>
      </p:sp>
      <p:sp>
        <p:nvSpPr>
          <p:cNvPr id="4" name="Plassholder for lysbildenummer 3"/>
          <p:cNvSpPr>
            <a:spLocks noGrp="1"/>
          </p:cNvSpPr>
          <p:nvPr>
            <p:ph type="sldNum" sz="quarter" idx="5"/>
          </p:nvPr>
        </p:nvSpPr>
        <p:spPr/>
        <p:txBody>
          <a:bodyPr/>
          <a:lstStyle/>
          <a:p>
            <a:fld id="{ACE05DCD-4859-4486-922B-CD566578C612}" type="slidenum">
              <a:rPr lang="en-US" smtClean="0"/>
              <a:t>28</a:t>
            </a:fld>
            <a:endParaRPr lang="en-US"/>
          </a:p>
        </p:txBody>
      </p:sp>
    </p:spTree>
    <p:extLst>
      <p:ext uri="{BB962C8B-B14F-4D97-AF65-F5344CB8AC3E}">
        <p14:creationId xmlns:p14="http://schemas.microsoft.com/office/powerpoint/2010/main" val="3880710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sz="1800" b="0" i="0" u="none" strike="noStrike" baseline="0" dirty="0">
                <a:solidFill>
                  <a:srgbClr val="F6F6F6"/>
                </a:solidFill>
                <a:latin typeface="Average-Regular"/>
              </a:rPr>
              <a:t>Hint: SCRUM dreier seg om erfaringsbasert ledelse. Uten læring virker det ikke!</a:t>
            </a:r>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29</a:t>
            </a:fld>
            <a:endParaRPr lang="en-US"/>
          </a:p>
        </p:txBody>
      </p:sp>
    </p:spTree>
    <p:extLst>
      <p:ext uri="{BB962C8B-B14F-4D97-AF65-F5344CB8AC3E}">
        <p14:creationId xmlns:p14="http://schemas.microsoft.com/office/powerpoint/2010/main" val="107525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Utdypningen av det smidige manifestet</a:t>
            </a:r>
          </a:p>
        </p:txBody>
      </p:sp>
      <p:sp>
        <p:nvSpPr>
          <p:cNvPr id="4" name="Plassholder for lysbildenummer 3"/>
          <p:cNvSpPr>
            <a:spLocks noGrp="1"/>
          </p:cNvSpPr>
          <p:nvPr>
            <p:ph type="sldNum" sz="quarter" idx="5"/>
          </p:nvPr>
        </p:nvSpPr>
        <p:spPr/>
        <p:txBody>
          <a:bodyPr/>
          <a:lstStyle/>
          <a:p>
            <a:fld id="{ACE05DCD-4859-4486-922B-CD566578C612}" type="slidenum">
              <a:rPr lang="en-US" smtClean="0"/>
              <a:t>5</a:t>
            </a:fld>
            <a:endParaRPr lang="en-US"/>
          </a:p>
        </p:txBody>
      </p:sp>
    </p:spTree>
    <p:extLst>
      <p:ext uri="{BB962C8B-B14F-4D97-AF65-F5344CB8AC3E}">
        <p14:creationId xmlns:p14="http://schemas.microsoft.com/office/powerpoint/2010/main" val="2084343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Vår høyeste prioritet er å tilfredsstille kunden gjennom tidlige og kontinuerlige leveranser av programvare som har verdi</a:t>
            </a:r>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6</a:t>
            </a:fld>
            <a:endParaRPr lang="en-US"/>
          </a:p>
        </p:txBody>
      </p:sp>
    </p:spTree>
    <p:extLst>
      <p:ext uri="{BB962C8B-B14F-4D97-AF65-F5344CB8AC3E}">
        <p14:creationId xmlns:p14="http://schemas.microsoft.com/office/powerpoint/2010/main" val="780278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Ønsk endring i krav velkommen, selv sent i utviklingen</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Smidige prosesser bruker endringer til å skape konkurransefortrinn for kunden</a:t>
            </a:r>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7</a:t>
            </a:fld>
            <a:endParaRPr lang="en-US"/>
          </a:p>
        </p:txBody>
      </p:sp>
    </p:spTree>
    <p:extLst>
      <p:ext uri="{BB962C8B-B14F-4D97-AF65-F5344CB8AC3E}">
        <p14:creationId xmlns:p14="http://schemas.microsoft.com/office/powerpoint/2010/main" val="3028612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Lever fungerende programvare hyppig, med et par ukers til et par måneders mellomrom</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Jo oftere, desto bedre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8</a:t>
            </a:fld>
            <a:endParaRPr lang="en-US"/>
          </a:p>
        </p:txBody>
      </p:sp>
    </p:spTree>
    <p:extLst>
      <p:ext uri="{BB962C8B-B14F-4D97-AF65-F5344CB8AC3E}">
        <p14:creationId xmlns:p14="http://schemas.microsoft.com/office/powerpoint/2010/main" val="1205110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Forretningssiden og utviklerne må arbeide sammen daglig gjennom hele prosjektet</a:t>
            </a:r>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9</a:t>
            </a:fld>
            <a:endParaRPr lang="en-US"/>
          </a:p>
        </p:txBody>
      </p:sp>
    </p:spTree>
    <p:extLst>
      <p:ext uri="{BB962C8B-B14F-4D97-AF65-F5344CB8AC3E}">
        <p14:creationId xmlns:p14="http://schemas.microsoft.com/office/powerpoint/2010/main" val="1980624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Bygg prosjektet rundt motiverte personer</a:t>
            </a:r>
          </a:p>
          <a:p>
            <a:r>
              <a:rPr lang="nb-NO" dirty="0"/>
              <a:t>Gi dem miljøet og støtten de trenger, og stol på at de får jobben gjort</a:t>
            </a:r>
          </a:p>
        </p:txBody>
      </p:sp>
      <p:sp>
        <p:nvSpPr>
          <p:cNvPr id="4" name="Plassholder for lysbildenummer 3"/>
          <p:cNvSpPr>
            <a:spLocks noGrp="1"/>
          </p:cNvSpPr>
          <p:nvPr>
            <p:ph type="sldNum" sz="quarter" idx="5"/>
          </p:nvPr>
        </p:nvSpPr>
        <p:spPr/>
        <p:txBody>
          <a:bodyPr/>
          <a:lstStyle/>
          <a:p>
            <a:fld id="{ACE05DCD-4859-4486-922B-CD566578C612}" type="slidenum">
              <a:rPr lang="en-US" smtClean="0"/>
              <a:t>10</a:t>
            </a:fld>
            <a:endParaRPr lang="en-US"/>
          </a:p>
        </p:txBody>
      </p:sp>
    </p:spTree>
    <p:extLst>
      <p:ext uri="{BB962C8B-B14F-4D97-AF65-F5344CB8AC3E}">
        <p14:creationId xmlns:p14="http://schemas.microsoft.com/office/powerpoint/2010/main" val="4229286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Den mest effektive måten å formidle informasjon inn til og innad i et utviklingsteam, er å snakke ansikt til ansikt</a:t>
            </a:r>
          </a:p>
          <a:p>
            <a:endParaRPr lang="nb-NO" dirty="0"/>
          </a:p>
        </p:txBody>
      </p:sp>
      <p:sp>
        <p:nvSpPr>
          <p:cNvPr id="4" name="Plassholder for lysbildenummer 3"/>
          <p:cNvSpPr>
            <a:spLocks noGrp="1"/>
          </p:cNvSpPr>
          <p:nvPr>
            <p:ph type="sldNum" sz="quarter" idx="5"/>
          </p:nvPr>
        </p:nvSpPr>
        <p:spPr/>
        <p:txBody>
          <a:bodyPr/>
          <a:lstStyle/>
          <a:p>
            <a:fld id="{ACE05DCD-4859-4486-922B-CD566578C612}" type="slidenum">
              <a:rPr lang="en-US" smtClean="0"/>
              <a:t>11</a:t>
            </a:fld>
            <a:endParaRPr lang="en-US"/>
          </a:p>
        </p:txBody>
      </p:sp>
    </p:spTree>
    <p:extLst>
      <p:ext uri="{BB962C8B-B14F-4D97-AF65-F5344CB8AC3E}">
        <p14:creationId xmlns:p14="http://schemas.microsoft.com/office/powerpoint/2010/main" val="344303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b-NO"/>
              <a:t>Klikk for å redigere tittelstil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421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b-NO"/>
              <a:t>Klikk for å redigere tittelstil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121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tat med teks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b-NO"/>
              <a:t>Klikk for å redigere tittelstil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b-NO"/>
              <a:t>Rediger tekststiler i malen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7138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b-NO"/>
              <a:t>Klikk for å redigere tittelstil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6198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med s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b-NO"/>
              <a:t>Klikk for å redigere tittelstil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b-NO"/>
              <a:t>Rediger tekststiler i malen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6943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n eller Usann">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b-NO"/>
              <a:t>Klikk for å redigere tittelstil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b-NO"/>
              <a:t>Rediger tekststiler i malen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013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295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b-NO"/>
              <a:t>Klikk for å redigere tittelstil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10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866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738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340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Klikk for å redigere tittelstil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74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1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626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b-NO"/>
              <a:t>Klikk for å redigere tittelstil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b-NO"/>
              <a:t>Rediger tekststiler i malen</a:t>
            </a:r>
          </a:p>
        </p:txBody>
      </p:sp>
      <p:sp>
        <p:nvSpPr>
          <p:cNvPr id="5" name="Date Placeholder 4"/>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593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B61BEF0D-F0BB-DE4B-95CE-6DB70DBA9567}" type="datetimeFigureOut">
              <a:rPr lang="en-US" smtClean="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11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b-NO"/>
              <a:t>Klikk for å redigere tittelstil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61194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A338-1CFF-4771-A7E5-6B5C7694C081}"/>
              </a:ext>
            </a:extLst>
          </p:cNvPr>
          <p:cNvSpPr>
            <a:spLocks noGrp="1"/>
          </p:cNvSpPr>
          <p:nvPr>
            <p:ph type="ctrTitle"/>
          </p:nvPr>
        </p:nvSpPr>
        <p:spPr/>
        <p:txBody>
          <a:bodyPr/>
          <a:lstStyle/>
          <a:p>
            <a:r>
              <a:rPr lang="en-US" dirty="0"/>
              <a:t>Software Engineering </a:t>
            </a:r>
            <a:br>
              <a:rPr lang="en-US" dirty="0"/>
            </a:br>
            <a:r>
              <a:rPr lang="en-US" dirty="0" err="1"/>
              <a:t>og</a:t>
            </a:r>
            <a:r>
              <a:rPr lang="en-US" dirty="0"/>
              <a:t> Testing</a:t>
            </a:r>
          </a:p>
        </p:txBody>
      </p:sp>
      <p:sp>
        <p:nvSpPr>
          <p:cNvPr id="3" name="Undertittel 2">
            <a:extLst>
              <a:ext uri="{FF2B5EF4-FFF2-40B4-BE49-F238E27FC236}">
                <a16:creationId xmlns:a16="http://schemas.microsoft.com/office/drawing/2014/main" id="{DA940332-E233-321E-DCAC-F4E98F7C8BEA}"/>
              </a:ext>
            </a:extLst>
          </p:cNvPr>
          <p:cNvSpPr>
            <a:spLocks noGrp="1"/>
          </p:cNvSpPr>
          <p:nvPr>
            <p:ph type="subTitle" idx="1"/>
          </p:nvPr>
        </p:nvSpPr>
        <p:spPr/>
        <p:txBody>
          <a:bodyPr/>
          <a:lstStyle/>
          <a:p>
            <a:r>
              <a:rPr lang="nb-NO" dirty="0"/>
              <a:t>Agile</a:t>
            </a:r>
          </a:p>
        </p:txBody>
      </p:sp>
    </p:spTree>
    <p:extLst>
      <p:ext uri="{BB962C8B-B14F-4D97-AF65-F5344CB8AC3E}">
        <p14:creationId xmlns:p14="http://schemas.microsoft.com/office/powerpoint/2010/main" val="94512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04" name="Straight Connector 410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05" name="Straight Connector 410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0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10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108" name="Isosceles Triangle 410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10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11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11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112" name="Isosceles Triangle 411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113" name="Isosceles Triangle 411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pic>
        <p:nvPicPr>
          <p:cNvPr id="4098" name="Picture 2" descr="Motivere andre – Jobbtrening">
            <a:extLst>
              <a:ext uri="{FF2B5EF4-FFF2-40B4-BE49-F238E27FC236}">
                <a16:creationId xmlns:a16="http://schemas.microsoft.com/office/drawing/2014/main" id="{6733AAD8-2A05-3F20-2346-3FD64E2369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9927" r="11406"/>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2" name="Tittel 1">
            <a:extLst>
              <a:ext uri="{FF2B5EF4-FFF2-40B4-BE49-F238E27FC236}">
                <a16:creationId xmlns:a16="http://schemas.microsoft.com/office/drawing/2014/main" id="{781A889A-1787-9B0C-80EE-A3A9C1FDB27A}"/>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a:t>Motiverte personer</a:t>
            </a:r>
          </a:p>
        </p:txBody>
      </p:sp>
    </p:spTree>
    <p:extLst>
      <p:ext uri="{BB962C8B-B14F-4D97-AF65-F5344CB8AC3E}">
        <p14:creationId xmlns:p14="http://schemas.microsoft.com/office/powerpoint/2010/main" val="235164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7" name="Group 512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28" name="Straight Connector 512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29" name="Straight Connector 512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3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513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5132" name="Isosceles Triangle 513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513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513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513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5136" name="Isosceles Triangle 513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5137" name="Isosceles Triangle 513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 name="Tittel 1">
            <a:extLst>
              <a:ext uri="{FF2B5EF4-FFF2-40B4-BE49-F238E27FC236}">
                <a16:creationId xmlns:a16="http://schemas.microsoft.com/office/drawing/2014/main" id="{EE2C6FDF-569E-F824-A656-CAADBD783ECA}"/>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Formidle informasjon</a:t>
            </a:r>
          </a:p>
        </p:txBody>
      </p:sp>
      <p:sp>
        <p:nvSpPr>
          <p:cNvPr id="5139" name="Isosceles Triangle 5138">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pic>
        <p:nvPicPr>
          <p:cNvPr id="5122" name="Picture 2" descr="Språk og diskurs, er det så viktig da? | Veilederforum.no">
            <a:extLst>
              <a:ext uri="{FF2B5EF4-FFF2-40B4-BE49-F238E27FC236}">
                <a16:creationId xmlns:a16="http://schemas.microsoft.com/office/drawing/2014/main" id="{D324AFED-A1DD-3CF1-60D0-41E7B36EB05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88603" y="1714779"/>
            <a:ext cx="4887354" cy="342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35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1" name="Group 615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152" name="Straight Connector 615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53" name="Straight Connector 615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5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615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6156" name="Isosceles Triangle 615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615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615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615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6160" name="Isosceles Triangle 615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6161" name="Isosceles Triangle 616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 name="Tittel 1">
            <a:extLst>
              <a:ext uri="{FF2B5EF4-FFF2-40B4-BE49-F238E27FC236}">
                <a16:creationId xmlns:a16="http://schemas.microsoft.com/office/drawing/2014/main" id="{3923B53A-79B3-9F5D-28A8-00A582AD4FBA}"/>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Fredmdrift</a:t>
            </a:r>
          </a:p>
        </p:txBody>
      </p:sp>
      <p:pic>
        <p:nvPicPr>
          <p:cNvPr id="6146" name="Picture 2" descr="Fremdrift | Det matematisk-naturvitenskapelige fakultet | UiB">
            <a:extLst>
              <a:ext uri="{FF2B5EF4-FFF2-40B4-BE49-F238E27FC236}">
                <a16:creationId xmlns:a16="http://schemas.microsoft.com/office/drawing/2014/main" id="{B36A371E-6CDB-D260-65D8-AF65C8B9677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69999" y="934222"/>
            <a:ext cx="7319971" cy="329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89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5" name="Group 717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176" name="Straight Connector 717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77" name="Straight Connector 717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17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717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7180" name="Isosceles Triangle 717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718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718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718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7184" name="Isosceles Triangle 718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7185" name="Isosceles Triangle 718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 name="Tittel 1">
            <a:extLst>
              <a:ext uri="{FF2B5EF4-FFF2-40B4-BE49-F238E27FC236}">
                <a16:creationId xmlns:a16="http://schemas.microsoft.com/office/drawing/2014/main" id="{BA37A376-A9CE-00C6-3B81-87D3C6BD1D7C}"/>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2400" kern="1200">
                <a:solidFill>
                  <a:schemeClr val="accent1"/>
                </a:solidFill>
                <a:latin typeface="+mj-lt"/>
                <a:ea typeface="+mj-ea"/>
                <a:cs typeface="+mj-cs"/>
              </a:rPr>
              <a:t>Bærekraftig programvareutvikling</a:t>
            </a:r>
          </a:p>
        </p:txBody>
      </p:sp>
      <p:sp>
        <p:nvSpPr>
          <p:cNvPr id="7187" name="Isosceles Triangle 7186">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pic>
        <p:nvPicPr>
          <p:cNvPr id="7170" name="Picture 2" descr="Bærekraft – å være eller ikke være bærekraftig – Barnehagenett">
            <a:extLst>
              <a:ext uri="{FF2B5EF4-FFF2-40B4-BE49-F238E27FC236}">
                <a16:creationId xmlns:a16="http://schemas.microsoft.com/office/drawing/2014/main" id="{9315B5AE-5E1E-538F-5250-9DB77124DCE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88603" y="1802844"/>
            <a:ext cx="4887354" cy="325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51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200" name="Straight Connector 819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01" name="Straight Connector 820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0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0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04" name="Isosceles Triangle 820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0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0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0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08" name="Isosceles Triangle 820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09" name="Isosceles Triangle 820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8211" name="Rectangle 821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13" name="Group 821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214" name="Straight Connector 821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1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1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17" name="Isosceles Triangle 821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1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1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2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21" name="Isosceles Triangle 822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8222" name="Isosceles Triangle 822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8224" name="Rectangle 822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Kvalitet og design trenger ikke å koste skjorta">
            <a:extLst>
              <a:ext uri="{FF2B5EF4-FFF2-40B4-BE49-F238E27FC236}">
                <a16:creationId xmlns:a16="http://schemas.microsoft.com/office/drawing/2014/main" id="{563FE246-39AE-28DE-5B4F-14A7EA8E96F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332898" y="1131994"/>
            <a:ext cx="4590386"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343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35" name="Group 922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224" name="Straight Connector 922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25" name="Straight Connector 922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23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923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9238" name="Isosceles Triangle 922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923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924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924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9242" name="Isosceles Triangle 923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9243" name="Isosceles Triangle 923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 name="Tittel 1">
            <a:extLst>
              <a:ext uri="{FF2B5EF4-FFF2-40B4-BE49-F238E27FC236}">
                <a16:creationId xmlns:a16="http://schemas.microsoft.com/office/drawing/2014/main" id="{9B573A42-C0EA-A215-55E9-7DC56FF4925C}"/>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Enkelhet</a:t>
            </a:r>
          </a:p>
        </p:txBody>
      </p:sp>
      <p:pic>
        <p:nvPicPr>
          <p:cNvPr id="9218" name="Picture 2" descr="Klage på dårlig utført arbeid: Dette må du vite (feil, mangler m.m.)">
            <a:extLst>
              <a:ext uri="{FF2B5EF4-FFF2-40B4-BE49-F238E27FC236}">
                <a16:creationId xmlns:a16="http://schemas.microsoft.com/office/drawing/2014/main" id="{ADE3B0F9-A09F-68EF-122C-F3E32B8E790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5892" r="-1" b="18199"/>
          <a:stretch/>
        </p:blipFill>
        <p:spPr bwMode="auto">
          <a:xfrm>
            <a:off x="985968" y="609600"/>
            <a:ext cx="8288033" cy="363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776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7" name="Group 1024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248" name="Straight Connector 1024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49" name="Straight Connector 1024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25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25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252" name="Isosceles Triangle 1025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25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25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25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256" name="Isosceles Triangle 1025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257" name="Isosceles Triangle 1025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 name="Tittel 1">
            <a:extLst>
              <a:ext uri="{FF2B5EF4-FFF2-40B4-BE49-F238E27FC236}">
                <a16:creationId xmlns:a16="http://schemas.microsoft.com/office/drawing/2014/main" id="{879E2CAA-7F27-F00C-B773-B2792EA4D015}"/>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kern="1200">
                <a:solidFill>
                  <a:schemeClr val="accent1"/>
                </a:solidFill>
                <a:latin typeface="+mj-lt"/>
                <a:ea typeface="+mj-ea"/>
                <a:cs typeface="+mj-cs"/>
              </a:rPr>
              <a:t>Arkitektur, krav og design</a:t>
            </a:r>
          </a:p>
        </p:txBody>
      </p:sp>
      <p:pic>
        <p:nvPicPr>
          <p:cNvPr id="10242" name="Picture 2" descr="Software Architecture &amp; Design Introduction">
            <a:extLst>
              <a:ext uri="{FF2B5EF4-FFF2-40B4-BE49-F238E27FC236}">
                <a16:creationId xmlns:a16="http://schemas.microsoft.com/office/drawing/2014/main" id="{E6E2409D-2D3D-8122-6FE3-6408F467DB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00201" y="609600"/>
            <a:ext cx="6204712" cy="364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3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85" name="Group 1127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272" name="Straight Connector 1127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73" name="Straight Connector 1127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28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28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288" name="Isosceles Triangle 1127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28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29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29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292" name="Isosceles Triangle 1127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293" name="Isosceles Triangle 1128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pic>
        <p:nvPicPr>
          <p:cNvPr id="11266" name="Picture 2" descr="Personlig effektivitet kurs - Madisa Consulting AS">
            <a:extLst>
              <a:ext uri="{FF2B5EF4-FFF2-40B4-BE49-F238E27FC236}">
                <a16:creationId xmlns:a16="http://schemas.microsoft.com/office/drawing/2014/main" id="{3BB6A889-6605-505F-2502-72553EF8A3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4177" r="17507"/>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2" name="Tittel 1">
            <a:extLst>
              <a:ext uri="{FF2B5EF4-FFF2-40B4-BE49-F238E27FC236}">
                <a16:creationId xmlns:a16="http://schemas.microsoft.com/office/drawing/2014/main" id="{E47A7C12-2155-5D34-F6C2-02886147D0E6}"/>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a:t>Effektivitet</a:t>
            </a:r>
          </a:p>
        </p:txBody>
      </p:sp>
    </p:spTree>
    <p:extLst>
      <p:ext uri="{BB962C8B-B14F-4D97-AF65-F5344CB8AC3E}">
        <p14:creationId xmlns:p14="http://schemas.microsoft.com/office/powerpoint/2010/main" val="120664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365" name="Group 1235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352" name="Straight Connector 1235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353" name="Straight Connector 1235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6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236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2368" name="Isosceles Triangle 1235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236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237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237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2372" name="Isosceles Triangle 1235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2373" name="Isosceles Triangle 1236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pic>
        <p:nvPicPr>
          <p:cNvPr id="4" name="Picture 2" descr="3355 Scrum Framework">
            <a:extLst>
              <a:ext uri="{FF2B5EF4-FFF2-40B4-BE49-F238E27FC236}">
                <a16:creationId xmlns:a16="http://schemas.microsoft.com/office/drawing/2014/main" id="{B71E5FA4-3AD4-19DE-404A-5144E6A2F2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9582" y="797527"/>
            <a:ext cx="6406972" cy="5654152"/>
          </a:xfrm>
          <a:prstGeom prst="rect">
            <a:avLst/>
          </a:prstGeom>
          <a:noFill/>
          <a:extLst>
            <a:ext uri="{909E8E84-426E-40DD-AFC4-6F175D3DCCD1}">
              <a14:hiddenFill xmlns:a14="http://schemas.microsoft.com/office/drawing/2010/main">
                <a:solidFill>
                  <a:srgbClr val="FFFFFF"/>
                </a:solidFill>
              </a14:hiddenFill>
            </a:ext>
          </a:extLst>
        </p:spPr>
      </p:pic>
      <p:sp>
        <p:nvSpPr>
          <p:cNvPr id="2" name="Tittel 1">
            <a:extLst>
              <a:ext uri="{FF2B5EF4-FFF2-40B4-BE49-F238E27FC236}">
                <a16:creationId xmlns:a16="http://schemas.microsoft.com/office/drawing/2014/main" id="{7AC18056-E3A3-950E-182B-12B3EF0D5A21}"/>
              </a:ext>
            </a:extLst>
          </p:cNvPr>
          <p:cNvSpPr>
            <a:spLocks noGrp="1"/>
          </p:cNvSpPr>
          <p:nvPr>
            <p:ph type="title"/>
          </p:nvPr>
        </p:nvSpPr>
        <p:spPr>
          <a:xfrm>
            <a:off x="3452539" y="1132593"/>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Scrum</a:t>
            </a:r>
          </a:p>
        </p:txBody>
      </p:sp>
    </p:spTree>
    <p:extLst>
      <p:ext uri="{BB962C8B-B14F-4D97-AF65-F5344CB8AC3E}">
        <p14:creationId xmlns:p14="http://schemas.microsoft.com/office/powerpoint/2010/main" val="22013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F5CCA3D1-115C-FDAB-2A43-6E77E4F814C0}"/>
              </a:ext>
            </a:extLst>
          </p:cNvPr>
          <p:cNvSpPr>
            <a:spLocks noGrp="1"/>
          </p:cNvSpPr>
          <p:nvPr>
            <p:ph type="title"/>
          </p:nvPr>
        </p:nvSpPr>
        <p:spPr>
          <a:xfrm>
            <a:off x="652481" y="1382486"/>
            <a:ext cx="3547581" cy="4093028"/>
          </a:xfrm>
        </p:spPr>
        <p:txBody>
          <a:bodyPr anchor="ctr">
            <a:normAutofit/>
          </a:bodyPr>
          <a:lstStyle/>
          <a:p>
            <a:r>
              <a:rPr lang="nb-NO" sz="4400"/>
              <a:t>Produkteier – Product Owner</a:t>
            </a:r>
          </a:p>
        </p:txBody>
      </p:sp>
      <p:grpSp>
        <p:nvGrpSpPr>
          <p:cNvPr id="32" name="Group 1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1" name="Straight Connector 2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3" name="Straight Connector 2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5" name="Isosceles Triangle 2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9" name="Isosceles Triangle 2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31" name="Rectangle 3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Plassholder for innhold 2">
            <a:extLst>
              <a:ext uri="{FF2B5EF4-FFF2-40B4-BE49-F238E27FC236}">
                <a16:creationId xmlns:a16="http://schemas.microsoft.com/office/drawing/2014/main" id="{A8B9B75E-96A9-6F04-1297-73BAEB52CC73}"/>
              </a:ext>
            </a:extLst>
          </p:cNvPr>
          <p:cNvGraphicFramePr>
            <a:graphicFrameLocks noGrp="1"/>
          </p:cNvGraphicFramePr>
          <p:nvPr>
            <p:ph idx="1"/>
            <p:extLst>
              <p:ext uri="{D42A27DB-BD31-4B8C-83A1-F6EECF244321}">
                <p14:modId xmlns:p14="http://schemas.microsoft.com/office/powerpoint/2010/main" val="417019486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780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33" y="609600"/>
            <a:ext cx="10197494" cy="1099457"/>
          </a:xfrm>
        </p:spPr>
        <p:txBody>
          <a:bodyPr>
            <a:normAutofit/>
          </a:bodyPr>
          <a:lstStyle/>
          <a:p>
            <a:r>
              <a:rPr lang="en-US" dirty="0"/>
              <a:t>Agenda</a:t>
            </a:r>
          </a:p>
        </p:txBody>
      </p:sp>
      <p:grpSp>
        <p:nvGrpSpPr>
          <p:cNvPr id="7" name="Group 6"/>
          <p:cNvGrpSpPr/>
          <p:nvPr/>
        </p:nvGrpSpPr>
        <p:grpSpPr>
          <a:xfrm>
            <a:off x="691972" y="2669402"/>
            <a:ext cx="2268338" cy="2722007"/>
            <a:chOff x="187" y="685737"/>
            <a:chExt cx="2268338" cy="2722007"/>
          </a:xfrm>
        </p:grpSpPr>
        <p:sp>
          <p:nvSpPr>
            <p:cNvPr id="8" name="Rectangle 7"/>
            <p:cNvSpPr/>
            <p:nvPr/>
          </p:nvSpPr>
          <p:spPr>
            <a:xfrm>
              <a:off x="187" y="685737"/>
              <a:ext cx="2268338" cy="2722006"/>
            </a:xfrm>
            <a:prstGeom prst="rect">
              <a:avLst/>
            </a:prstGeom>
          </p:spPr>
          <p:style>
            <a:lnRef idx="1">
              <a:schemeClr val="accent2">
                <a:shade val="50000"/>
                <a:hueOff val="0"/>
                <a:satOff val="0"/>
                <a:lumOff val="0"/>
                <a:alphaOff val="0"/>
              </a:schemeClr>
            </a:lnRef>
            <a:fillRef idx="3">
              <a:schemeClr val="accent2">
                <a:shade val="50000"/>
                <a:hueOff val="0"/>
                <a:satOff val="0"/>
                <a:lumOff val="0"/>
                <a:alphaOff val="0"/>
              </a:schemeClr>
            </a:fillRef>
            <a:effectRef idx="3">
              <a:schemeClr val="accent2">
                <a:shade val="50000"/>
                <a:hueOff val="0"/>
                <a:satOff val="0"/>
                <a:lumOff val="0"/>
                <a:alphaOff val="0"/>
              </a:schemeClr>
            </a:effectRef>
            <a:fontRef idx="minor">
              <a:schemeClr val="lt1"/>
            </a:fontRef>
          </p:style>
          <p:txBody>
            <a:bodyPr/>
            <a:lstStyle/>
            <a:p>
              <a:endParaRPr lang="nb-NO"/>
            </a:p>
          </p:txBody>
        </p:sp>
        <p:sp>
          <p:nvSpPr>
            <p:cNvPr id="9" name="Rectangle 8"/>
            <p:cNvSpPr/>
            <p:nvPr/>
          </p:nvSpPr>
          <p:spPr>
            <a:xfrm>
              <a:off x="187" y="1774540"/>
              <a:ext cx="2268338" cy="16332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4061" tIns="0" rIns="224061" bIns="330200" numCol="1" spcCol="1270" anchor="t" anchorCtr="0">
              <a:noAutofit/>
            </a:bodyPr>
            <a:lstStyle/>
            <a:p>
              <a:pPr lvl="0" algn="l" defTabSz="844550">
                <a:lnSpc>
                  <a:spcPct val="90000"/>
                </a:lnSpc>
                <a:spcBef>
                  <a:spcPct val="0"/>
                </a:spcBef>
                <a:spcAft>
                  <a:spcPct val="35000"/>
                </a:spcAft>
              </a:pPr>
              <a:r>
                <a:rPr lang="en-US" sz="1900" kern="1200" dirty="0" err="1"/>
                <a:t>Smidig</a:t>
              </a:r>
              <a:r>
                <a:rPr lang="en-US" sz="1900" kern="1200" dirty="0"/>
                <a:t> </a:t>
              </a:r>
              <a:r>
                <a:rPr lang="en-US" sz="1900" kern="1200" dirty="0" err="1"/>
                <a:t>utvikling</a:t>
              </a:r>
              <a:endParaRPr lang="en-US" sz="1900" kern="1200" dirty="0"/>
            </a:p>
          </p:txBody>
        </p:sp>
      </p:grpSp>
      <p:grpSp>
        <p:nvGrpSpPr>
          <p:cNvPr id="11" name="Group 10"/>
          <p:cNvGrpSpPr/>
          <p:nvPr/>
        </p:nvGrpSpPr>
        <p:grpSpPr>
          <a:xfrm>
            <a:off x="3294518" y="2644969"/>
            <a:ext cx="2268338" cy="2722007"/>
            <a:chOff x="2449993" y="685737"/>
            <a:chExt cx="2268338" cy="2722007"/>
          </a:xfrm>
        </p:grpSpPr>
        <p:sp>
          <p:nvSpPr>
            <p:cNvPr id="13" name="Rectangle 12"/>
            <p:cNvSpPr/>
            <p:nvPr/>
          </p:nvSpPr>
          <p:spPr>
            <a:xfrm>
              <a:off x="2449993" y="685737"/>
              <a:ext cx="2268338" cy="2722006"/>
            </a:xfrm>
            <a:prstGeom prst="rect">
              <a:avLst/>
            </a:prstGeom>
          </p:spPr>
          <p:style>
            <a:lnRef idx="1">
              <a:schemeClr val="accent2">
                <a:shade val="50000"/>
                <a:hueOff val="289735"/>
                <a:satOff val="-12047"/>
                <a:lumOff val="24967"/>
                <a:alphaOff val="0"/>
              </a:schemeClr>
            </a:lnRef>
            <a:fillRef idx="3">
              <a:schemeClr val="accent2">
                <a:shade val="50000"/>
                <a:hueOff val="289735"/>
                <a:satOff val="-12047"/>
                <a:lumOff val="24967"/>
                <a:alphaOff val="0"/>
              </a:schemeClr>
            </a:fillRef>
            <a:effectRef idx="3">
              <a:schemeClr val="accent2">
                <a:shade val="50000"/>
                <a:hueOff val="289735"/>
                <a:satOff val="-12047"/>
                <a:lumOff val="24967"/>
                <a:alphaOff val="0"/>
              </a:schemeClr>
            </a:effectRef>
            <a:fontRef idx="minor">
              <a:schemeClr val="lt1"/>
            </a:fontRef>
          </p:style>
          <p:txBody>
            <a:bodyPr/>
            <a:lstStyle/>
            <a:p>
              <a:endParaRPr lang="nb-NO"/>
            </a:p>
          </p:txBody>
        </p:sp>
        <p:sp>
          <p:nvSpPr>
            <p:cNvPr id="15" name="Rectangle 14"/>
            <p:cNvSpPr/>
            <p:nvPr/>
          </p:nvSpPr>
          <p:spPr>
            <a:xfrm>
              <a:off x="2449993" y="1774540"/>
              <a:ext cx="2268338" cy="16332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4061" tIns="0" rIns="224061" bIns="330200" numCol="1" spcCol="1270" anchor="t" anchorCtr="0">
              <a:noAutofit/>
            </a:bodyPr>
            <a:lstStyle/>
            <a:p>
              <a:pPr lvl="0" algn="l" defTabSz="844550">
                <a:lnSpc>
                  <a:spcPct val="90000"/>
                </a:lnSpc>
                <a:spcBef>
                  <a:spcPct val="0"/>
                </a:spcBef>
                <a:spcAft>
                  <a:spcPct val="35000"/>
                </a:spcAft>
              </a:pPr>
              <a:r>
                <a:rPr lang="en-US" sz="1900" kern="1200" dirty="0" err="1"/>
                <a:t>Prinsippene</a:t>
              </a:r>
              <a:endParaRPr lang="en-US" sz="1900" kern="1200" dirty="0"/>
            </a:p>
          </p:txBody>
        </p:sp>
      </p:grpSp>
      <p:grpSp>
        <p:nvGrpSpPr>
          <p:cNvPr id="16" name="Group 15"/>
          <p:cNvGrpSpPr/>
          <p:nvPr/>
        </p:nvGrpSpPr>
        <p:grpSpPr>
          <a:xfrm>
            <a:off x="5897064" y="2652196"/>
            <a:ext cx="2268338" cy="2722007"/>
            <a:chOff x="4899800" y="685737"/>
            <a:chExt cx="2268338" cy="2722007"/>
          </a:xfrm>
        </p:grpSpPr>
        <p:sp>
          <p:nvSpPr>
            <p:cNvPr id="17" name="Rectangle 16"/>
            <p:cNvSpPr/>
            <p:nvPr/>
          </p:nvSpPr>
          <p:spPr>
            <a:xfrm>
              <a:off x="4899800" y="685737"/>
              <a:ext cx="2268338" cy="2722006"/>
            </a:xfrm>
            <a:prstGeom prst="rect">
              <a:avLst/>
            </a:prstGeom>
          </p:spPr>
          <p:style>
            <a:lnRef idx="1">
              <a:schemeClr val="accent2">
                <a:shade val="50000"/>
                <a:hueOff val="579469"/>
                <a:satOff val="-24095"/>
                <a:lumOff val="49934"/>
                <a:alphaOff val="0"/>
              </a:schemeClr>
            </a:lnRef>
            <a:fillRef idx="3">
              <a:schemeClr val="accent2">
                <a:shade val="50000"/>
                <a:hueOff val="579469"/>
                <a:satOff val="-24095"/>
                <a:lumOff val="49934"/>
                <a:alphaOff val="0"/>
              </a:schemeClr>
            </a:fillRef>
            <a:effectRef idx="3">
              <a:schemeClr val="accent2">
                <a:shade val="50000"/>
                <a:hueOff val="579469"/>
                <a:satOff val="-24095"/>
                <a:lumOff val="49934"/>
                <a:alphaOff val="0"/>
              </a:schemeClr>
            </a:effectRef>
            <a:fontRef idx="minor">
              <a:schemeClr val="lt1"/>
            </a:fontRef>
          </p:style>
          <p:txBody>
            <a:bodyPr/>
            <a:lstStyle/>
            <a:p>
              <a:endParaRPr lang="nb-NO"/>
            </a:p>
          </p:txBody>
        </p:sp>
        <p:sp>
          <p:nvSpPr>
            <p:cNvPr id="18" name="Rectangle 17"/>
            <p:cNvSpPr/>
            <p:nvPr/>
          </p:nvSpPr>
          <p:spPr>
            <a:xfrm>
              <a:off x="4899800" y="1774540"/>
              <a:ext cx="2268338" cy="16332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4061" tIns="0" rIns="224061" bIns="330200" numCol="1" spcCol="1270" anchor="t" anchorCtr="0">
              <a:noAutofit/>
            </a:bodyPr>
            <a:lstStyle/>
            <a:p>
              <a:pPr lvl="0" algn="l" defTabSz="844550">
                <a:lnSpc>
                  <a:spcPct val="90000"/>
                </a:lnSpc>
                <a:spcBef>
                  <a:spcPct val="0"/>
                </a:spcBef>
                <a:spcAft>
                  <a:spcPct val="35000"/>
                </a:spcAft>
              </a:pPr>
              <a:r>
                <a:rPr lang="en-US" sz="1900" kern="1200" dirty="0"/>
                <a:t>Scrum</a:t>
              </a:r>
            </a:p>
          </p:txBody>
        </p:sp>
      </p:grpSp>
      <p:grpSp>
        <p:nvGrpSpPr>
          <p:cNvPr id="19" name="Group 18"/>
          <p:cNvGrpSpPr/>
          <p:nvPr/>
        </p:nvGrpSpPr>
        <p:grpSpPr>
          <a:xfrm>
            <a:off x="8420952" y="2650324"/>
            <a:ext cx="2268338" cy="2716652"/>
            <a:chOff x="7806608" y="963292"/>
            <a:chExt cx="1805748" cy="2166897"/>
          </a:xfrm>
        </p:grpSpPr>
        <p:sp>
          <p:nvSpPr>
            <p:cNvPr id="20" name="Rectangle 19"/>
            <p:cNvSpPr/>
            <p:nvPr/>
          </p:nvSpPr>
          <p:spPr>
            <a:xfrm>
              <a:off x="7806608" y="963292"/>
              <a:ext cx="1805748" cy="2166897"/>
            </a:xfrm>
            <a:prstGeom prst="rect">
              <a:avLst/>
            </a:prstGeom>
          </p:spPr>
          <p:style>
            <a:lnRef idx="1">
              <a:schemeClr val="accent2">
                <a:shade val="50000"/>
                <a:hueOff val="231788"/>
                <a:satOff val="-9638"/>
                <a:lumOff val="19974"/>
                <a:alphaOff val="0"/>
              </a:schemeClr>
            </a:lnRef>
            <a:fillRef idx="3">
              <a:schemeClr val="accent2">
                <a:shade val="50000"/>
                <a:hueOff val="231788"/>
                <a:satOff val="-9638"/>
                <a:lumOff val="19974"/>
                <a:alphaOff val="0"/>
              </a:schemeClr>
            </a:fillRef>
            <a:effectRef idx="3">
              <a:schemeClr val="accent2">
                <a:shade val="50000"/>
                <a:hueOff val="231788"/>
                <a:satOff val="-9638"/>
                <a:lumOff val="19974"/>
                <a:alphaOff val="0"/>
              </a:schemeClr>
            </a:effectRef>
            <a:fontRef idx="minor">
              <a:schemeClr val="lt1"/>
            </a:fontRef>
          </p:style>
          <p:txBody>
            <a:bodyPr/>
            <a:lstStyle/>
            <a:p>
              <a:endParaRPr lang="nb-NO"/>
            </a:p>
          </p:txBody>
        </p:sp>
        <p:sp>
          <p:nvSpPr>
            <p:cNvPr id="21" name="Rectangle 20"/>
            <p:cNvSpPr/>
            <p:nvPr/>
          </p:nvSpPr>
          <p:spPr>
            <a:xfrm>
              <a:off x="7806608" y="1830051"/>
              <a:ext cx="1805748" cy="1300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8368" tIns="0" rIns="178368" bIns="330200" numCol="1" spcCol="1270" anchor="t" anchorCtr="0">
              <a:noAutofit/>
            </a:bodyPr>
            <a:lstStyle/>
            <a:p>
              <a:pPr lvl="0" algn="l" defTabSz="666750">
                <a:lnSpc>
                  <a:spcPct val="90000"/>
                </a:lnSpc>
                <a:spcBef>
                  <a:spcPct val="0"/>
                </a:spcBef>
                <a:spcAft>
                  <a:spcPct val="35000"/>
                </a:spcAft>
              </a:pPr>
              <a:r>
                <a:rPr lang="en-US" sz="1500" kern="1200" dirty="0"/>
                <a:t>Workshop</a:t>
              </a:r>
            </a:p>
          </p:txBody>
        </p:sp>
      </p:grpSp>
    </p:spTree>
    <p:extLst>
      <p:ext uri="{BB962C8B-B14F-4D97-AF65-F5344CB8AC3E}">
        <p14:creationId xmlns:p14="http://schemas.microsoft.com/office/powerpoint/2010/main" val="70897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F569308F-29C2-D90F-13B4-77EBDF4A05D2}"/>
              </a:ext>
            </a:extLst>
          </p:cNvPr>
          <p:cNvSpPr>
            <a:spLocks noGrp="1"/>
          </p:cNvSpPr>
          <p:nvPr>
            <p:ph type="title"/>
          </p:nvPr>
        </p:nvSpPr>
        <p:spPr>
          <a:xfrm>
            <a:off x="1286933" y="609600"/>
            <a:ext cx="10197494" cy="1099457"/>
          </a:xfrm>
        </p:spPr>
        <p:txBody>
          <a:bodyPr>
            <a:normAutofit/>
          </a:bodyPr>
          <a:lstStyle/>
          <a:p>
            <a:r>
              <a:rPr lang="nb-NO" dirty="0"/>
              <a:t>Teamet og rollen </a:t>
            </a:r>
            <a:r>
              <a:rPr lang="nb-NO" dirty="0" err="1"/>
              <a:t>Scrum</a:t>
            </a:r>
            <a:r>
              <a:rPr lang="nb-NO" dirty="0"/>
              <a:t> Master</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aphicFrame>
        <p:nvGraphicFramePr>
          <p:cNvPr id="5" name="Plassholder for innhold 2">
            <a:extLst>
              <a:ext uri="{FF2B5EF4-FFF2-40B4-BE49-F238E27FC236}">
                <a16:creationId xmlns:a16="http://schemas.microsoft.com/office/drawing/2014/main" id="{76CA6FDC-EF69-EB97-06B7-2F805F6FAB52}"/>
              </a:ext>
            </a:extLst>
          </p:cNvPr>
          <p:cNvGraphicFramePr>
            <a:graphicFrameLocks noGrp="1"/>
          </p:cNvGraphicFramePr>
          <p:nvPr>
            <p:ph idx="1"/>
            <p:extLst>
              <p:ext uri="{D42A27DB-BD31-4B8C-83A1-F6EECF244321}">
                <p14:modId xmlns:p14="http://schemas.microsoft.com/office/powerpoint/2010/main" val="161663503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1579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8843338D-E104-9CCE-E6C2-F308F4DCD864}"/>
              </a:ext>
            </a:extLst>
          </p:cNvPr>
          <p:cNvSpPr>
            <a:spLocks noGrp="1"/>
          </p:cNvSpPr>
          <p:nvPr>
            <p:ph type="title"/>
          </p:nvPr>
        </p:nvSpPr>
        <p:spPr>
          <a:xfrm>
            <a:off x="652481" y="1382486"/>
            <a:ext cx="3547581" cy="4093028"/>
          </a:xfrm>
        </p:spPr>
        <p:txBody>
          <a:bodyPr anchor="ctr">
            <a:normAutofit/>
          </a:bodyPr>
          <a:lstStyle/>
          <a:p>
            <a:r>
              <a:rPr lang="nb-NO" sz="4400"/>
              <a:t>Tester</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Plassholder for innhold 2">
            <a:extLst>
              <a:ext uri="{FF2B5EF4-FFF2-40B4-BE49-F238E27FC236}">
                <a16:creationId xmlns:a16="http://schemas.microsoft.com/office/drawing/2014/main" id="{4B98964C-9A74-868E-1D88-A56957D1B4E7}"/>
              </a:ext>
            </a:extLst>
          </p:cNvPr>
          <p:cNvGraphicFramePr>
            <a:graphicFrameLocks noGrp="1"/>
          </p:cNvGraphicFramePr>
          <p:nvPr>
            <p:ph idx="1"/>
            <p:extLst>
              <p:ext uri="{D42A27DB-BD31-4B8C-83A1-F6EECF244321}">
                <p14:modId xmlns:p14="http://schemas.microsoft.com/office/powerpoint/2010/main" val="282673476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648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3355 Scrum Framework">
            <a:extLst>
              <a:ext uri="{FF2B5EF4-FFF2-40B4-BE49-F238E27FC236}">
                <a16:creationId xmlns:a16="http://schemas.microsoft.com/office/drawing/2014/main" id="{B71E5FA4-3AD4-19DE-404A-5144E6A2F2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9582" y="797527"/>
            <a:ext cx="6406972" cy="5654152"/>
          </a:xfrm>
          <a:prstGeom prst="rect">
            <a:avLst/>
          </a:prstGeom>
          <a:noFill/>
          <a:extLst>
            <a:ext uri="{909E8E84-426E-40DD-AFC4-6F175D3DCCD1}">
              <a14:hiddenFill xmlns:a14="http://schemas.microsoft.com/office/drawing/2010/main">
                <a:solidFill>
                  <a:srgbClr val="FFFFFF"/>
                </a:solidFill>
              </a14:hiddenFill>
            </a:ext>
          </a:extLst>
        </p:spPr>
      </p:pic>
      <p:sp>
        <p:nvSpPr>
          <p:cNvPr id="2" name="Tittel 1">
            <a:extLst>
              <a:ext uri="{FF2B5EF4-FFF2-40B4-BE49-F238E27FC236}">
                <a16:creationId xmlns:a16="http://schemas.microsoft.com/office/drawing/2014/main" id="{7AC18056-E3A3-950E-182B-12B3EF0D5A21}"/>
              </a:ext>
            </a:extLst>
          </p:cNvPr>
          <p:cNvSpPr>
            <a:spLocks noGrp="1"/>
          </p:cNvSpPr>
          <p:nvPr>
            <p:ph type="title"/>
          </p:nvPr>
        </p:nvSpPr>
        <p:spPr>
          <a:xfrm>
            <a:off x="3452539" y="1132593"/>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Scrum</a:t>
            </a:r>
          </a:p>
        </p:txBody>
      </p:sp>
    </p:spTree>
    <p:extLst>
      <p:ext uri="{BB962C8B-B14F-4D97-AF65-F5344CB8AC3E}">
        <p14:creationId xmlns:p14="http://schemas.microsoft.com/office/powerpoint/2010/main" val="1469391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F515ED9D-497D-0286-E7D6-2C064DEF707A}"/>
              </a:ext>
            </a:extLst>
          </p:cNvPr>
          <p:cNvSpPr>
            <a:spLocks noGrp="1"/>
          </p:cNvSpPr>
          <p:nvPr>
            <p:ph type="title"/>
          </p:nvPr>
        </p:nvSpPr>
        <p:spPr>
          <a:xfrm>
            <a:off x="1286933" y="609600"/>
            <a:ext cx="10197494" cy="1099457"/>
          </a:xfrm>
        </p:spPr>
        <p:txBody>
          <a:bodyPr>
            <a:normAutofit/>
          </a:bodyPr>
          <a:lstStyle/>
          <a:p>
            <a:r>
              <a:rPr lang="nb-NO" dirty="0" err="1"/>
              <a:t>Backlog</a:t>
            </a:r>
            <a:endParaRPr lang="nb-NO"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aphicFrame>
        <p:nvGraphicFramePr>
          <p:cNvPr id="5" name="Plassholder for innhold 2">
            <a:extLst>
              <a:ext uri="{FF2B5EF4-FFF2-40B4-BE49-F238E27FC236}">
                <a16:creationId xmlns:a16="http://schemas.microsoft.com/office/drawing/2014/main" id="{8427A14F-3994-B7C5-C94F-69DC2EB44F8D}"/>
              </a:ext>
            </a:extLst>
          </p:cNvPr>
          <p:cNvGraphicFramePr>
            <a:graphicFrameLocks noGrp="1"/>
          </p:cNvGraphicFramePr>
          <p:nvPr>
            <p:ph idx="1"/>
            <p:extLst>
              <p:ext uri="{D42A27DB-BD31-4B8C-83A1-F6EECF244321}">
                <p14:modId xmlns:p14="http://schemas.microsoft.com/office/powerpoint/2010/main" val="144663347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856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418" name="Group 15417">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19" name="Straight Connector 15418">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420" name="Straight Connector 15419">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421"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22"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23" name="Isosceles Triangle 15422">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24"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25"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26"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27" name="Isosceles Triangle 15426">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28" name="Isosceles Triangle 15427">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15430" name="Rectangle 15429">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32" name="Group 15431">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33" name="Straight Connector 15432">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434"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35"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36" name="Isosceles Triangle 15435">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37"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38"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39"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40" name="Isosceles Triangle 15439">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441" name="Isosceles Triangle 15440">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15443" name="Rectangle 15442">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The agile scrum framework">
            <a:extLst>
              <a:ext uri="{FF2B5EF4-FFF2-40B4-BE49-F238E27FC236}">
                <a16:creationId xmlns:a16="http://schemas.microsoft.com/office/drawing/2014/main" id="{50EAE06C-8CA7-9691-612F-BD3167B1AA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1279" r="1" b="14871"/>
          <a:stretch/>
        </p:blipFill>
        <p:spPr bwMode="auto">
          <a:xfrm>
            <a:off x="1657111" y="1131994"/>
            <a:ext cx="8879655"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53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05088714-C950-A00E-BA04-8392534D64F7}"/>
              </a:ext>
            </a:extLst>
          </p:cNvPr>
          <p:cNvSpPr>
            <a:spLocks noGrp="1"/>
          </p:cNvSpPr>
          <p:nvPr>
            <p:ph type="title"/>
          </p:nvPr>
        </p:nvSpPr>
        <p:spPr>
          <a:xfrm>
            <a:off x="652481" y="1382486"/>
            <a:ext cx="3547581" cy="4093028"/>
          </a:xfrm>
        </p:spPr>
        <p:txBody>
          <a:bodyPr anchor="ctr">
            <a:normAutofit/>
          </a:bodyPr>
          <a:lstStyle/>
          <a:p>
            <a:r>
              <a:rPr lang="nb-NO" sz="4400"/>
              <a:t>Sprint</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Plassholder for innhold 2">
            <a:extLst>
              <a:ext uri="{FF2B5EF4-FFF2-40B4-BE49-F238E27FC236}">
                <a16:creationId xmlns:a16="http://schemas.microsoft.com/office/drawing/2014/main" id="{4C91E006-C754-217D-29C3-646918899604}"/>
              </a:ext>
            </a:extLst>
          </p:cNvPr>
          <p:cNvGraphicFramePr>
            <a:graphicFrameLocks noGrp="1"/>
          </p:cNvGraphicFramePr>
          <p:nvPr>
            <p:ph idx="1"/>
            <p:extLst>
              <p:ext uri="{D42A27DB-BD31-4B8C-83A1-F6EECF244321}">
                <p14:modId xmlns:p14="http://schemas.microsoft.com/office/powerpoint/2010/main" val="249322594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8080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BAB01AA-EDED-6223-9106-1FA7F7F3AFB9}"/>
              </a:ext>
            </a:extLst>
          </p:cNvPr>
          <p:cNvSpPr>
            <a:spLocks noGrp="1"/>
          </p:cNvSpPr>
          <p:nvPr>
            <p:ph type="title"/>
          </p:nvPr>
        </p:nvSpPr>
        <p:spPr/>
        <p:txBody>
          <a:bodyPr/>
          <a:lstStyle/>
          <a:p>
            <a:r>
              <a:rPr lang="nb-NO" dirty="0"/>
              <a:t>Sprint planning</a:t>
            </a:r>
          </a:p>
        </p:txBody>
      </p:sp>
      <p:pic>
        <p:nvPicPr>
          <p:cNvPr id="13314" name="Picture 2" descr="Kanban board - EduTech Wiki">
            <a:extLst>
              <a:ext uri="{FF2B5EF4-FFF2-40B4-BE49-F238E27FC236}">
                <a16:creationId xmlns:a16="http://schemas.microsoft.com/office/drawing/2014/main" id="{AFDA9DBB-31BB-5349-67FD-AAA05617823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28376" y="2160588"/>
            <a:ext cx="469528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72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D3DDD12-C6B9-8BA6-D520-2E58BFB66823}"/>
              </a:ext>
            </a:extLst>
          </p:cNvPr>
          <p:cNvSpPr>
            <a:spLocks noGrp="1"/>
          </p:cNvSpPr>
          <p:nvPr>
            <p:ph type="title"/>
          </p:nvPr>
        </p:nvSpPr>
        <p:spPr/>
        <p:txBody>
          <a:bodyPr/>
          <a:lstStyle/>
          <a:p>
            <a:r>
              <a:rPr lang="nb-NO" dirty="0" err="1"/>
              <a:t>Burndown</a:t>
            </a:r>
            <a:r>
              <a:rPr lang="nb-NO" dirty="0"/>
              <a:t> </a:t>
            </a:r>
            <a:r>
              <a:rPr lang="nb-NO" dirty="0" err="1"/>
              <a:t>chart</a:t>
            </a:r>
            <a:endParaRPr lang="nb-NO" dirty="0"/>
          </a:p>
        </p:txBody>
      </p:sp>
      <p:pic>
        <p:nvPicPr>
          <p:cNvPr id="16386" name="Picture 2" descr="Burndown chart and emotion">
            <a:extLst>
              <a:ext uri="{FF2B5EF4-FFF2-40B4-BE49-F238E27FC236}">
                <a16:creationId xmlns:a16="http://schemas.microsoft.com/office/drawing/2014/main" id="{CB8743E1-A26E-B04E-AC52-81509D3109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25809" y="2160588"/>
            <a:ext cx="610042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727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0453349B-0FC6-9B06-5F85-7A57C170E666}"/>
              </a:ext>
            </a:extLst>
          </p:cNvPr>
          <p:cNvSpPr>
            <a:spLocks noGrp="1"/>
          </p:cNvSpPr>
          <p:nvPr>
            <p:ph type="title"/>
          </p:nvPr>
        </p:nvSpPr>
        <p:spPr>
          <a:xfrm>
            <a:off x="1286933" y="609600"/>
            <a:ext cx="10197494" cy="1099457"/>
          </a:xfrm>
        </p:spPr>
        <p:txBody>
          <a:bodyPr>
            <a:normAutofit/>
          </a:bodyPr>
          <a:lstStyle/>
          <a:p>
            <a:r>
              <a:rPr lang="nb-NO" dirty="0"/>
              <a:t>Stand-up</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aphicFrame>
        <p:nvGraphicFramePr>
          <p:cNvPr id="5" name="Plassholder for innhold 2">
            <a:extLst>
              <a:ext uri="{FF2B5EF4-FFF2-40B4-BE49-F238E27FC236}">
                <a16:creationId xmlns:a16="http://schemas.microsoft.com/office/drawing/2014/main" id="{254657FF-B1D4-C2EF-BA90-FF0B5B4C54EF}"/>
              </a:ext>
            </a:extLst>
          </p:cNvPr>
          <p:cNvGraphicFramePr>
            <a:graphicFrameLocks noGrp="1"/>
          </p:cNvGraphicFramePr>
          <p:nvPr>
            <p:ph idx="1"/>
            <p:extLst>
              <p:ext uri="{D42A27DB-BD31-4B8C-83A1-F6EECF244321}">
                <p14:modId xmlns:p14="http://schemas.microsoft.com/office/powerpoint/2010/main" val="126862278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7873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02ED38D5-3A8C-93EF-2B6F-D20FA26209C1}"/>
              </a:ext>
            </a:extLst>
          </p:cNvPr>
          <p:cNvSpPr>
            <a:spLocks noGrp="1"/>
          </p:cNvSpPr>
          <p:nvPr>
            <p:ph type="title"/>
          </p:nvPr>
        </p:nvSpPr>
        <p:spPr>
          <a:xfrm>
            <a:off x="1043950" y="1179151"/>
            <a:ext cx="3300646" cy="4463889"/>
          </a:xfrm>
        </p:spPr>
        <p:txBody>
          <a:bodyPr anchor="ctr">
            <a:normAutofit/>
          </a:bodyPr>
          <a:lstStyle/>
          <a:p>
            <a:r>
              <a:rPr lang="nb-NO" dirty="0" err="1"/>
              <a:t>Review</a:t>
            </a:r>
            <a:r>
              <a:rPr lang="nb-NO" dirty="0"/>
              <a:t> / </a:t>
            </a:r>
            <a:r>
              <a:rPr lang="nb-NO" dirty="0" err="1"/>
              <a:t>Retrospective</a:t>
            </a:r>
            <a:endParaRPr lang="nb-NO"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Plassholder for innhold 2">
            <a:extLst>
              <a:ext uri="{FF2B5EF4-FFF2-40B4-BE49-F238E27FC236}">
                <a16:creationId xmlns:a16="http://schemas.microsoft.com/office/drawing/2014/main" id="{BE7DA47F-2503-806C-CB8A-9F6BBF02ADBD}"/>
              </a:ext>
            </a:extLst>
          </p:cNvPr>
          <p:cNvSpPr>
            <a:spLocks noGrp="1"/>
          </p:cNvSpPr>
          <p:nvPr>
            <p:ph idx="1"/>
          </p:nvPr>
        </p:nvSpPr>
        <p:spPr>
          <a:xfrm>
            <a:off x="4978918" y="1109145"/>
            <a:ext cx="6341016" cy="4603900"/>
          </a:xfrm>
        </p:spPr>
        <p:txBody>
          <a:bodyPr anchor="ctr">
            <a:normAutofit/>
          </a:bodyPr>
          <a:lstStyle/>
          <a:p>
            <a:r>
              <a:rPr lang="nb-NO" dirty="0"/>
              <a:t>Hver sprint avsluttes med</a:t>
            </a:r>
          </a:p>
          <a:p>
            <a:pPr lvl="1"/>
            <a:r>
              <a:rPr lang="nb-NO" dirty="0"/>
              <a:t>Gjennomgang av kode </a:t>
            </a:r>
          </a:p>
          <a:p>
            <a:pPr lvl="2"/>
            <a:r>
              <a:rPr lang="nb-NO" dirty="0"/>
              <a:t>Code </a:t>
            </a:r>
            <a:r>
              <a:rPr lang="nb-NO" dirty="0" err="1"/>
              <a:t>Review</a:t>
            </a:r>
            <a:endParaRPr lang="nb-NO" dirty="0"/>
          </a:p>
          <a:p>
            <a:pPr lvl="1"/>
            <a:r>
              <a:rPr lang="nb-NO" dirty="0"/>
              <a:t>Hva gjorde vi bra?</a:t>
            </a:r>
          </a:p>
          <a:p>
            <a:pPr lvl="2"/>
            <a:r>
              <a:rPr lang="nb-NO" dirty="0"/>
              <a:t>Turn up </a:t>
            </a:r>
            <a:r>
              <a:rPr lang="nb-NO" dirty="0" err="1"/>
              <a:t>the</a:t>
            </a:r>
            <a:r>
              <a:rPr lang="nb-NO" dirty="0"/>
              <a:t> </a:t>
            </a:r>
            <a:r>
              <a:rPr lang="nb-NO" dirty="0" err="1"/>
              <a:t>good</a:t>
            </a:r>
            <a:r>
              <a:rPr lang="nb-NO" dirty="0"/>
              <a:t> (XP)</a:t>
            </a:r>
          </a:p>
          <a:p>
            <a:pPr lvl="1"/>
            <a:r>
              <a:rPr lang="nb-NO" dirty="0"/>
              <a:t>Hva gjorde vi dårlig?</a:t>
            </a:r>
          </a:p>
          <a:p>
            <a:pPr lvl="2"/>
            <a:r>
              <a:rPr lang="nb-NO" dirty="0" err="1"/>
              <a:t>Eliminate</a:t>
            </a:r>
            <a:r>
              <a:rPr lang="nb-NO" dirty="0"/>
              <a:t> </a:t>
            </a:r>
            <a:r>
              <a:rPr lang="nb-NO" dirty="0" err="1"/>
              <a:t>waste</a:t>
            </a:r>
            <a:r>
              <a:rPr lang="nb-NO" dirty="0"/>
              <a:t> (Lean)</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Tree>
    <p:extLst>
      <p:ext uri="{BB962C8B-B14F-4D97-AF65-F5344CB8AC3E}">
        <p14:creationId xmlns:p14="http://schemas.microsoft.com/office/powerpoint/2010/main" val="29126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181723" y="609600"/>
            <a:ext cx="4512989" cy="2227730"/>
          </a:xfrm>
        </p:spPr>
        <p:txBody>
          <a:bodyPr anchor="ctr">
            <a:normAutofit/>
          </a:bodyPr>
          <a:lstStyle/>
          <a:p>
            <a:pPr>
              <a:lnSpc>
                <a:spcPct val="90000"/>
              </a:lnSpc>
            </a:pPr>
            <a:r>
              <a:rPr lang="en-US" sz="3300">
                <a:solidFill>
                  <a:srgbClr val="FFFFFF"/>
                </a:solidFill>
              </a:rPr>
              <a:t>Manifestet for smidig programvareutvikling</a:t>
            </a:r>
          </a:p>
        </p:txBody>
      </p:sp>
      <p:pic>
        <p:nvPicPr>
          <p:cNvPr id="7" name="Graphic 6" descr="Head with Gears">
            <a:extLst>
              <a:ext uri="{FF2B5EF4-FFF2-40B4-BE49-F238E27FC236}">
                <a16:creationId xmlns:a16="http://schemas.microsoft.com/office/drawing/2014/main" id="{4F481863-6721-842D-70EC-B4348BD227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3" name="Content Placeholder 2"/>
          <p:cNvSpPr>
            <a:spLocks noGrp="1"/>
          </p:cNvSpPr>
          <p:nvPr>
            <p:ph idx="1"/>
          </p:nvPr>
        </p:nvSpPr>
        <p:spPr>
          <a:xfrm>
            <a:off x="7181725" y="2837329"/>
            <a:ext cx="4512988" cy="3317938"/>
          </a:xfrm>
        </p:spPr>
        <p:txBody>
          <a:bodyPr anchor="t">
            <a:normAutofit/>
          </a:bodyPr>
          <a:lstStyle/>
          <a:p>
            <a:r>
              <a:rPr lang="en-US" sz="2000" b="1" dirty="0" err="1">
                <a:solidFill>
                  <a:srgbClr val="FFFFFF"/>
                </a:solidFill>
              </a:rPr>
              <a:t>Personer</a:t>
            </a:r>
            <a:r>
              <a:rPr lang="en-US" sz="2000" b="1" dirty="0">
                <a:solidFill>
                  <a:srgbClr val="FFFFFF"/>
                </a:solidFill>
              </a:rPr>
              <a:t> </a:t>
            </a:r>
            <a:r>
              <a:rPr lang="en-US" sz="2000" b="1" dirty="0" err="1">
                <a:solidFill>
                  <a:srgbClr val="FFFFFF"/>
                </a:solidFill>
              </a:rPr>
              <a:t>og</a:t>
            </a:r>
            <a:r>
              <a:rPr lang="en-US" sz="2000" b="1" dirty="0">
                <a:solidFill>
                  <a:srgbClr val="FFFFFF"/>
                </a:solidFill>
              </a:rPr>
              <a:t> </a:t>
            </a:r>
            <a:r>
              <a:rPr lang="en-US" sz="2000" b="1" dirty="0" err="1">
                <a:solidFill>
                  <a:srgbClr val="FFFFFF"/>
                </a:solidFill>
              </a:rPr>
              <a:t>samspill</a:t>
            </a:r>
            <a:r>
              <a:rPr lang="en-US" sz="2000" dirty="0">
                <a:solidFill>
                  <a:srgbClr val="FFFFFF"/>
                </a:solidFill>
              </a:rPr>
              <a:t> </a:t>
            </a:r>
            <a:r>
              <a:rPr lang="en-US" dirty="0" err="1">
                <a:solidFill>
                  <a:srgbClr val="FFFFFF"/>
                </a:solidFill>
              </a:rPr>
              <a:t>fremfor</a:t>
            </a:r>
            <a:r>
              <a:rPr lang="en-US" dirty="0">
                <a:solidFill>
                  <a:srgbClr val="FFFFFF"/>
                </a:solidFill>
              </a:rPr>
              <a:t> </a:t>
            </a:r>
            <a:r>
              <a:rPr lang="en-US" dirty="0" err="1">
                <a:solidFill>
                  <a:srgbClr val="FFFFFF"/>
                </a:solidFill>
              </a:rPr>
              <a:t>prosesser</a:t>
            </a:r>
            <a:r>
              <a:rPr lang="en-US" dirty="0">
                <a:solidFill>
                  <a:srgbClr val="FFFFFF"/>
                </a:solidFill>
              </a:rPr>
              <a:t> </a:t>
            </a:r>
            <a:r>
              <a:rPr lang="en-US" dirty="0" err="1">
                <a:solidFill>
                  <a:srgbClr val="FFFFFF"/>
                </a:solidFill>
              </a:rPr>
              <a:t>og</a:t>
            </a:r>
            <a:r>
              <a:rPr lang="en-US" dirty="0">
                <a:solidFill>
                  <a:srgbClr val="FFFFFF"/>
                </a:solidFill>
              </a:rPr>
              <a:t> </a:t>
            </a:r>
            <a:r>
              <a:rPr lang="en-US" dirty="0" err="1">
                <a:solidFill>
                  <a:srgbClr val="FFFFFF"/>
                </a:solidFill>
              </a:rPr>
              <a:t>verktøy</a:t>
            </a:r>
            <a:endParaRPr lang="en-US" b="1" dirty="0">
              <a:solidFill>
                <a:srgbClr val="FFFFFF"/>
              </a:solidFill>
            </a:endParaRPr>
          </a:p>
          <a:p>
            <a:r>
              <a:rPr lang="en-US" sz="2000" b="1" dirty="0" err="1">
                <a:solidFill>
                  <a:srgbClr val="FFFFFF"/>
                </a:solidFill>
              </a:rPr>
              <a:t>Programvare</a:t>
            </a:r>
            <a:r>
              <a:rPr lang="en-US" sz="2000" b="1" dirty="0">
                <a:solidFill>
                  <a:srgbClr val="FFFFFF"/>
                </a:solidFill>
              </a:rPr>
              <a:t> </a:t>
            </a:r>
            <a:r>
              <a:rPr lang="en-US" sz="2000" b="1" dirty="0" err="1">
                <a:solidFill>
                  <a:srgbClr val="FFFFFF"/>
                </a:solidFill>
              </a:rPr>
              <a:t>som</a:t>
            </a:r>
            <a:r>
              <a:rPr lang="en-US" sz="2000" b="1" dirty="0">
                <a:solidFill>
                  <a:srgbClr val="FFFFFF"/>
                </a:solidFill>
              </a:rPr>
              <a:t> </a:t>
            </a:r>
            <a:r>
              <a:rPr lang="en-US" sz="2000" b="1" dirty="0" err="1">
                <a:solidFill>
                  <a:srgbClr val="FFFFFF"/>
                </a:solidFill>
              </a:rPr>
              <a:t>virker</a:t>
            </a:r>
            <a:r>
              <a:rPr lang="en-US" sz="2000" dirty="0">
                <a:solidFill>
                  <a:srgbClr val="FFFFFF"/>
                </a:solidFill>
              </a:rPr>
              <a:t> </a:t>
            </a:r>
            <a:r>
              <a:rPr lang="en-US" dirty="0" err="1">
                <a:solidFill>
                  <a:srgbClr val="FFFFFF"/>
                </a:solidFill>
              </a:rPr>
              <a:t>fremfor</a:t>
            </a:r>
            <a:r>
              <a:rPr lang="en-US" dirty="0">
                <a:solidFill>
                  <a:srgbClr val="FFFFFF"/>
                </a:solidFill>
              </a:rPr>
              <a:t> </a:t>
            </a:r>
            <a:r>
              <a:rPr lang="en-US" dirty="0" err="1">
                <a:solidFill>
                  <a:srgbClr val="FFFFFF"/>
                </a:solidFill>
              </a:rPr>
              <a:t>omfattende</a:t>
            </a:r>
            <a:r>
              <a:rPr lang="en-US" dirty="0">
                <a:solidFill>
                  <a:srgbClr val="FFFFFF"/>
                </a:solidFill>
              </a:rPr>
              <a:t> </a:t>
            </a:r>
            <a:r>
              <a:rPr lang="en-US" dirty="0" err="1">
                <a:solidFill>
                  <a:srgbClr val="FFFFFF"/>
                </a:solidFill>
              </a:rPr>
              <a:t>dokumentasjon</a:t>
            </a:r>
            <a:endParaRPr lang="en-US" b="1" dirty="0">
              <a:solidFill>
                <a:srgbClr val="FFFFFF"/>
              </a:solidFill>
            </a:endParaRPr>
          </a:p>
          <a:p>
            <a:r>
              <a:rPr lang="en-US" sz="2000" b="1" dirty="0" err="1">
                <a:solidFill>
                  <a:srgbClr val="FFFFFF"/>
                </a:solidFill>
              </a:rPr>
              <a:t>Samarbeid</a:t>
            </a:r>
            <a:r>
              <a:rPr lang="en-US" sz="2000" b="1" dirty="0">
                <a:solidFill>
                  <a:srgbClr val="FFFFFF"/>
                </a:solidFill>
              </a:rPr>
              <a:t> med </a:t>
            </a:r>
            <a:r>
              <a:rPr lang="en-US" sz="2000" b="1" dirty="0" err="1">
                <a:solidFill>
                  <a:srgbClr val="FFFFFF"/>
                </a:solidFill>
              </a:rPr>
              <a:t>kunden</a:t>
            </a:r>
            <a:r>
              <a:rPr lang="en-US" sz="2000" dirty="0">
                <a:solidFill>
                  <a:srgbClr val="FFFFFF"/>
                </a:solidFill>
              </a:rPr>
              <a:t> </a:t>
            </a:r>
            <a:r>
              <a:rPr lang="en-US" dirty="0" err="1">
                <a:solidFill>
                  <a:srgbClr val="FFFFFF"/>
                </a:solidFill>
              </a:rPr>
              <a:t>fremfor</a:t>
            </a:r>
            <a:r>
              <a:rPr lang="en-US" dirty="0">
                <a:solidFill>
                  <a:srgbClr val="FFFFFF"/>
                </a:solidFill>
              </a:rPr>
              <a:t> </a:t>
            </a:r>
            <a:r>
              <a:rPr lang="en-US" dirty="0" err="1">
                <a:solidFill>
                  <a:srgbClr val="FFFFFF"/>
                </a:solidFill>
              </a:rPr>
              <a:t>kontraktsforhandlinger</a:t>
            </a:r>
            <a:endParaRPr lang="en-US" b="1" dirty="0">
              <a:solidFill>
                <a:srgbClr val="FFFFFF"/>
              </a:solidFill>
            </a:endParaRPr>
          </a:p>
          <a:p>
            <a:r>
              <a:rPr lang="en-US" sz="2000" b="1" dirty="0">
                <a:solidFill>
                  <a:srgbClr val="FFFFFF"/>
                </a:solidFill>
              </a:rPr>
              <a:t>Å </a:t>
            </a:r>
            <a:r>
              <a:rPr lang="en-US" sz="2000" b="1" dirty="0" err="1">
                <a:solidFill>
                  <a:srgbClr val="FFFFFF"/>
                </a:solidFill>
              </a:rPr>
              <a:t>reagere</a:t>
            </a:r>
            <a:r>
              <a:rPr lang="en-US" sz="2000" b="1" dirty="0">
                <a:solidFill>
                  <a:srgbClr val="FFFFFF"/>
                </a:solidFill>
              </a:rPr>
              <a:t> </a:t>
            </a:r>
            <a:r>
              <a:rPr lang="en-US" sz="2000" b="1" dirty="0" err="1">
                <a:solidFill>
                  <a:srgbClr val="FFFFFF"/>
                </a:solidFill>
              </a:rPr>
              <a:t>på</a:t>
            </a:r>
            <a:r>
              <a:rPr lang="en-US" sz="2000" b="1" dirty="0">
                <a:solidFill>
                  <a:srgbClr val="FFFFFF"/>
                </a:solidFill>
              </a:rPr>
              <a:t> </a:t>
            </a:r>
            <a:r>
              <a:rPr lang="en-US" sz="2000" b="1" dirty="0" err="1">
                <a:solidFill>
                  <a:srgbClr val="FFFFFF"/>
                </a:solidFill>
              </a:rPr>
              <a:t>endringer</a:t>
            </a:r>
            <a:r>
              <a:rPr lang="en-US" sz="2000" dirty="0">
                <a:solidFill>
                  <a:srgbClr val="FFFFFF"/>
                </a:solidFill>
              </a:rPr>
              <a:t> </a:t>
            </a:r>
            <a:r>
              <a:rPr lang="en-US" dirty="0" err="1">
                <a:solidFill>
                  <a:srgbClr val="FFFFFF"/>
                </a:solidFill>
              </a:rPr>
              <a:t>fremfor</a:t>
            </a:r>
            <a:r>
              <a:rPr lang="en-US" dirty="0">
                <a:solidFill>
                  <a:srgbClr val="FFFFFF"/>
                </a:solidFill>
              </a:rPr>
              <a:t> å </a:t>
            </a:r>
            <a:r>
              <a:rPr lang="en-US" dirty="0" err="1">
                <a:solidFill>
                  <a:srgbClr val="FFFFFF"/>
                </a:solidFill>
              </a:rPr>
              <a:t>følge</a:t>
            </a:r>
            <a:r>
              <a:rPr lang="en-US" dirty="0">
                <a:solidFill>
                  <a:srgbClr val="FFFFFF"/>
                </a:solidFill>
              </a:rPr>
              <a:t> </a:t>
            </a:r>
            <a:r>
              <a:rPr lang="en-US" dirty="0" err="1">
                <a:solidFill>
                  <a:srgbClr val="FFFFFF"/>
                </a:solidFill>
              </a:rPr>
              <a:t>en</a:t>
            </a:r>
            <a:r>
              <a:rPr lang="en-US" dirty="0">
                <a:solidFill>
                  <a:srgbClr val="FFFFFF"/>
                </a:solidFill>
              </a:rPr>
              <a:t> plan</a:t>
            </a:r>
            <a:endParaRPr lang="en-US" b="1" dirty="0">
              <a:solidFill>
                <a:srgbClr val="FFFFFF"/>
              </a:solidFill>
            </a:endParaRPr>
          </a:p>
        </p:txBody>
      </p:sp>
    </p:spTree>
    <p:extLst>
      <p:ext uri="{BB962C8B-B14F-4D97-AF65-F5344CB8AC3E}">
        <p14:creationId xmlns:p14="http://schemas.microsoft.com/office/powerpoint/2010/main" val="101357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9A4E-27D7-4D1E-A2AB-EE13429FAD3A}"/>
              </a:ext>
            </a:extLst>
          </p:cNvPr>
          <p:cNvSpPr>
            <a:spLocks noGrp="1"/>
          </p:cNvSpPr>
          <p:nvPr>
            <p:ph type="title"/>
          </p:nvPr>
        </p:nvSpPr>
        <p:spPr/>
        <p:txBody>
          <a:bodyPr/>
          <a:lstStyle/>
          <a:p>
            <a:r>
              <a:rPr lang="en-US" dirty="0" err="1"/>
              <a:t>Takk</a:t>
            </a:r>
            <a:r>
              <a:rPr lang="en-US" dirty="0"/>
              <a:t>! </a:t>
            </a:r>
            <a:r>
              <a:rPr lang="en-US" dirty="0">
                <a:sym typeface="Wingdings" panose="05000000000000000000" pitchFamily="2" charset="2"/>
              </a:rPr>
              <a:t></a:t>
            </a:r>
            <a:endParaRPr lang="nb-NO" dirty="0"/>
          </a:p>
        </p:txBody>
      </p:sp>
      <p:pic>
        <p:nvPicPr>
          <p:cNvPr id="5" name="Bilde 4">
            <a:extLst>
              <a:ext uri="{FF2B5EF4-FFF2-40B4-BE49-F238E27FC236}">
                <a16:creationId xmlns:a16="http://schemas.microsoft.com/office/drawing/2014/main" id="{91F0B588-DB51-406A-A1E9-B29AFF46C988}"/>
              </a:ext>
            </a:extLst>
          </p:cNvPr>
          <p:cNvPicPr>
            <a:picLocks noChangeAspect="1"/>
          </p:cNvPicPr>
          <p:nvPr/>
        </p:nvPicPr>
        <p:blipFill>
          <a:blip r:embed="rId2"/>
          <a:stretch>
            <a:fillRect/>
          </a:stretch>
        </p:blipFill>
        <p:spPr>
          <a:xfrm>
            <a:off x="677334" y="1835150"/>
            <a:ext cx="8410575" cy="3605158"/>
          </a:xfrm>
          <a:prstGeom prst="rect">
            <a:avLst/>
          </a:prstGeom>
        </p:spPr>
      </p:pic>
    </p:spTree>
    <p:extLst>
      <p:ext uri="{BB962C8B-B14F-4D97-AF65-F5344CB8AC3E}">
        <p14:creationId xmlns:p14="http://schemas.microsoft.com/office/powerpoint/2010/main" val="134725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AAA68A3C-5E10-09A6-59DC-09DB86B422CF}"/>
              </a:ext>
            </a:extLst>
          </p:cNvPr>
          <p:cNvSpPr>
            <a:spLocks noGrp="1"/>
          </p:cNvSpPr>
          <p:nvPr>
            <p:ph type="title"/>
          </p:nvPr>
        </p:nvSpPr>
        <p:spPr>
          <a:xfrm>
            <a:off x="931334" y="609600"/>
            <a:ext cx="8094134" cy="5254598"/>
          </a:xfrm>
        </p:spPr>
        <p:txBody>
          <a:bodyPr>
            <a:normAutofit/>
          </a:bodyPr>
          <a:lstStyle/>
          <a:p>
            <a:r>
              <a:rPr lang="nb-NO" dirty="0"/>
              <a:t>Plans </a:t>
            </a:r>
            <a:r>
              <a:rPr lang="nb-NO" dirty="0" err="1"/>
              <a:t>are</a:t>
            </a:r>
            <a:r>
              <a:rPr lang="nb-NO" dirty="0"/>
              <a:t> </a:t>
            </a:r>
            <a:r>
              <a:rPr lang="nb-NO" dirty="0" err="1"/>
              <a:t>worthless</a:t>
            </a:r>
            <a:r>
              <a:rPr lang="nb-NO" dirty="0"/>
              <a:t>, </a:t>
            </a:r>
            <a:r>
              <a:rPr lang="nb-NO" dirty="0" err="1"/>
              <a:t>but</a:t>
            </a:r>
            <a:r>
              <a:rPr lang="nb-NO" dirty="0"/>
              <a:t> planning is </a:t>
            </a:r>
            <a:r>
              <a:rPr lang="nb-NO" dirty="0" err="1"/>
              <a:t>everything</a:t>
            </a:r>
            <a:br>
              <a:rPr lang="nb-NO" dirty="0"/>
            </a:br>
            <a:br>
              <a:rPr lang="nb-NO" dirty="0"/>
            </a:br>
            <a:r>
              <a:rPr lang="nb-NO" dirty="0" err="1"/>
              <a:t>But</a:t>
            </a:r>
            <a:r>
              <a:rPr lang="nb-NO" dirty="0"/>
              <a:t> </a:t>
            </a:r>
            <a:r>
              <a:rPr lang="nb-NO" dirty="0" err="1"/>
              <a:t>if</a:t>
            </a:r>
            <a:r>
              <a:rPr lang="nb-NO" dirty="0"/>
              <a:t> </a:t>
            </a:r>
            <a:r>
              <a:rPr lang="nb-NO" dirty="0" err="1"/>
              <a:t>you</a:t>
            </a:r>
            <a:r>
              <a:rPr lang="nb-NO" dirty="0"/>
              <a:t> </a:t>
            </a:r>
            <a:r>
              <a:rPr lang="nb-NO" dirty="0" err="1"/>
              <a:t>haven’t</a:t>
            </a:r>
            <a:r>
              <a:rPr lang="nb-NO" dirty="0"/>
              <a:t> </a:t>
            </a:r>
            <a:r>
              <a:rPr lang="nb-NO" dirty="0" err="1"/>
              <a:t>been</a:t>
            </a:r>
            <a:r>
              <a:rPr lang="nb-NO" dirty="0"/>
              <a:t> planning </a:t>
            </a:r>
            <a:r>
              <a:rPr lang="nb-NO" dirty="0" err="1"/>
              <a:t>you</a:t>
            </a:r>
            <a:r>
              <a:rPr lang="nb-NO" dirty="0"/>
              <a:t> </a:t>
            </a:r>
            <a:r>
              <a:rPr lang="nb-NO" dirty="0" err="1"/>
              <a:t>can’t</a:t>
            </a:r>
            <a:r>
              <a:rPr lang="nb-NO" dirty="0"/>
              <a:t> start to </a:t>
            </a:r>
            <a:r>
              <a:rPr lang="nb-NO" dirty="0" err="1"/>
              <a:t>work</a:t>
            </a:r>
            <a:r>
              <a:rPr lang="nb-NO" dirty="0"/>
              <a:t>, </a:t>
            </a:r>
            <a:r>
              <a:rPr lang="nb-NO" dirty="0" err="1"/>
              <a:t>intelligently</a:t>
            </a:r>
            <a:r>
              <a:rPr lang="nb-NO" dirty="0"/>
              <a:t> at </a:t>
            </a:r>
            <a:r>
              <a:rPr lang="nb-NO" dirty="0" err="1"/>
              <a:t>least</a:t>
            </a:r>
            <a:endParaRPr lang="nb-NO" dirty="0"/>
          </a:p>
        </p:txBody>
      </p:sp>
      <p:sp>
        <p:nvSpPr>
          <p:cNvPr id="6" name="Plassholder for tekst 5">
            <a:extLst>
              <a:ext uri="{FF2B5EF4-FFF2-40B4-BE49-F238E27FC236}">
                <a16:creationId xmlns:a16="http://schemas.microsoft.com/office/drawing/2014/main" id="{5485BD21-E611-A8DF-16C5-EF8AD1C89F10}"/>
              </a:ext>
            </a:extLst>
          </p:cNvPr>
          <p:cNvSpPr>
            <a:spLocks noGrp="1"/>
          </p:cNvSpPr>
          <p:nvPr>
            <p:ph type="body" sz="quarter" idx="13"/>
          </p:nvPr>
        </p:nvSpPr>
        <p:spPr>
          <a:xfrm>
            <a:off x="1366139" y="5864198"/>
            <a:ext cx="7224524" cy="384202"/>
          </a:xfrm>
        </p:spPr>
        <p:txBody>
          <a:bodyPr/>
          <a:lstStyle/>
          <a:p>
            <a:r>
              <a:rPr lang="nb-NO" dirty="0"/>
              <a:t>- President </a:t>
            </a:r>
            <a:r>
              <a:rPr lang="nb-NO" dirty="0" err="1"/>
              <a:t>Einsenhower</a:t>
            </a:r>
            <a:endParaRPr lang="nb-NO" dirty="0"/>
          </a:p>
        </p:txBody>
      </p:sp>
    </p:spTree>
    <p:extLst>
      <p:ext uri="{BB962C8B-B14F-4D97-AF65-F5344CB8AC3E}">
        <p14:creationId xmlns:p14="http://schemas.microsoft.com/office/powerpoint/2010/main" val="108408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useBgFill="1">
        <p:nvSpPr>
          <p:cNvPr id="19"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6"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9"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1"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 name="Tittel 1">
            <a:extLst>
              <a:ext uri="{FF2B5EF4-FFF2-40B4-BE49-F238E27FC236}">
                <a16:creationId xmlns:a16="http://schemas.microsoft.com/office/drawing/2014/main" id="{0014565A-93BA-F5A2-D0D3-112CB07D1143}"/>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t>Vi følger disse prinsippene:</a:t>
            </a:r>
          </a:p>
        </p:txBody>
      </p:sp>
      <p:sp>
        <p:nvSpPr>
          <p:cNvPr id="33"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0073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3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36" name="Isosceles Triangle 103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3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3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3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40" name="Isosceles Triangle 103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41" name="Isosceles Triangle 104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pic>
        <p:nvPicPr>
          <p:cNvPr id="1026" name="Picture 2">
            <a:extLst>
              <a:ext uri="{FF2B5EF4-FFF2-40B4-BE49-F238E27FC236}">
                <a16:creationId xmlns:a16="http://schemas.microsoft.com/office/drawing/2014/main" id="{89A689DF-C2C3-16CF-8665-DA100AC6C03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6566" t="9060" r="-1" b="10056"/>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tel 1">
            <a:extLst>
              <a:ext uri="{FF2B5EF4-FFF2-40B4-BE49-F238E27FC236}">
                <a16:creationId xmlns:a16="http://schemas.microsoft.com/office/drawing/2014/main" id="{0A57807D-A3A1-43A5-FE50-11469C1B9B32}"/>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err="1"/>
              <a:t>Tilfredsstille</a:t>
            </a:r>
            <a:r>
              <a:rPr lang="en-US" sz="4800" dirty="0"/>
              <a:t> </a:t>
            </a:r>
            <a:r>
              <a:rPr lang="en-US" sz="4800" dirty="0" err="1"/>
              <a:t>kunden</a:t>
            </a:r>
            <a:endParaRPr lang="en-US" sz="4800" dirty="0"/>
          </a:p>
        </p:txBody>
      </p:sp>
      <p:cxnSp>
        <p:nvCxnSpPr>
          <p:cNvPr id="1043" name="Straight Connector 104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4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5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5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5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5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05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Tree>
    <p:extLst>
      <p:ext uri="{BB962C8B-B14F-4D97-AF65-F5344CB8AC3E}">
        <p14:creationId xmlns:p14="http://schemas.microsoft.com/office/powerpoint/2010/main" val="45228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 name="Tittel 1">
            <a:extLst>
              <a:ext uri="{FF2B5EF4-FFF2-40B4-BE49-F238E27FC236}">
                <a16:creationId xmlns:a16="http://schemas.microsoft.com/office/drawing/2014/main" id="{0DDBAADE-717A-F5FD-9EDD-74208CE59A1E}"/>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kern="1200">
                <a:solidFill>
                  <a:schemeClr val="accent1"/>
                </a:solidFill>
                <a:latin typeface="+mj-lt"/>
                <a:ea typeface="+mj-ea"/>
                <a:cs typeface="+mj-cs"/>
              </a:rPr>
              <a:t>Endring i krav</a:t>
            </a:r>
          </a:p>
        </p:txBody>
      </p:sp>
      <p:pic>
        <p:nvPicPr>
          <p:cNvPr id="5" name="Plassholder for innhold 4" descr="Høstløv fargefremdrift">
            <a:extLst>
              <a:ext uri="{FF2B5EF4-FFF2-40B4-BE49-F238E27FC236}">
                <a16:creationId xmlns:a16="http://schemas.microsoft.com/office/drawing/2014/main" id="{491C20E3-EDC8-D536-EE76-DE79EE439011}"/>
              </a:ext>
            </a:extLst>
          </p:cNvPr>
          <p:cNvPicPr>
            <a:picLocks noGrp="1" noChangeAspect="1"/>
          </p:cNvPicPr>
          <p:nvPr>
            <p:ph idx="1"/>
          </p:nvPr>
        </p:nvPicPr>
        <p:blipFill>
          <a:blip r:embed="rId3"/>
          <a:stretch>
            <a:fillRect/>
          </a:stretch>
        </p:blipFill>
        <p:spPr>
          <a:xfrm>
            <a:off x="1600201" y="609600"/>
            <a:ext cx="5456714" cy="3642357"/>
          </a:xfrm>
          <a:prstGeom prst="rect">
            <a:avLst/>
          </a:prstGeom>
        </p:spPr>
      </p:pic>
    </p:spTree>
    <p:extLst>
      <p:ext uri="{BB962C8B-B14F-4D97-AF65-F5344CB8AC3E}">
        <p14:creationId xmlns:p14="http://schemas.microsoft.com/office/powerpoint/2010/main" val="144997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5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0" name="Isosceles Triangle 205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4" name="Isosceles Triangle 206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65" name="Isosceles Triangle 206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067" name="Rectangle 206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9" name="Group 206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0" name="Straight Connector 206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3" name="Isosceles Triangle 207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7" name="Isosceles Triangle 207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078" name="Isosceles Triangle 207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080" name="Rectangle 207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ontinuous Delivery | Developer Experience Knowledge Base">
            <a:extLst>
              <a:ext uri="{FF2B5EF4-FFF2-40B4-BE49-F238E27FC236}">
                <a16:creationId xmlns:a16="http://schemas.microsoft.com/office/drawing/2014/main" id="{E9C7F24D-C2B5-1C7E-AF8A-3A2F494E48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970154" y="1131994"/>
            <a:ext cx="6253569"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06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08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084" name="Isosceles Triangle 308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08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08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08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088" name="Isosceles Triangle 308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3089" name="Isosceles Triangle 308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grpSp>
      <p:sp>
        <p:nvSpPr>
          <p:cNvPr id="2" name="Tittel 1">
            <a:extLst>
              <a:ext uri="{FF2B5EF4-FFF2-40B4-BE49-F238E27FC236}">
                <a16:creationId xmlns:a16="http://schemas.microsoft.com/office/drawing/2014/main" id="{BD84C576-68EB-A5A3-6338-ED5A64F8824B}"/>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Daglig samarbeid</a:t>
            </a:r>
          </a:p>
        </p:txBody>
      </p:sp>
      <p:sp>
        <p:nvSpPr>
          <p:cNvPr id="3091" name="Isosceles Triangle 309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pic>
        <p:nvPicPr>
          <p:cNvPr id="3074" name="Picture 2" descr="Vennesla Næringsforening - SAMSKAPING - tenke sammen - jobbe sammen - skape  sammen! Er du nysgjerrig på hva samskaping er for noe? Vil du jobbe med  reelle problemstillinger i samarbeid med kommunen,">
            <a:extLst>
              <a:ext uri="{FF2B5EF4-FFF2-40B4-BE49-F238E27FC236}">
                <a16:creationId xmlns:a16="http://schemas.microsoft.com/office/drawing/2014/main" id="{350CAD13-D203-FE7B-AF4B-DCA3031776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88604" y="1550139"/>
            <a:ext cx="3765692" cy="3765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386487"/>
      </p:ext>
    </p:extLst>
  </p:cSld>
  <p:clrMapOvr>
    <a:masterClrMapping/>
  </p:clrMapOvr>
</p:sld>
</file>

<file path=ppt/theme/theme1.xml><?xml version="1.0" encoding="utf-8"?>
<a:theme xmlns:a="http://schemas.openxmlformats.org/drawingml/2006/main" name="Fasett">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set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5425</TotalTime>
  <Words>960</Words>
  <Application>Microsoft Office PowerPoint</Application>
  <PresentationFormat>Widescreen</PresentationFormat>
  <Paragraphs>148</Paragraphs>
  <Slides>30</Slides>
  <Notes>23</Notes>
  <HiddenSlides>0</HiddenSlides>
  <MMClips>0</MMClips>
  <ScaleCrop>false</ScaleCrop>
  <HeadingPairs>
    <vt:vector size="6" baseType="variant">
      <vt:variant>
        <vt:lpstr>Brukte skrifter</vt:lpstr>
      </vt:variant>
      <vt:variant>
        <vt:i4>11</vt:i4>
      </vt:variant>
      <vt:variant>
        <vt:lpstr>Tema</vt:lpstr>
      </vt:variant>
      <vt:variant>
        <vt:i4>1</vt:i4>
      </vt:variant>
      <vt:variant>
        <vt:lpstr>Lysbildetitler</vt:lpstr>
      </vt:variant>
      <vt:variant>
        <vt:i4>30</vt:i4>
      </vt:variant>
    </vt:vector>
  </HeadingPairs>
  <TitlesOfParts>
    <vt:vector size="42" baseType="lpstr">
      <vt:lpstr>Arial</vt:lpstr>
      <vt:lpstr>ArialMT</vt:lpstr>
      <vt:lpstr>Average-Regular</vt:lpstr>
      <vt:lpstr>Calibri</vt:lpstr>
      <vt:lpstr>NotoColorEmoji</vt:lpstr>
      <vt:lpstr>open sans</vt:lpstr>
      <vt:lpstr>Oswald-Bold</vt:lpstr>
      <vt:lpstr>Oswald-Regular</vt:lpstr>
      <vt:lpstr>Trebuchet MS</vt:lpstr>
      <vt:lpstr>Wingdings</vt:lpstr>
      <vt:lpstr>Wingdings 3</vt:lpstr>
      <vt:lpstr>Fasett</vt:lpstr>
      <vt:lpstr>Software Engineering  og Testing</vt:lpstr>
      <vt:lpstr>Agenda</vt:lpstr>
      <vt:lpstr>Manifestet for smidig programvareutvikling</vt:lpstr>
      <vt:lpstr>Plans are worthless, but planning is everything  But if you haven’t been planning you can’t start to work, intelligently at least</vt:lpstr>
      <vt:lpstr>Vi følger disse prinsippene:</vt:lpstr>
      <vt:lpstr>Tilfredsstille kunden</vt:lpstr>
      <vt:lpstr>Endring i krav</vt:lpstr>
      <vt:lpstr>PowerPoint-presentasjon</vt:lpstr>
      <vt:lpstr>Daglig samarbeid</vt:lpstr>
      <vt:lpstr>Motiverte personer</vt:lpstr>
      <vt:lpstr>Formidle informasjon</vt:lpstr>
      <vt:lpstr>Fredmdrift</vt:lpstr>
      <vt:lpstr>Bærekraftig programvareutvikling</vt:lpstr>
      <vt:lpstr>PowerPoint-presentasjon</vt:lpstr>
      <vt:lpstr>Enkelhet</vt:lpstr>
      <vt:lpstr>Arkitektur, krav og design</vt:lpstr>
      <vt:lpstr>Effektivitet</vt:lpstr>
      <vt:lpstr>Scrum</vt:lpstr>
      <vt:lpstr>Produkteier – Product Owner</vt:lpstr>
      <vt:lpstr>Teamet og rollen Scrum Master</vt:lpstr>
      <vt:lpstr>Tester</vt:lpstr>
      <vt:lpstr>Scrum</vt:lpstr>
      <vt:lpstr>Backlog</vt:lpstr>
      <vt:lpstr>PowerPoint-presentasjon</vt:lpstr>
      <vt:lpstr>Sprint</vt:lpstr>
      <vt:lpstr>Sprint planning</vt:lpstr>
      <vt:lpstr>Burndown chart</vt:lpstr>
      <vt:lpstr>Stand-up</vt:lpstr>
      <vt:lpstr>Review / Retrospective</vt:lpstr>
      <vt:lpstr>Takk!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Databasesystemer Introduksjon</dc:title>
  <dc:creator>Lars Emil Skrimstad Knudsen</dc:creator>
  <cp:lastModifiedBy>Ida Katrine Børstad Thoresen</cp:lastModifiedBy>
  <cp:revision>6</cp:revision>
  <dcterms:created xsi:type="dcterms:W3CDTF">2022-01-05T10:24:24Z</dcterms:created>
  <dcterms:modified xsi:type="dcterms:W3CDTF">2024-09-04T04:46:19Z</dcterms:modified>
</cp:coreProperties>
</file>