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9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71602F-E00A-417A-B75B-7E1803DD4416}" v="2" dt="2024-09-06T07:43:27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77061" autoAdjust="0"/>
  </p:normalViewPr>
  <p:slideViewPr>
    <p:cSldViewPr snapToGrid="0">
      <p:cViewPr varScale="1">
        <p:scale>
          <a:sx n="85" d="100"/>
          <a:sy n="85" d="100"/>
        </p:scale>
        <p:origin x="81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-Edvard Ørebæk" userId="S::oleedvao@hiof.no::45fd0def-5c6c-467e-a305-d17e8a7d1216" providerId="AD" clId="Web-{ADDF9D1E-AD3B-82C8-0F60-4DEC9F1CA44F}"/>
    <pc:docChg chg="modSld">
      <pc:chgData name="Ole-Edvard Ørebæk" userId="S::oleedvao@hiof.no::45fd0def-5c6c-467e-a305-d17e8a7d1216" providerId="AD" clId="Web-{ADDF9D1E-AD3B-82C8-0F60-4DEC9F1CA44F}" dt="2024-08-01T06:45:02.361" v="21" actId="20577"/>
      <pc:docMkLst>
        <pc:docMk/>
      </pc:docMkLst>
      <pc:sldChg chg="modSp">
        <pc:chgData name="Ole-Edvard Ørebæk" userId="S::oleedvao@hiof.no::45fd0def-5c6c-467e-a305-d17e8a7d1216" providerId="AD" clId="Web-{ADDF9D1E-AD3B-82C8-0F60-4DEC9F1CA44F}" dt="2024-08-01T06:45:02.361" v="21" actId="20577"/>
        <pc:sldMkLst>
          <pc:docMk/>
          <pc:sldMk cId="945121969" sldId="256"/>
        </pc:sldMkLst>
        <pc:spChg chg="mod">
          <ac:chgData name="Ole-Edvard Ørebæk" userId="S::oleedvao@hiof.no::45fd0def-5c6c-467e-a305-d17e8a7d1216" providerId="AD" clId="Web-{ADDF9D1E-AD3B-82C8-0F60-4DEC9F1CA44F}" dt="2024-08-01T06:45:02.361" v="21" actId="20577"/>
          <ac:spMkLst>
            <pc:docMk/>
            <pc:sldMk cId="945121969" sldId="256"/>
            <ac:spMk id="2" creationId="{BF70A338-1CFF-4771-A7E5-6B5C7694C081}"/>
          </ac:spMkLst>
        </pc:spChg>
      </pc:sldChg>
    </pc:docChg>
  </pc:docChgLst>
  <pc:docChgLst>
    <pc:chgData name="Ida Katrine Børstad Thoresen" userId="26949cef-587d-411b-aa5f-adea52951c13" providerId="ADAL" clId="{6671602F-E00A-417A-B75B-7E1803DD4416}"/>
    <pc:docChg chg="custSel addSld delSld modSld">
      <pc:chgData name="Ida Katrine Børstad Thoresen" userId="26949cef-587d-411b-aa5f-adea52951c13" providerId="ADAL" clId="{6671602F-E00A-417A-B75B-7E1803DD4416}" dt="2024-09-06T07:53:45.738" v="2092" actId="26606"/>
      <pc:docMkLst>
        <pc:docMk/>
      </pc:docMkLst>
      <pc:sldChg chg="addSp modSp mod chgLayout">
        <pc:chgData name="Ida Katrine Børstad Thoresen" userId="26949cef-587d-411b-aa5f-adea52951c13" providerId="ADAL" clId="{6671602F-E00A-417A-B75B-7E1803DD4416}" dt="2024-09-06T07:39:02.627" v="17" actId="20577"/>
        <pc:sldMkLst>
          <pc:docMk/>
          <pc:sldMk cId="945121969" sldId="256"/>
        </pc:sldMkLst>
        <pc:spChg chg="mod ord">
          <ac:chgData name="Ida Katrine Børstad Thoresen" userId="26949cef-587d-411b-aa5f-adea52951c13" providerId="ADAL" clId="{6671602F-E00A-417A-B75B-7E1803DD4416}" dt="2024-09-06T07:38:57.997" v="3" actId="700"/>
          <ac:spMkLst>
            <pc:docMk/>
            <pc:sldMk cId="945121969" sldId="256"/>
            <ac:spMk id="2" creationId="{BF70A338-1CFF-4771-A7E5-6B5C7694C081}"/>
          </ac:spMkLst>
        </pc:spChg>
        <pc:spChg chg="add mod ord">
          <ac:chgData name="Ida Katrine Børstad Thoresen" userId="26949cef-587d-411b-aa5f-adea52951c13" providerId="ADAL" clId="{6671602F-E00A-417A-B75B-7E1803DD4416}" dt="2024-09-06T07:39:02.627" v="17" actId="20577"/>
          <ac:spMkLst>
            <pc:docMk/>
            <pc:sldMk cId="945121969" sldId="256"/>
            <ac:spMk id="3" creationId="{03E6B7B9-BB2A-1485-BA9D-6633C3F8982C}"/>
          </ac:spMkLst>
        </pc:spChg>
      </pc:sldChg>
      <pc:sldChg chg="del">
        <pc:chgData name="Ida Katrine Børstad Thoresen" userId="26949cef-587d-411b-aa5f-adea52951c13" providerId="ADAL" clId="{6671602F-E00A-417A-B75B-7E1803DD4416}" dt="2024-09-06T07:39:09.629" v="20" actId="47"/>
        <pc:sldMkLst>
          <pc:docMk/>
          <pc:sldMk cId="1013573068" sldId="272"/>
        </pc:sldMkLst>
      </pc:sldChg>
      <pc:sldChg chg="del">
        <pc:chgData name="Ida Katrine Børstad Thoresen" userId="26949cef-587d-411b-aa5f-adea52951c13" providerId="ADAL" clId="{6671602F-E00A-417A-B75B-7E1803DD4416}" dt="2024-09-06T07:46:49.088" v="1305" actId="47"/>
        <pc:sldMkLst>
          <pc:docMk/>
          <pc:sldMk cId="1347254809" sldId="284"/>
        </pc:sldMkLst>
      </pc:sldChg>
      <pc:sldChg chg="modSp new mod">
        <pc:chgData name="Ida Katrine Børstad Thoresen" userId="26949cef-587d-411b-aa5f-adea52951c13" providerId="ADAL" clId="{6671602F-E00A-417A-B75B-7E1803DD4416}" dt="2024-09-06T07:40:22.516" v="286" actId="20577"/>
        <pc:sldMkLst>
          <pc:docMk/>
          <pc:sldMk cId="775691911" sldId="285"/>
        </pc:sldMkLst>
        <pc:spChg chg="mod">
          <ac:chgData name="Ida Katrine Børstad Thoresen" userId="26949cef-587d-411b-aa5f-adea52951c13" providerId="ADAL" clId="{6671602F-E00A-417A-B75B-7E1803DD4416}" dt="2024-09-06T07:39:18.002" v="41" actId="20577"/>
          <ac:spMkLst>
            <pc:docMk/>
            <pc:sldMk cId="775691911" sldId="285"/>
            <ac:spMk id="2" creationId="{14DD681E-817E-4FDF-CF74-04B88FE876CD}"/>
          </ac:spMkLst>
        </pc:spChg>
        <pc:spChg chg="mod">
          <ac:chgData name="Ida Katrine Børstad Thoresen" userId="26949cef-587d-411b-aa5f-adea52951c13" providerId="ADAL" clId="{6671602F-E00A-417A-B75B-7E1803DD4416}" dt="2024-09-06T07:40:22.516" v="286" actId="20577"/>
          <ac:spMkLst>
            <pc:docMk/>
            <pc:sldMk cId="775691911" sldId="285"/>
            <ac:spMk id="3" creationId="{E50844A5-3FCD-3503-0701-8A8E1935B275}"/>
          </ac:spMkLst>
        </pc:spChg>
      </pc:sldChg>
      <pc:sldChg chg="addSp delSp modSp new mod setBg modClrScheme chgLayout">
        <pc:chgData name="Ida Katrine Børstad Thoresen" userId="26949cef-587d-411b-aa5f-adea52951c13" providerId="ADAL" clId="{6671602F-E00A-417A-B75B-7E1803DD4416}" dt="2024-09-06T07:43:02.041" v="586" actId="26606"/>
        <pc:sldMkLst>
          <pc:docMk/>
          <pc:sldMk cId="2087075114" sldId="286"/>
        </pc:sldMkLst>
        <pc:spChg chg="mod ord">
          <ac:chgData name="Ida Katrine Børstad Thoresen" userId="26949cef-587d-411b-aa5f-adea52951c13" providerId="ADAL" clId="{6671602F-E00A-417A-B75B-7E1803DD4416}" dt="2024-09-06T07:43:02.041" v="586" actId="26606"/>
          <ac:spMkLst>
            <pc:docMk/>
            <pc:sldMk cId="2087075114" sldId="286"/>
            <ac:spMk id="2" creationId="{91D0FC53-D74E-5FF0-A426-037228EBDA15}"/>
          </ac:spMkLst>
        </pc:spChg>
        <pc:spChg chg="del mod ord">
          <ac:chgData name="Ida Katrine Børstad Thoresen" userId="26949cef-587d-411b-aa5f-adea52951c13" providerId="ADAL" clId="{6671602F-E00A-417A-B75B-7E1803DD4416}" dt="2024-09-06T07:40:55.872" v="328" actId="700"/>
          <ac:spMkLst>
            <pc:docMk/>
            <pc:sldMk cId="2087075114" sldId="286"/>
            <ac:spMk id="3" creationId="{B2219748-6242-8839-15EE-CF3268F79D78}"/>
          </ac:spMkLst>
        </pc:spChg>
        <pc:spChg chg="add del mod ord">
          <ac:chgData name="Ida Katrine Børstad Thoresen" userId="26949cef-587d-411b-aa5f-adea52951c13" providerId="ADAL" clId="{6671602F-E00A-417A-B75B-7E1803DD4416}" dt="2024-09-06T07:41:22.892" v="329"/>
          <ac:spMkLst>
            <pc:docMk/>
            <pc:sldMk cId="2087075114" sldId="286"/>
            <ac:spMk id="4" creationId="{19046875-96B3-08E3-DF6E-B00B6932C972}"/>
          </ac:spMkLst>
        </pc:spChg>
        <pc:spChg chg="add mod ord">
          <ac:chgData name="Ida Katrine Børstad Thoresen" userId="26949cef-587d-411b-aa5f-adea52951c13" providerId="ADAL" clId="{6671602F-E00A-417A-B75B-7E1803DD4416}" dt="2024-09-06T07:43:02.041" v="586" actId="26606"/>
          <ac:spMkLst>
            <pc:docMk/>
            <pc:sldMk cId="2087075114" sldId="286"/>
            <ac:spMk id="5" creationId="{7AB488A2-AB18-854A-6380-5A9183FB94ED}"/>
          </ac:spMkLst>
        </pc:spChg>
        <pc:spChg chg="add">
          <ac:chgData name="Ida Katrine Børstad Thoresen" userId="26949cef-587d-411b-aa5f-adea52951c13" providerId="ADAL" clId="{6671602F-E00A-417A-B75B-7E1803DD4416}" dt="2024-09-06T07:43:02.041" v="586" actId="26606"/>
          <ac:spMkLst>
            <pc:docMk/>
            <pc:sldMk cId="2087075114" sldId="286"/>
            <ac:spMk id="1043" creationId="{3BCB5F6A-9EB0-40B0-9D13-3023E9A20508}"/>
          </ac:spMkLst>
        </pc:spChg>
        <pc:grpChg chg="add">
          <ac:chgData name="Ida Katrine Børstad Thoresen" userId="26949cef-587d-411b-aa5f-adea52951c13" providerId="ADAL" clId="{6671602F-E00A-417A-B75B-7E1803DD4416}" dt="2024-09-06T07:43:02.041" v="586" actId="26606"/>
          <ac:grpSpMkLst>
            <pc:docMk/>
            <pc:sldMk cId="2087075114" sldId="286"/>
            <ac:grpSpMk id="1031" creationId="{10BE40E3-5550-4CDD-B4FD-387C33EBF157}"/>
          </ac:grpSpMkLst>
        </pc:grpChg>
        <pc:picChg chg="add mod">
          <ac:chgData name="Ida Katrine Børstad Thoresen" userId="26949cef-587d-411b-aa5f-adea52951c13" providerId="ADAL" clId="{6671602F-E00A-417A-B75B-7E1803DD4416}" dt="2024-09-06T07:43:02.041" v="586" actId="26606"/>
          <ac:picMkLst>
            <pc:docMk/>
            <pc:sldMk cId="2087075114" sldId="286"/>
            <ac:picMk id="1026" creationId="{D655A15E-1624-5B04-C05F-28B144A972E4}"/>
          </ac:picMkLst>
        </pc:picChg>
      </pc:sldChg>
      <pc:sldChg chg="addSp delSp modSp new mod setBg modClrScheme chgLayout">
        <pc:chgData name="Ida Katrine Børstad Thoresen" userId="26949cef-587d-411b-aa5f-adea52951c13" providerId="ADAL" clId="{6671602F-E00A-417A-B75B-7E1803DD4416}" dt="2024-09-06T07:45:01.946" v="919" actId="26606"/>
        <pc:sldMkLst>
          <pc:docMk/>
          <pc:sldMk cId="772678225" sldId="287"/>
        </pc:sldMkLst>
        <pc:spChg chg="mod ord">
          <ac:chgData name="Ida Katrine Børstad Thoresen" userId="26949cef-587d-411b-aa5f-adea52951c13" providerId="ADAL" clId="{6671602F-E00A-417A-B75B-7E1803DD4416}" dt="2024-09-06T07:45:01.946" v="919" actId="26606"/>
          <ac:spMkLst>
            <pc:docMk/>
            <pc:sldMk cId="772678225" sldId="287"/>
            <ac:spMk id="2" creationId="{FCC8F1D9-8A0B-A03C-7000-5BD5307E4D89}"/>
          </ac:spMkLst>
        </pc:spChg>
        <pc:spChg chg="del mod ord">
          <ac:chgData name="Ida Katrine Børstad Thoresen" userId="26949cef-587d-411b-aa5f-adea52951c13" providerId="ADAL" clId="{6671602F-E00A-417A-B75B-7E1803DD4416}" dt="2024-09-06T07:40:51.719" v="327" actId="700"/>
          <ac:spMkLst>
            <pc:docMk/>
            <pc:sldMk cId="772678225" sldId="287"/>
            <ac:spMk id="3" creationId="{0053D529-311C-5F39-30E3-9EE85ACFE7A6}"/>
          </ac:spMkLst>
        </pc:spChg>
        <pc:spChg chg="add mod ord">
          <ac:chgData name="Ida Katrine Børstad Thoresen" userId="26949cef-587d-411b-aa5f-adea52951c13" providerId="ADAL" clId="{6671602F-E00A-417A-B75B-7E1803DD4416}" dt="2024-09-06T07:45:01.946" v="919" actId="26606"/>
          <ac:spMkLst>
            <pc:docMk/>
            <pc:sldMk cId="772678225" sldId="287"/>
            <ac:spMk id="4" creationId="{018B04C5-575A-1958-C5F2-E75675CB07AB}"/>
          </ac:spMkLst>
        </pc:spChg>
        <pc:spChg chg="add del mod ord">
          <ac:chgData name="Ida Katrine Børstad Thoresen" userId="26949cef-587d-411b-aa5f-adea52951c13" providerId="ADAL" clId="{6671602F-E00A-417A-B75B-7E1803DD4416}" dt="2024-09-06T07:43:27.846" v="587"/>
          <ac:spMkLst>
            <pc:docMk/>
            <pc:sldMk cId="772678225" sldId="287"/>
            <ac:spMk id="5" creationId="{7008834A-2E21-420E-3F77-EA25959F45A7}"/>
          </ac:spMkLst>
        </pc:spChg>
        <pc:spChg chg="add">
          <ac:chgData name="Ida Katrine Børstad Thoresen" userId="26949cef-587d-411b-aa5f-adea52951c13" providerId="ADAL" clId="{6671602F-E00A-417A-B75B-7E1803DD4416}" dt="2024-09-06T07:45:01.946" v="919" actId="26606"/>
          <ac:spMkLst>
            <pc:docMk/>
            <pc:sldMk cId="772678225" sldId="287"/>
            <ac:spMk id="2067" creationId="{9F4444CE-BC8D-4D61-B303-4C05614E62AB}"/>
          </ac:spMkLst>
        </pc:spChg>
        <pc:spChg chg="add">
          <ac:chgData name="Ida Katrine Børstad Thoresen" userId="26949cef-587d-411b-aa5f-adea52951c13" providerId="ADAL" clId="{6671602F-E00A-417A-B75B-7E1803DD4416}" dt="2024-09-06T07:45:01.946" v="919" actId="26606"/>
          <ac:spMkLst>
            <pc:docMk/>
            <pc:sldMk cId="772678225" sldId="287"/>
            <ac:spMk id="2069" creationId="{62423CA5-E2E1-4789-B759-9906C1C94063}"/>
          </ac:spMkLst>
        </pc:spChg>
        <pc:spChg chg="add">
          <ac:chgData name="Ida Katrine Børstad Thoresen" userId="26949cef-587d-411b-aa5f-adea52951c13" providerId="ADAL" clId="{6671602F-E00A-417A-B75B-7E1803DD4416}" dt="2024-09-06T07:45:01.946" v="919" actId="26606"/>
          <ac:spMkLst>
            <pc:docMk/>
            <pc:sldMk cId="772678225" sldId="287"/>
            <ac:spMk id="2071" creationId="{73772B81-181F-48B7-8826-4D9686D15DF5}"/>
          </ac:spMkLst>
        </pc:spChg>
        <pc:spChg chg="add">
          <ac:chgData name="Ida Katrine Børstad Thoresen" userId="26949cef-587d-411b-aa5f-adea52951c13" providerId="ADAL" clId="{6671602F-E00A-417A-B75B-7E1803DD4416}" dt="2024-09-06T07:45:01.946" v="919" actId="26606"/>
          <ac:spMkLst>
            <pc:docMk/>
            <pc:sldMk cId="772678225" sldId="287"/>
            <ac:spMk id="2073" creationId="{B2205F6E-03C6-4E92-877C-E2482F6599AA}"/>
          </ac:spMkLst>
        </pc:spChg>
        <pc:grpChg chg="add">
          <ac:chgData name="Ida Katrine Børstad Thoresen" userId="26949cef-587d-411b-aa5f-adea52951c13" providerId="ADAL" clId="{6671602F-E00A-417A-B75B-7E1803DD4416}" dt="2024-09-06T07:45:01.946" v="919" actId="26606"/>
          <ac:grpSpMkLst>
            <pc:docMk/>
            <pc:sldMk cId="772678225" sldId="287"/>
            <ac:grpSpMk id="2055" creationId="{1F2B4773-3207-44CC-B7AC-892B70498211}"/>
          </ac:grpSpMkLst>
        </pc:grpChg>
        <pc:picChg chg="add mod">
          <ac:chgData name="Ida Katrine Børstad Thoresen" userId="26949cef-587d-411b-aa5f-adea52951c13" providerId="ADAL" clId="{6671602F-E00A-417A-B75B-7E1803DD4416}" dt="2024-09-06T07:45:01.946" v="919" actId="26606"/>
          <ac:picMkLst>
            <pc:docMk/>
            <pc:sldMk cId="772678225" sldId="287"/>
            <ac:picMk id="2050" creationId="{E2B6B8AF-6C4B-063E-7920-7C099CF5DA19}"/>
          </ac:picMkLst>
        </pc:picChg>
      </pc:sldChg>
      <pc:sldChg chg="modSp new mod">
        <pc:chgData name="Ida Katrine Børstad Thoresen" userId="26949cef-587d-411b-aa5f-adea52951c13" providerId="ADAL" clId="{6671602F-E00A-417A-B75B-7E1803DD4416}" dt="2024-09-06T07:49:59.892" v="1314" actId="20577"/>
        <pc:sldMkLst>
          <pc:docMk/>
          <pc:sldMk cId="1116789165" sldId="288"/>
        </pc:sldMkLst>
        <pc:spChg chg="mod">
          <ac:chgData name="Ida Katrine Børstad Thoresen" userId="26949cef-587d-411b-aa5f-adea52951c13" providerId="ADAL" clId="{6671602F-E00A-417A-B75B-7E1803DD4416}" dt="2024-09-06T07:49:59.892" v="1314" actId="20577"/>
          <ac:spMkLst>
            <pc:docMk/>
            <pc:sldMk cId="1116789165" sldId="288"/>
            <ac:spMk id="2" creationId="{4EEECB83-725B-8876-00D4-E684C3AD80A9}"/>
          </ac:spMkLst>
        </pc:spChg>
        <pc:spChg chg="mod">
          <ac:chgData name="Ida Katrine Børstad Thoresen" userId="26949cef-587d-411b-aa5f-adea52951c13" providerId="ADAL" clId="{6671602F-E00A-417A-B75B-7E1803DD4416}" dt="2024-09-06T07:46:03.722" v="1139" actId="20577"/>
          <ac:spMkLst>
            <pc:docMk/>
            <pc:sldMk cId="1116789165" sldId="288"/>
            <ac:spMk id="3" creationId="{2CB31BDB-2EC9-AD6D-C826-5FCD3754EF50}"/>
          </ac:spMkLst>
        </pc:spChg>
        <pc:spChg chg="mod">
          <ac:chgData name="Ida Katrine Børstad Thoresen" userId="26949cef-587d-411b-aa5f-adea52951c13" providerId="ADAL" clId="{6671602F-E00A-417A-B75B-7E1803DD4416}" dt="2024-09-06T07:46:46.148" v="1304" actId="20577"/>
          <ac:spMkLst>
            <pc:docMk/>
            <pc:sldMk cId="1116789165" sldId="288"/>
            <ac:spMk id="4" creationId="{58FF9B9A-3BFC-7DCF-E031-2B4A98C8C497}"/>
          </ac:spMkLst>
        </pc:spChg>
      </pc:sldChg>
      <pc:sldChg chg="new del">
        <pc:chgData name="Ida Katrine Børstad Thoresen" userId="26949cef-587d-411b-aa5f-adea52951c13" providerId="ADAL" clId="{6671602F-E00A-417A-B75B-7E1803DD4416}" dt="2024-09-06T07:40:46.943" v="326" actId="47"/>
        <pc:sldMkLst>
          <pc:docMk/>
          <pc:sldMk cId="1120000797" sldId="288"/>
        </pc:sldMkLst>
      </pc:sldChg>
      <pc:sldChg chg="modSp new mod">
        <pc:chgData name="Ida Katrine Børstad Thoresen" userId="26949cef-587d-411b-aa5f-adea52951c13" providerId="ADAL" clId="{6671602F-E00A-417A-B75B-7E1803DD4416}" dt="2024-09-06T07:52:33.129" v="1915" actId="20577"/>
        <pc:sldMkLst>
          <pc:docMk/>
          <pc:sldMk cId="623964802" sldId="289"/>
        </pc:sldMkLst>
        <pc:spChg chg="mod">
          <ac:chgData name="Ida Katrine Børstad Thoresen" userId="26949cef-587d-411b-aa5f-adea52951c13" providerId="ADAL" clId="{6671602F-E00A-417A-B75B-7E1803DD4416}" dt="2024-09-06T07:50:09.497" v="1334" actId="20577"/>
          <ac:spMkLst>
            <pc:docMk/>
            <pc:sldMk cId="623964802" sldId="289"/>
            <ac:spMk id="2" creationId="{70F252E7-3775-D951-0F0E-420B1AD7F88A}"/>
          </ac:spMkLst>
        </pc:spChg>
        <pc:spChg chg="mod">
          <ac:chgData name="Ida Katrine Børstad Thoresen" userId="26949cef-587d-411b-aa5f-adea52951c13" providerId="ADAL" clId="{6671602F-E00A-417A-B75B-7E1803DD4416}" dt="2024-09-06T07:51:31.907" v="1651" actId="20577"/>
          <ac:spMkLst>
            <pc:docMk/>
            <pc:sldMk cId="623964802" sldId="289"/>
            <ac:spMk id="3" creationId="{2BC9E41F-96B2-7EE3-6503-B3292200990A}"/>
          </ac:spMkLst>
        </pc:spChg>
        <pc:spChg chg="mod">
          <ac:chgData name="Ida Katrine Børstad Thoresen" userId="26949cef-587d-411b-aa5f-adea52951c13" providerId="ADAL" clId="{6671602F-E00A-417A-B75B-7E1803DD4416}" dt="2024-09-06T07:52:33.129" v="1915" actId="20577"/>
          <ac:spMkLst>
            <pc:docMk/>
            <pc:sldMk cId="623964802" sldId="289"/>
            <ac:spMk id="4" creationId="{E4C649F0-655B-4BD6-C57D-81284E48A6C6}"/>
          </ac:spMkLst>
        </pc:spChg>
      </pc:sldChg>
      <pc:sldChg chg="addSp delSp modSp new mod setBg modClrScheme chgLayout">
        <pc:chgData name="Ida Katrine Børstad Thoresen" userId="26949cef-587d-411b-aa5f-adea52951c13" providerId="ADAL" clId="{6671602F-E00A-417A-B75B-7E1803DD4416}" dt="2024-09-06T07:53:45.738" v="2092" actId="26606"/>
        <pc:sldMkLst>
          <pc:docMk/>
          <pc:sldMk cId="64442127" sldId="290"/>
        </pc:sldMkLst>
        <pc:spChg chg="del mod ord">
          <ac:chgData name="Ida Katrine Børstad Thoresen" userId="26949cef-587d-411b-aa5f-adea52951c13" providerId="ADAL" clId="{6671602F-E00A-417A-B75B-7E1803DD4416}" dt="2024-09-06T07:52:44.549" v="1917" actId="700"/>
          <ac:spMkLst>
            <pc:docMk/>
            <pc:sldMk cId="64442127" sldId="290"/>
            <ac:spMk id="2" creationId="{354603F9-E314-538E-7B41-8DFB2BCB3306}"/>
          </ac:spMkLst>
        </pc:spChg>
        <pc:spChg chg="del mod ord">
          <ac:chgData name="Ida Katrine Børstad Thoresen" userId="26949cef-587d-411b-aa5f-adea52951c13" providerId="ADAL" clId="{6671602F-E00A-417A-B75B-7E1803DD4416}" dt="2024-09-06T07:52:44.549" v="1917" actId="700"/>
          <ac:spMkLst>
            <pc:docMk/>
            <pc:sldMk cId="64442127" sldId="290"/>
            <ac:spMk id="3" creationId="{8AFFF98F-DD4E-C104-FE72-A806BDBA4D24}"/>
          </ac:spMkLst>
        </pc:spChg>
        <pc:spChg chg="del">
          <ac:chgData name="Ida Katrine Børstad Thoresen" userId="26949cef-587d-411b-aa5f-adea52951c13" providerId="ADAL" clId="{6671602F-E00A-417A-B75B-7E1803DD4416}" dt="2024-09-06T07:52:44.549" v="1917" actId="700"/>
          <ac:spMkLst>
            <pc:docMk/>
            <pc:sldMk cId="64442127" sldId="290"/>
            <ac:spMk id="4" creationId="{22F785ED-7B29-8E8F-6209-7CCCAF55FD42}"/>
          </ac:spMkLst>
        </pc:spChg>
        <pc:spChg chg="add mod ord">
          <ac:chgData name="Ida Katrine Børstad Thoresen" userId="26949cef-587d-411b-aa5f-adea52951c13" providerId="ADAL" clId="{6671602F-E00A-417A-B75B-7E1803DD4416}" dt="2024-09-06T07:53:45.738" v="2092" actId="26606"/>
          <ac:spMkLst>
            <pc:docMk/>
            <pc:sldMk cId="64442127" sldId="290"/>
            <ac:spMk id="5" creationId="{1752B53D-C804-3E57-F46F-B5938CD83971}"/>
          </ac:spMkLst>
        </pc:spChg>
        <pc:spChg chg="add del mod ord">
          <ac:chgData name="Ida Katrine Børstad Thoresen" userId="26949cef-587d-411b-aa5f-adea52951c13" providerId="ADAL" clId="{6671602F-E00A-417A-B75B-7E1803DD4416}" dt="2024-09-06T07:53:45.738" v="2092" actId="26606"/>
          <ac:spMkLst>
            <pc:docMk/>
            <pc:sldMk cId="64442127" sldId="290"/>
            <ac:spMk id="6" creationId="{0BB872AC-7894-27A3-E898-5A29F0BCBF51}"/>
          </ac:spMkLst>
        </pc:spChg>
        <pc:spChg chg="add">
          <ac:chgData name="Ida Katrine Børstad Thoresen" userId="26949cef-587d-411b-aa5f-adea52951c13" providerId="ADAL" clId="{6671602F-E00A-417A-B75B-7E1803DD4416}" dt="2024-09-06T07:53:45.738" v="2092" actId="26606"/>
          <ac:spMkLst>
            <pc:docMk/>
            <pc:sldMk cId="64442127" sldId="290"/>
            <ac:spMk id="12" creationId="{9F4444CE-BC8D-4D61-B303-4C05614E62AB}"/>
          </ac:spMkLst>
        </pc:spChg>
        <pc:spChg chg="add">
          <ac:chgData name="Ida Katrine Børstad Thoresen" userId="26949cef-587d-411b-aa5f-adea52951c13" providerId="ADAL" clId="{6671602F-E00A-417A-B75B-7E1803DD4416}" dt="2024-09-06T07:53:45.738" v="2092" actId="26606"/>
          <ac:spMkLst>
            <pc:docMk/>
            <pc:sldMk cId="64442127" sldId="290"/>
            <ac:spMk id="14" creationId="{73772B81-181F-48B7-8826-4D9686D15DF5}"/>
          </ac:spMkLst>
        </pc:spChg>
        <pc:spChg chg="add">
          <ac:chgData name="Ida Katrine Børstad Thoresen" userId="26949cef-587d-411b-aa5f-adea52951c13" providerId="ADAL" clId="{6671602F-E00A-417A-B75B-7E1803DD4416}" dt="2024-09-06T07:53:45.738" v="2092" actId="26606"/>
          <ac:spMkLst>
            <pc:docMk/>
            <pc:sldMk cId="64442127" sldId="290"/>
            <ac:spMk id="16" creationId="{B2205F6E-03C6-4E92-877C-E2482F6599AA}"/>
          </ac:spMkLst>
        </pc:spChg>
        <pc:graphicFrameChg chg="add">
          <ac:chgData name="Ida Katrine Børstad Thoresen" userId="26949cef-587d-411b-aa5f-adea52951c13" providerId="ADAL" clId="{6671602F-E00A-417A-B75B-7E1803DD4416}" dt="2024-09-06T07:53:45.738" v="2092" actId="26606"/>
          <ac:graphicFrameMkLst>
            <pc:docMk/>
            <pc:sldMk cId="64442127" sldId="290"/>
            <ac:graphicFrameMk id="8" creationId="{D8F3C786-6BAD-2155-1E7F-57C4B97AE577}"/>
          </ac:graphicFrameMkLst>
        </pc:graphicFrameChg>
      </pc:sldChg>
      <pc:sldChg chg="del">
        <pc:chgData name="Ida Katrine Børstad Thoresen" userId="26949cef-587d-411b-aa5f-adea52951c13" providerId="ADAL" clId="{6671602F-E00A-417A-B75B-7E1803DD4416}" dt="2024-09-06T07:39:05.475" v="18" actId="47"/>
        <pc:sldMkLst>
          <pc:docMk/>
          <pc:sldMk cId="708979777" sldId="312"/>
        </pc:sldMkLst>
      </pc:sldChg>
    </pc:docChg>
  </pc:docChgLst>
  <pc:docChgLst>
    <pc:chgData name="Ida Katrine Børstad Thoresen" userId="26949cef-587d-411b-aa5f-adea52951c13" providerId="ADAL" clId="{DF31B1EB-3F2E-4699-9BBB-66448765C207}"/>
    <pc:docChg chg="delSld modSld">
      <pc:chgData name="Ida Katrine Børstad Thoresen" userId="26949cef-587d-411b-aa5f-adea52951c13" providerId="ADAL" clId="{DF31B1EB-3F2E-4699-9BBB-66448765C207}" dt="2022-05-06T08:09:37.543" v="30" actId="2696"/>
      <pc:docMkLst>
        <pc:docMk/>
      </pc:docMkLst>
      <pc:sldChg chg="modSp">
        <pc:chgData name="Ida Katrine Børstad Thoresen" userId="26949cef-587d-411b-aa5f-adea52951c13" providerId="ADAL" clId="{DF31B1EB-3F2E-4699-9BBB-66448765C207}" dt="2022-05-06T08:09:00.645" v="1" actId="20577"/>
        <pc:sldMkLst>
          <pc:docMk/>
          <pc:sldMk cId="945121969" sldId="256"/>
        </pc:sldMkLst>
        <pc:spChg chg="mod">
          <ac:chgData name="Ida Katrine Børstad Thoresen" userId="26949cef-587d-411b-aa5f-adea52951c13" providerId="ADAL" clId="{DF31B1EB-3F2E-4699-9BBB-66448765C207}" dt="2022-05-06T08:09:00.645" v="1" actId="20577"/>
          <ac:spMkLst>
            <pc:docMk/>
            <pc:sldMk cId="945121969" sldId="256"/>
            <ac:spMk id="2" creationId="{BF70A338-1CFF-4771-A7E5-6B5C7694C081}"/>
          </ac:spMkLst>
        </pc:spChg>
      </pc:sldChg>
      <pc:sldChg chg="del">
        <pc:chgData name="Ida Katrine Børstad Thoresen" userId="26949cef-587d-411b-aa5f-adea52951c13" providerId="ADAL" clId="{DF31B1EB-3F2E-4699-9BBB-66448765C207}" dt="2022-05-06T08:09:34.447" v="25" actId="2696"/>
        <pc:sldMkLst>
          <pc:docMk/>
          <pc:sldMk cId="1096715101" sldId="259"/>
        </pc:sldMkLst>
      </pc:sldChg>
      <pc:sldChg chg="del">
        <pc:chgData name="Ida Katrine Børstad Thoresen" userId="26949cef-587d-411b-aa5f-adea52951c13" providerId="ADAL" clId="{DF31B1EB-3F2E-4699-9BBB-66448765C207}" dt="2022-05-06T08:09:23.032" v="21" actId="2696"/>
        <pc:sldMkLst>
          <pc:docMk/>
          <pc:sldMk cId="412912478" sldId="262"/>
        </pc:sldMkLst>
      </pc:sldChg>
      <pc:sldChg chg="del">
        <pc:chgData name="Ida Katrine Børstad Thoresen" userId="26949cef-587d-411b-aa5f-adea52951c13" providerId="ADAL" clId="{DF31B1EB-3F2E-4699-9BBB-66448765C207}" dt="2022-05-06T08:09:19.077" v="19" actId="2696"/>
        <pc:sldMkLst>
          <pc:docMk/>
          <pc:sldMk cId="1824919720" sldId="263"/>
        </pc:sldMkLst>
      </pc:sldChg>
      <pc:sldChg chg="modSp modAnim">
        <pc:chgData name="Ida Katrine Børstad Thoresen" userId="26949cef-587d-411b-aa5f-adea52951c13" providerId="ADAL" clId="{DF31B1EB-3F2E-4699-9BBB-66448765C207}" dt="2022-05-06T08:09:31.987" v="24" actId="20577"/>
        <pc:sldMkLst>
          <pc:docMk/>
          <pc:sldMk cId="1013573068" sldId="272"/>
        </pc:sldMkLst>
        <pc:spChg chg="mod">
          <ac:chgData name="Ida Katrine Børstad Thoresen" userId="26949cef-587d-411b-aa5f-adea52951c13" providerId="ADAL" clId="{DF31B1EB-3F2E-4699-9BBB-66448765C207}" dt="2022-05-06T08:09:31.987" v="24" actId="20577"/>
          <ac:spMkLst>
            <pc:docMk/>
            <pc:sldMk cId="1013573068" sldId="272"/>
            <ac:spMk id="2" creationId="{00000000-0000-0000-0000-000000000000}"/>
          </ac:spMkLst>
        </pc:spChg>
        <pc:spChg chg="mod">
          <ac:chgData name="Ida Katrine Børstad Thoresen" userId="26949cef-587d-411b-aa5f-adea52951c13" providerId="ADAL" clId="{DF31B1EB-3F2E-4699-9BBB-66448765C207}" dt="2022-05-06T08:09:28.266" v="22" actId="20577"/>
          <ac:spMkLst>
            <pc:docMk/>
            <pc:sldMk cId="1013573068" sldId="272"/>
            <ac:spMk id="3" creationId="{00000000-0000-0000-0000-000000000000}"/>
          </ac:spMkLst>
        </pc:spChg>
      </pc:sldChg>
      <pc:sldChg chg="del">
        <pc:chgData name="Ida Katrine Børstad Thoresen" userId="26949cef-587d-411b-aa5f-adea52951c13" providerId="ADAL" clId="{DF31B1EB-3F2E-4699-9BBB-66448765C207}" dt="2022-05-06T08:09:36.224" v="28" actId="2696"/>
        <pc:sldMkLst>
          <pc:docMk/>
          <pc:sldMk cId="1562695146" sldId="273"/>
        </pc:sldMkLst>
      </pc:sldChg>
      <pc:sldChg chg="del">
        <pc:chgData name="Ida Katrine Børstad Thoresen" userId="26949cef-587d-411b-aa5f-adea52951c13" providerId="ADAL" clId="{DF31B1EB-3F2E-4699-9BBB-66448765C207}" dt="2022-05-06T08:09:35.605" v="27" actId="2696"/>
        <pc:sldMkLst>
          <pc:docMk/>
          <pc:sldMk cId="164215246" sldId="275"/>
        </pc:sldMkLst>
      </pc:sldChg>
      <pc:sldChg chg="del">
        <pc:chgData name="Ida Katrine Børstad Thoresen" userId="26949cef-587d-411b-aa5f-adea52951c13" providerId="ADAL" clId="{DF31B1EB-3F2E-4699-9BBB-66448765C207}" dt="2022-05-06T08:09:35.029" v="26" actId="2696"/>
        <pc:sldMkLst>
          <pc:docMk/>
          <pc:sldMk cId="4067833539" sldId="292"/>
        </pc:sldMkLst>
      </pc:sldChg>
      <pc:sldChg chg="del">
        <pc:chgData name="Ida Katrine Børstad Thoresen" userId="26949cef-587d-411b-aa5f-adea52951c13" providerId="ADAL" clId="{DF31B1EB-3F2E-4699-9BBB-66448765C207}" dt="2022-05-06T08:09:03.369" v="2" actId="2696"/>
        <pc:sldMkLst>
          <pc:docMk/>
          <pc:sldMk cId="1282330773" sldId="311"/>
        </pc:sldMkLst>
      </pc:sldChg>
      <pc:sldChg chg="modSp">
        <pc:chgData name="Ida Katrine Børstad Thoresen" userId="26949cef-587d-411b-aa5f-adea52951c13" providerId="ADAL" clId="{DF31B1EB-3F2E-4699-9BBB-66448765C207}" dt="2022-05-06T08:09:11.002" v="18" actId="20577"/>
        <pc:sldMkLst>
          <pc:docMk/>
          <pc:sldMk cId="708979777" sldId="312"/>
        </pc:sldMkLst>
        <pc:spChg chg="mod">
          <ac:chgData name="Ida Katrine Børstad Thoresen" userId="26949cef-587d-411b-aa5f-adea52951c13" providerId="ADAL" clId="{DF31B1EB-3F2E-4699-9BBB-66448765C207}" dt="2022-05-06T08:09:11.002" v="18" actId="20577"/>
          <ac:spMkLst>
            <pc:docMk/>
            <pc:sldMk cId="708979777" sldId="312"/>
            <ac:spMk id="9" creationId="{00000000-0000-0000-0000-000000000000}"/>
          </ac:spMkLst>
        </pc:spChg>
      </pc:sldChg>
      <pc:sldChg chg="del">
        <pc:chgData name="Ida Katrine Børstad Thoresen" userId="26949cef-587d-411b-aa5f-adea52951c13" providerId="ADAL" clId="{DF31B1EB-3F2E-4699-9BBB-66448765C207}" dt="2022-05-06T08:09:20.379" v="20" actId="2696"/>
        <pc:sldMkLst>
          <pc:docMk/>
          <pc:sldMk cId="258678147" sldId="313"/>
        </pc:sldMkLst>
      </pc:sldChg>
      <pc:sldChg chg="del">
        <pc:chgData name="Ida Katrine Børstad Thoresen" userId="26949cef-587d-411b-aa5f-adea52951c13" providerId="ADAL" clId="{DF31B1EB-3F2E-4699-9BBB-66448765C207}" dt="2022-05-06T08:09:36.840" v="29" actId="2696"/>
        <pc:sldMkLst>
          <pc:docMk/>
          <pc:sldMk cId="2171442666" sldId="314"/>
        </pc:sldMkLst>
      </pc:sldChg>
      <pc:sldChg chg="del">
        <pc:chgData name="Ida Katrine Børstad Thoresen" userId="26949cef-587d-411b-aa5f-adea52951c13" providerId="ADAL" clId="{DF31B1EB-3F2E-4699-9BBB-66448765C207}" dt="2022-05-06T08:09:37.543" v="30" actId="2696"/>
        <pc:sldMkLst>
          <pc:docMk/>
          <pc:sldMk cId="3714565416" sldId="315"/>
        </pc:sldMkLst>
      </pc:sldChg>
    </pc:docChg>
  </pc:docChgLst>
  <pc:docChgLst>
    <pc:chgData name="Ida Katrine Børstad Thoresen" userId="26949cef-587d-411b-aa5f-adea52951c13" providerId="ADAL" clId="{17A241F7-C0AB-4EFD-9C70-6CE76A9EE73A}"/>
    <pc:docChg chg="undo custSel addSld delSld modSld">
      <pc:chgData name="Ida Katrine Børstad Thoresen" userId="26949cef-587d-411b-aa5f-adea52951c13" providerId="ADAL" clId="{17A241F7-C0AB-4EFD-9C70-6CE76A9EE73A}" dt="2022-05-06T08:07:32.985" v="1376" actId="20577"/>
      <pc:docMkLst>
        <pc:docMk/>
      </pc:docMkLst>
      <pc:sldChg chg="modSp">
        <pc:chgData name="Ida Katrine Børstad Thoresen" userId="26949cef-587d-411b-aa5f-adea52951c13" providerId="ADAL" clId="{17A241F7-C0AB-4EFD-9C70-6CE76A9EE73A}" dt="2022-05-05T07:08:31.550" v="39" actId="20577"/>
        <pc:sldMkLst>
          <pc:docMk/>
          <pc:sldMk cId="945121969" sldId="256"/>
        </pc:sldMkLst>
        <pc:spChg chg="mod">
          <ac:chgData name="Ida Katrine Børstad Thoresen" userId="26949cef-587d-411b-aa5f-adea52951c13" providerId="ADAL" clId="{17A241F7-C0AB-4EFD-9C70-6CE76A9EE73A}" dt="2022-05-05T07:08:31.550" v="39" actId="20577"/>
          <ac:spMkLst>
            <pc:docMk/>
            <pc:sldMk cId="945121969" sldId="256"/>
            <ac:spMk id="2" creationId="{BF70A338-1CFF-4771-A7E5-6B5C7694C081}"/>
          </ac:spMkLst>
        </pc:spChg>
      </pc:sldChg>
      <pc:sldChg chg="addSp delSp modSp delAnim">
        <pc:chgData name="Ida Katrine Børstad Thoresen" userId="26949cef-587d-411b-aa5f-adea52951c13" providerId="ADAL" clId="{17A241F7-C0AB-4EFD-9C70-6CE76A9EE73A}" dt="2022-05-05T07:20:02.698" v="585" actId="20577"/>
        <pc:sldMkLst>
          <pc:docMk/>
          <pc:sldMk cId="1096715101" sldId="259"/>
        </pc:sldMkLst>
        <pc:spChg chg="del">
          <ac:chgData name="Ida Katrine Børstad Thoresen" userId="26949cef-587d-411b-aa5f-adea52951c13" providerId="ADAL" clId="{17A241F7-C0AB-4EFD-9C70-6CE76A9EE73A}" dt="2022-05-05T07:19:40.072" v="571" actId="478"/>
          <ac:spMkLst>
            <pc:docMk/>
            <pc:sldMk cId="1096715101" sldId="259"/>
            <ac:spMk id="2" creationId="{00000000-0000-0000-0000-000000000000}"/>
          </ac:spMkLst>
        </pc:spChg>
        <pc:spChg chg="add mod">
          <ac:chgData name="Ida Katrine Børstad Thoresen" userId="26949cef-587d-411b-aa5f-adea52951c13" providerId="ADAL" clId="{17A241F7-C0AB-4EFD-9C70-6CE76A9EE73A}" dt="2022-05-05T07:20:02.698" v="585" actId="20577"/>
          <ac:spMkLst>
            <pc:docMk/>
            <pc:sldMk cId="1096715101" sldId="259"/>
            <ac:spMk id="4" creationId="{DA65CB47-F4C3-4107-97B7-C7C55D7DF81A}"/>
          </ac:spMkLst>
        </pc:spChg>
        <pc:graphicFrameChg chg="mod">
          <ac:chgData name="Ida Katrine Børstad Thoresen" userId="26949cef-587d-411b-aa5f-adea52951c13" providerId="ADAL" clId="{17A241F7-C0AB-4EFD-9C70-6CE76A9EE73A}" dt="2022-05-05T07:19:54.890" v="572" actId="1076"/>
          <ac:graphicFrameMkLst>
            <pc:docMk/>
            <pc:sldMk cId="1096715101" sldId="259"/>
            <ac:graphicFrameMk id="38" creationId="{D9670554-E164-4AB0-9DB7-379549F30B71}"/>
          </ac:graphicFrameMkLst>
        </pc:graphicFrameChg>
      </pc:sldChg>
      <pc:sldChg chg="modSp">
        <pc:chgData name="Ida Katrine Børstad Thoresen" userId="26949cef-587d-411b-aa5f-adea52951c13" providerId="ADAL" clId="{17A241F7-C0AB-4EFD-9C70-6CE76A9EE73A}" dt="2022-05-05T07:16:25.309" v="357" actId="20577"/>
        <pc:sldMkLst>
          <pc:docMk/>
          <pc:sldMk cId="412912478" sldId="262"/>
        </pc:sldMkLst>
        <pc:spChg chg="mod">
          <ac:chgData name="Ida Katrine Børstad Thoresen" userId="26949cef-587d-411b-aa5f-adea52951c13" providerId="ADAL" clId="{17A241F7-C0AB-4EFD-9C70-6CE76A9EE73A}" dt="2022-05-05T07:16:25.309" v="357" actId="20577"/>
          <ac:spMkLst>
            <pc:docMk/>
            <pc:sldMk cId="412912478" sldId="262"/>
            <ac:spMk id="3" creationId="{00000000-0000-0000-0000-000000000000}"/>
          </ac:spMkLst>
        </pc:spChg>
      </pc:sldChg>
      <pc:sldChg chg="delSp modSp modAnim">
        <pc:chgData name="Ida Katrine Børstad Thoresen" userId="26949cef-587d-411b-aa5f-adea52951c13" providerId="ADAL" clId="{17A241F7-C0AB-4EFD-9C70-6CE76A9EE73A}" dt="2022-05-05T07:13:58.328" v="294"/>
        <pc:sldMkLst>
          <pc:docMk/>
          <pc:sldMk cId="1824919720" sldId="263"/>
        </pc:sldMkLst>
        <pc:spChg chg="mod">
          <ac:chgData name="Ida Katrine Børstad Thoresen" userId="26949cef-587d-411b-aa5f-adea52951c13" providerId="ADAL" clId="{17A241F7-C0AB-4EFD-9C70-6CE76A9EE73A}" dt="2022-05-05T07:12:26.151" v="206" actId="20577"/>
          <ac:spMkLst>
            <pc:docMk/>
            <pc:sldMk cId="1824919720" sldId="263"/>
            <ac:spMk id="3" creationId="{00000000-0000-0000-0000-000000000000}"/>
          </ac:spMkLst>
        </pc:spChg>
        <pc:spChg chg="mod">
          <ac:chgData name="Ida Katrine Børstad Thoresen" userId="26949cef-587d-411b-aa5f-adea52951c13" providerId="ADAL" clId="{17A241F7-C0AB-4EFD-9C70-6CE76A9EE73A}" dt="2022-05-05T07:13:49.930" v="293" actId="20577"/>
          <ac:spMkLst>
            <pc:docMk/>
            <pc:sldMk cId="1824919720" sldId="263"/>
            <ac:spMk id="8" creationId="{E1DE5749-853F-F841-A100-AFFDA80B1ADB}"/>
          </ac:spMkLst>
        </pc:spChg>
        <pc:picChg chg="del">
          <ac:chgData name="Ida Katrine Børstad Thoresen" userId="26949cef-587d-411b-aa5f-adea52951c13" providerId="ADAL" clId="{17A241F7-C0AB-4EFD-9C70-6CE76A9EE73A}" dt="2022-05-05T07:13:58.328" v="294"/>
          <ac:picMkLst>
            <pc:docMk/>
            <pc:sldMk cId="1824919720" sldId="263"/>
            <ac:picMk id="2050" creationId="{F3DED06D-2599-4507-93CF-F9CE9D6EA008}"/>
          </ac:picMkLst>
        </pc:picChg>
      </pc:sldChg>
      <pc:sldChg chg="modSp modAnim">
        <pc:chgData name="Ida Katrine Børstad Thoresen" userId="26949cef-587d-411b-aa5f-adea52951c13" providerId="ADAL" clId="{17A241F7-C0AB-4EFD-9C70-6CE76A9EE73A}" dt="2022-05-06T08:06:05.195" v="1347" actId="20577"/>
        <pc:sldMkLst>
          <pc:docMk/>
          <pc:sldMk cId="1013573068" sldId="272"/>
        </pc:sldMkLst>
        <pc:spChg chg="mod">
          <ac:chgData name="Ida Katrine Børstad Thoresen" userId="26949cef-587d-411b-aa5f-adea52951c13" providerId="ADAL" clId="{17A241F7-C0AB-4EFD-9C70-6CE76A9EE73A}" dt="2022-05-06T08:06:05.195" v="1347" actId="20577"/>
          <ac:spMkLst>
            <pc:docMk/>
            <pc:sldMk cId="1013573068" sldId="272"/>
            <ac:spMk id="3" creationId="{00000000-0000-0000-0000-000000000000}"/>
          </ac:spMkLst>
        </pc:spChg>
      </pc:sldChg>
      <pc:sldChg chg="addSp delSp modSp delAnim modAnim">
        <pc:chgData name="Ida Katrine Børstad Thoresen" userId="26949cef-587d-411b-aa5f-adea52951c13" providerId="ADAL" clId="{17A241F7-C0AB-4EFD-9C70-6CE76A9EE73A}" dt="2022-05-05T07:24:41.518" v="837" actId="14100"/>
        <pc:sldMkLst>
          <pc:docMk/>
          <pc:sldMk cId="164215246" sldId="275"/>
        </pc:sldMkLst>
        <pc:spChg chg="del">
          <ac:chgData name="Ida Katrine Børstad Thoresen" userId="26949cef-587d-411b-aa5f-adea52951c13" providerId="ADAL" clId="{17A241F7-C0AB-4EFD-9C70-6CE76A9EE73A}" dt="2022-05-05T07:21:28.540" v="620" actId="478"/>
          <ac:spMkLst>
            <pc:docMk/>
            <pc:sldMk cId="164215246" sldId="275"/>
            <ac:spMk id="7" creationId="{28A656CF-4A44-CE43-8DB8-F1C693D7C404}"/>
          </ac:spMkLst>
        </pc:spChg>
        <pc:spChg chg="mod">
          <ac:chgData name="Ida Katrine Børstad Thoresen" userId="26949cef-587d-411b-aa5f-adea52951c13" providerId="ADAL" clId="{17A241F7-C0AB-4EFD-9C70-6CE76A9EE73A}" dt="2022-05-05T07:23:39.364" v="731"/>
          <ac:spMkLst>
            <pc:docMk/>
            <pc:sldMk cId="164215246" sldId="275"/>
            <ac:spMk id="9" creationId="{752D1076-2E33-B04E-A680-9AF9E3384C4A}"/>
          </ac:spMkLst>
        </pc:spChg>
        <pc:spChg chg="add mod">
          <ac:chgData name="Ida Katrine Børstad Thoresen" userId="26949cef-587d-411b-aa5f-adea52951c13" providerId="ADAL" clId="{17A241F7-C0AB-4EFD-9C70-6CE76A9EE73A}" dt="2022-05-05T07:24:41.518" v="837" actId="14100"/>
          <ac:spMkLst>
            <pc:docMk/>
            <pc:sldMk cId="164215246" sldId="275"/>
            <ac:spMk id="10" creationId="{8AA497EE-981B-4D4D-9F08-871136BDDDD3}"/>
          </ac:spMkLst>
        </pc:spChg>
        <pc:picChg chg="del">
          <ac:chgData name="Ida Katrine Børstad Thoresen" userId="26949cef-587d-411b-aa5f-adea52951c13" providerId="ADAL" clId="{17A241F7-C0AB-4EFD-9C70-6CE76A9EE73A}" dt="2022-05-05T07:21:24.765" v="619" actId="478"/>
          <ac:picMkLst>
            <pc:docMk/>
            <pc:sldMk cId="164215246" sldId="275"/>
            <ac:picMk id="3" creationId="{5DC636F3-4182-4934-9FFD-6C8F38D023FF}"/>
          </ac:picMkLst>
        </pc:picChg>
        <pc:picChg chg="add mod">
          <ac:chgData name="Ida Katrine Børstad Thoresen" userId="26949cef-587d-411b-aa5f-adea52951c13" providerId="ADAL" clId="{17A241F7-C0AB-4EFD-9C70-6CE76A9EE73A}" dt="2022-05-05T07:22:08.197" v="627" actId="1076"/>
          <ac:picMkLst>
            <pc:docMk/>
            <pc:sldMk cId="164215246" sldId="275"/>
            <ac:picMk id="5" creationId="{A9876C94-6288-4A5D-AAEE-B2BE466F6E26}"/>
          </ac:picMkLst>
        </pc:picChg>
        <pc:picChg chg="add mod">
          <ac:chgData name="Ida Katrine Børstad Thoresen" userId="26949cef-587d-411b-aa5f-adea52951c13" providerId="ADAL" clId="{17A241F7-C0AB-4EFD-9C70-6CE76A9EE73A}" dt="2022-05-05T07:21:53.645" v="623" actId="1076"/>
          <ac:picMkLst>
            <pc:docMk/>
            <pc:sldMk cId="164215246" sldId="275"/>
            <ac:picMk id="8" creationId="{25654C71-E55D-4F64-ADDB-767C8DC95F6B}"/>
          </ac:picMkLst>
        </pc:picChg>
      </pc:sldChg>
      <pc:sldChg chg="addSp delSp modSp">
        <pc:chgData name="Ida Katrine Børstad Thoresen" userId="26949cef-587d-411b-aa5f-adea52951c13" providerId="ADAL" clId="{17A241F7-C0AB-4EFD-9C70-6CE76A9EE73A}" dt="2022-05-05T07:32:10.842" v="869" actId="1076"/>
        <pc:sldMkLst>
          <pc:docMk/>
          <pc:sldMk cId="1347254809" sldId="284"/>
        </pc:sldMkLst>
        <pc:picChg chg="del">
          <ac:chgData name="Ida Katrine Børstad Thoresen" userId="26949cef-587d-411b-aa5f-adea52951c13" providerId="ADAL" clId="{17A241F7-C0AB-4EFD-9C70-6CE76A9EE73A}" dt="2022-05-05T07:31:50.458" v="862" actId="478"/>
          <ac:picMkLst>
            <pc:docMk/>
            <pc:sldMk cId="1347254809" sldId="284"/>
            <ac:picMk id="4" creationId="{3B2ED99D-E3DF-4B82-A57C-BB59B714F99B}"/>
          </ac:picMkLst>
        </pc:picChg>
        <pc:picChg chg="add mod">
          <ac:chgData name="Ida Katrine Børstad Thoresen" userId="26949cef-587d-411b-aa5f-adea52951c13" providerId="ADAL" clId="{17A241F7-C0AB-4EFD-9C70-6CE76A9EE73A}" dt="2022-05-05T07:32:10.842" v="869" actId="1076"/>
          <ac:picMkLst>
            <pc:docMk/>
            <pc:sldMk cId="1347254809" sldId="284"/>
            <ac:picMk id="5" creationId="{91F0B588-DB51-406A-A1E9-B29AFF46C988}"/>
          </ac:picMkLst>
        </pc:picChg>
        <pc:picChg chg="del mod">
          <ac:chgData name="Ida Katrine Børstad Thoresen" userId="26949cef-587d-411b-aa5f-adea52951c13" providerId="ADAL" clId="{17A241F7-C0AB-4EFD-9C70-6CE76A9EE73A}" dt="2022-05-05T07:31:52.498" v="864" actId="478"/>
          <ac:picMkLst>
            <pc:docMk/>
            <pc:sldMk cId="1347254809" sldId="284"/>
            <ac:picMk id="1026" creationId="{E7E48FBD-C335-483D-933C-D26EB12DE89F}"/>
          </ac:picMkLst>
        </pc:picChg>
      </pc:sldChg>
      <pc:sldChg chg="modSp">
        <pc:chgData name="Ida Katrine Børstad Thoresen" userId="26949cef-587d-411b-aa5f-adea52951c13" providerId="ADAL" clId="{17A241F7-C0AB-4EFD-9C70-6CE76A9EE73A}" dt="2022-05-05T07:21:05.786" v="618" actId="20577"/>
        <pc:sldMkLst>
          <pc:docMk/>
          <pc:sldMk cId="4067833539" sldId="292"/>
        </pc:sldMkLst>
        <pc:spChg chg="mod">
          <ac:chgData name="Ida Katrine Børstad Thoresen" userId="26949cef-587d-411b-aa5f-adea52951c13" providerId="ADAL" clId="{17A241F7-C0AB-4EFD-9C70-6CE76A9EE73A}" dt="2022-05-05T07:20:25.802" v="604" actId="20577"/>
          <ac:spMkLst>
            <pc:docMk/>
            <pc:sldMk cId="4067833539" sldId="292"/>
            <ac:spMk id="13" creationId="{00000000-0000-0000-0000-000000000000}"/>
          </ac:spMkLst>
        </pc:spChg>
        <pc:spChg chg="mod">
          <ac:chgData name="Ida Katrine Børstad Thoresen" userId="26949cef-587d-411b-aa5f-adea52951c13" providerId="ADAL" clId="{17A241F7-C0AB-4EFD-9C70-6CE76A9EE73A}" dt="2022-05-05T07:20:46.121" v="616" actId="20577"/>
          <ac:spMkLst>
            <pc:docMk/>
            <pc:sldMk cId="4067833539" sldId="292"/>
            <ac:spMk id="19" creationId="{00000000-0000-0000-0000-000000000000}"/>
          </ac:spMkLst>
        </pc:spChg>
        <pc:spChg chg="mod">
          <ac:chgData name="Ida Katrine Børstad Thoresen" userId="26949cef-587d-411b-aa5f-adea52951c13" providerId="ADAL" clId="{17A241F7-C0AB-4EFD-9C70-6CE76A9EE73A}" dt="2022-05-05T07:21:05.786" v="618" actId="20577"/>
          <ac:spMkLst>
            <pc:docMk/>
            <pc:sldMk cId="4067833539" sldId="292"/>
            <ac:spMk id="25" creationId="{00000000-0000-0000-0000-000000000000}"/>
          </ac:spMkLst>
        </pc:spChg>
      </pc:sldChg>
      <pc:sldChg chg="addSp delSp modSp delAnim">
        <pc:chgData name="Ida Katrine Børstad Thoresen" userId="26949cef-587d-411b-aa5f-adea52951c13" providerId="ADAL" clId="{17A241F7-C0AB-4EFD-9C70-6CE76A9EE73A}" dt="2022-05-05T07:10:47.508" v="105" actId="1076"/>
        <pc:sldMkLst>
          <pc:docMk/>
          <pc:sldMk cId="1282330773" sldId="311"/>
        </pc:sldMkLst>
        <pc:spChg chg="mod">
          <ac:chgData name="Ida Katrine Børstad Thoresen" userId="26949cef-587d-411b-aa5f-adea52951c13" providerId="ADAL" clId="{17A241F7-C0AB-4EFD-9C70-6CE76A9EE73A}" dt="2022-05-05T07:09:09.152" v="90" actId="20577"/>
          <ac:spMkLst>
            <pc:docMk/>
            <pc:sldMk cId="1282330773" sldId="311"/>
            <ac:spMk id="4" creationId="{00000000-0000-0000-0000-000000000000}"/>
          </ac:spMkLst>
        </pc:spChg>
        <pc:picChg chg="del">
          <ac:chgData name="Ida Katrine Børstad Thoresen" userId="26949cef-587d-411b-aa5f-adea52951c13" providerId="ADAL" clId="{17A241F7-C0AB-4EFD-9C70-6CE76A9EE73A}" dt="2022-05-05T07:09:19.990" v="92" actId="478"/>
          <ac:picMkLst>
            <pc:docMk/>
            <pc:sldMk cId="1282330773" sldId="311"/>
            <ac:picMk id="2" creationId="{0E896D1B-0823-9341-9593-18C679EC7B64}"/>
          </ac:picMkLst>
        </pc:picChg>
        <pc:picChg chg="mod">
          <ac:chgData name="Ida Katrine Børstad Thoresen" userId="26949cef-587d-411b-aa5f-adea52951c13" providerId="ADAL" clId="{17A241F7-C0AB-4EFD-9C70-6CE76A9EE73A}" dt="2022-05-05T07:09:58.341" v="101" actId="1076"/>
          <ac:picMkLst>
            <pc:docMk/>
            <pc:sldMk cId="1282330773" sldId="311"/>
            <ac:picMk id="5" creationId="{00000000-0000-0000-0000-000000000000}"/>
          </ac:picMkLst>
        </pc:picChg>
        <pc:picChg chg="mod">
          <ac:chgData name="Ida Katrine Børstad Thoresen" userId="26949cef-587d-411b-aa5f-adea52951c13" providerId="ADAL" clId="{17A241F7-C0AB-4EFD-9C70-6CE76A9EE73A}" dt="2022-05-05T07:09:39.679" v="98" actId="1076"/>
          <ac:picMkLst>
            <pc:docMk/>
            <pc:sldMk cId="1282330773" sldId="311"/>
            <ac:picMk id="6" creationId="{697741C0-B300-4B48-8D45-94407842FE60}"/>
          </ac:picMkLst>
        </pc:picChg>
        <pc:picChg chg="mod">
          <ac:chgData name="Ida Katrine Børstad Thoresen" userId="26949cef-587d-411b-aa5f-adea52951c13" providerId="ADAL" clId="{17A241F7-C0AB-4EFD-9C70-6CE76A9EE73A}" dt="2022-05-05T07:09:33.903" v="97" actId="1076"/>
          <ac:picMkLst>
            <pc:docMk/>
            <pc:sldMk cId="1282330773" sldId="311"/>
            <ac:picMk id="8" creationId="{A619580A-DC5E-48A9-A82D-5347EF00529F}"/>
          </ac:picMkLst>
        </pc:picChg>
        <pc:picChg chg="del">
          <ac:chgData name="Ida Katrine Børstad Thoresen" userId="26949cef-587d-411b-aa5f-adea52951c13" providerId="ADAL" clId="{17A241F7-C0AB-4EFD-9C70-6CE76A9EE73A}" dt="2022-05-05T07:09:25.018" v="94" actId="478"/>
          <ac:picMkLst>
            <pc:docMk/>
            <pc:sldMk cId="1282330773" sldId="311"/>
            <ac:picMk id="10" creationId="{B515D56B-F32C-4A2A-A372-819136658A4E}"/>
          </ac:picMkLst>
        </pc:picChg>
        <pc:picChg chg="mod">
          <ac:chgData name="Ida Katrine Børstad Thoresen" userId="26949cef-587d-411b-aa5f-adea52951c13" providerId="ADAL" clId="{17A241F7-C0AB-4EFD-9C70-6CE76A9EE73A}" dt="2022-05-05T07:09:52.568" v="100" actId="1076"/>
          <ac:picMkLst>
            <pc:docMk/>
            <pc:sldMk cId="1282330773" sldId="311"/>
            <ac:picMk id="11" creationId="{0681A84D-928B-44E2-80EA-B0708CC4FC1C}"/>
          </ac:picMkLst>
        </pc:picChg>
        <pc:picChg chg="del mod">
          <ac:chgData name="Ida Katrine Børstad Thoresen" userId="26949cef-587d-411b-aa5f-adea52951c13" providerId="ADAL" clId="{17A241F7-C0AB-4EFD-9C70-6CE76A9EE73A}" dt="2022-05-05T07:09:28.066" v="96" actId="478"/>
          <ac:picMkLst>
            <pc:docMk/>
            <pc:sldMk cId="1282330773" sldId="311"/>
            <ac:picMk id="12" creationId="{E52421AB-AAD1-41A4-A057-9B3E5985486A}"/>
          </ac:picMkLst>
        </pc:picChg>
        <pc:picChg chg="add mod">
          <ac:chgData name="Ida Katrine Børstad Thoresen" userId="26949cef-587d-411b-aa5f-adea52951c13" providerId="ADAL" clId="{17A241F7-C0AB-4EFD-9C70-6CE76A9EE73A}" dt="2022-05-05T07:10:47.508" v="105" actId="1076"/>
          <ac:picMkLst>
            <pc:docMk/>
            <pc:sldMk cId="1282330773" sldId="311"/>
            <ac:picMk id="13" creationId="{8FB270B5-D966-4194-A941-AE25D9715352}"/>
          </ac:picMkLst>
        </pc:picChg>
        <pc:picChg chg="del">
          <ac:chgData name="Ida Katrine Børstad Thoresen" userId="26949cef-587d-411b-aa5f-adea52951c13" providerId="ADAL" clId="{17A241F7-C0AB-4EFD-9C70-6CE76A9EE73A}" dt="2022-05-05T07:09:22.923" v="93" actId="478"/>
          <ac:picMkLst>
            <pc:docMk/>
            <pc:sldMk cId="1282330773" sldId="311"/>
            <ac:picMk id="15" creationId="{49128C03-EB27-4E30-9D50-B3E0EE66AAA4}"/>
          </ac:picMkLst>
        </pc:picChg>
        <pc:picChg chg="del">
          <ac:chgData name="Ida Katrine Børstad Thoresen" userId="26949cef-587d-411b-aa5f-adea52951c13" providerId="ADAL" clId="{17A241F7-C0AB-4EFD-9C70-6CE76A9EE73A}" dt="2022-05-05T07:09:17.534" v="91" actId="478"/>
          <ac:picMkLst>
            <pc:docMk/>
            <pc:sldMk cId="1282330773" sldId="311"/>
            <ac:picMk id="17" creationId="{BD22D896-1400-084C-B192-70C66DBF5007}"/>
          </ac:picMkLst>
        </pc:picChg>
      </pc:sldChg>
      <pc:sldChg chg="modSp">
        <pc:chgData name="Ida Katrine Børstad Thoresen" userId="26949cef-587d-411b-aa5f-adea52951c13" providerId="ADAL" clId="{17A241F7-C0AB-4EFD-9C70-6CE76A9EE73A}" dt="2022-05-05T07:11:15.800" v="147" actId="20577"/>
        <pc:sldMkLst>
          <pc:docMk/>
          <pc:sldMk cId="708979777" sldId="312"/>
        </pc:sldMkLst>
        <pc:spChg chg="mod">
          <ac:chgData name="Ida Katrine Børstad Thoresen" userId="26949cef-587d-411b-aa5f-adea52951c13" providerId="ADAL" clId="{17A241F7-C0AB-4EFD-9C70-6CE76A9EE73A}" dt="2022-05-05T07:11:00.627" v="123" actId="20577"/>
          <ac:spMkLst>
            <pc:docMk/>
            <pc:sldMk cId="708979777" sldId="312"/>
            <ac:spMk id="15" creationId="{00000000-0000-0000-0000-000000000000}"/>
          </ac:spMkLst>
        </pc:spChg>
        <pc:spChg chg="mod">
          <ac:chgData name="Ida Katrine Børstad Thoresen" userId="26949cef-587d-411b-aa5f-adea52951c13" providerId="ADAL" clId="{17A241F7-C0AB-4EFD-9C70-6CE76A9EE73A}" dt="2022-05-05T07:11:06.703" v="132" actId="20577"/>
          <ac:spMkLst>
            <pc:docMk/>
            <pc:sldMk cId="708979777" sldId="312"/>
            <ac:spMk id="18" creationId="{00000000-0000-0000-0000-000000000000}"/>
          </ac:spMkLst>
        </pc:spChg>
        <pc:spChg chg="mod">
          <ac:chgData name="Ida Katrine Børstad Thoresen" userId="26949cef-587d-411b-aa5f-adea52951c13" providerId="ADAL" clId="{17A241F7-C0AB-4EFD-9C70-6CE76A9EE73A}" dt="2022-05-05T07:11:15.800" v="147" actId="20577"/>
          <ac:spMkLst>
            <pc:docMk/>
            <pc:sldMk cId="708979777" sldId="312"/>
            <ac:spMk id="21" creationId="{00000000-0000-0000-0000-000000000000}"/>
          </ac:spMkLst>
        </pc:spChg>
      </pc:sldChg>
      <pc:sldChg chg="addSp delSp modSp delAnim modAnim">
        <pc:chgData name="Ida Katrine Børstad Thoresen" userId="26949cef-587d-411b-aa5f-adea52951c13" providerId="ADAL" clId="{17A241F7-C0AB-4EFD-9C70-6CE76A9EE73A}" dt="2022-05-05T07:15:16.556" v="347"/>
        <pc:sldMkLst>
          <pc:docMk/>
          <pc:sldMk cId="258678147" sldId="313"/>
        </pc:sldMkLst>
        <pc:spChg chg="mod">
          <ac:chgData name="Ida Katrine Børstad Thoresen" userId="26949cef-587d-411b-aa5f-adea52951c13" providerId="ADAL" clId="{17A241F7-C0AB-4EFD-9C70-6CE76A9EE73A}" dt="2022-05-05T07:14:58.892" v="342" actId="20577"/>
          <ac:spMkLst>
            <pc:docMk/>
            <pc:sldMk cId="258678147" sldId="313"/>
            <ac:spMk id="3" creationId="{00000000-0000-0000-0000-000000000000}"/>
          </ac:spMkLst>
        </pc:spChg>
        <pc:spChg chg="add del mod">
          <ac:chgData name="Ida Katrine Børstad Thoresen" userId="26949cef-587d-411b-aa5f-adea52951c13" providerId="ADAL" clId="{17A241F7-C0AB-4EFD-9C70-6CE76A9EE73A}" dt="2022-05-05T07:15:16.556" v="347"/>
          <ac:spMkLst>
            <pc:docMk/>
            <pc:sldMk cId="258678147" sldId="313"/>
            <ac:spMk id="5" creationId="{35DF0BA4-0224-46D8-9EA2-CEA9790490B2}"/>
          </ac:spMkLst>
        </pc:spChg>
        <pc:picChg chg="del">
          <ac:chgData name="Ida Katrine Børstad Thoresen" userId="26949cef-587d-411b-aa5f-adea52951c13" providerId="ADAL" clId="{17A241F7-C0AB-4EFD-9C70-6CE76A9EE73A}" dt="2022-05-05T07:15:09.417" v="343" actId="478"/>
          <ac:picMkLst>
            <pc:docMk/>
            <pc:sldMk cId="258678147" sldId="313"/>
            <ac:picMk id="1026" creationId="{78341661-72DA-428B-B5F2-019FB5723A68}"/>
          </ac:picMkLst>
        </pc:picChg>
      </pc:sldChg>
      <pc:sldChg chg="addSp modSp add">
        <pc:chgData name="Ida Katrine Børstad Thoresen" userId="26949cef-587d-411b-aa5f-adea52951c13" providerId="ADAL" clId="{17A241F7-C0AB-4EFD-9C70-6CE76A9EE73A}" dt="2022-05-05T07:43:36.331" v="1134" actId="20577"/>
        <pc:sldMkLst>
          <pc:docMk/>
          <pc:sldMk cId="2171442666" sldId="314"/>
        </pc:sldMkLst>
        <pc:spChg chg="mod">
          <ac:chgData name="Ida Katrine Børstad Thoresen" userId="26949cef-587d-411b-aa5f-adea52951c13" providerId="ADAL" clId="{17A241F7-C0AB-4EFD-9C70-6CE76A9EE73A}" dt="2022-05-05T07:32:46.522" v="886" actId="20577"/>
          <ac:spMkLst>
            <pc:docMk/>
            <pc:sldMk cId="2171442666" sldId="314"/>
            <ac:spMk id="2" creationId="{9C44D427-03FA-4B2A-ADF1-6149F0E4DAB2}"/>
          </ac:spMkLst>
        </pc:spChg>
        <pc:spChg chg="mod">
          <ac:chgData name="Ida Katrine Børstad Thoresen" userId="26949cef-587d-411b-aa5f-adea52951c13" providerId="ADAL" clId="{17A241F7-C0AB-4EFD-9C70-6CE76A9EE73A}" dt="2022-05-05T07:43:36.331" v="1134" actId="20577"/>
          <ac:spMkLst>
            <pc:docMk/>
            <pc:sldMk cId="2171442666" sldId="314"/>
            <ac:spMk id="3" creationId="{8F70984F-B108-4F8F-8E4B-34179F886023}"/>
          </ac:spMkLst>
        </pc:spChg>
        <pc:picChg chg="add mod">
          <ac:chgData name="Ida Katrine Børstad Thoresen" userId="26949cef-587d-411b-aa5f-adea52951c13" providerId="ADAL" clId="{17A241F7-C0AB-4EFD-9C70-6CE76A9EE73A}" dt="2022-05-05T07:43:15.803" v="1098" actId="1076"/>
          <ac:picMkLst>
            <pc:docMk/>
            <pc:sldMk cId="2171442666" sldId="314"/>
            <ac:picMk id="5" creationId="{3D53C15F-3CA5-413A-90C7-BAF611C0D0D1}"/>
          </ac:picMkLst>
        </pc:picChg>
      </pc:sldChg>
      <pc:sldChg chg="del">
        <pc:chgData name="Ida Katrine Børstad Thoresen" userId="26949cef-587d-411b-aa5f-adea52951c13" providerId="ADAL" clId="{17A241F7-C0AB-4EFD-9C70-6CE76A9EE73A}" dt="2022-05-05T07:25:30.177" v="839" actId="2696"/>
        <pc:sldMkLst>
          <pc:docMk/>
          <pc:sldMk cId="76558929" sldId="315"/>
        </pc:sldMkLst>
      </pc:sldChg>
      <pc:sldChg chg="addSp modSp add">
        <pc:chgData name="Ida Katrine Børstad Thoresen" userId="26949cef-587d-411b-aa5f-adea52951c13" providerId="ADAL" clId="{17A241F7-C0AB-4EFD-9C70-6CE76A9EE73A}" dt="2022-05-06T08:07:32.985" v="1376" actId="20577"/>
        <pc:sldMkLst>
          <pc:docMk/>
          <pc:sldMk cId="3714565416" sldId="315"/>
        </pc:sldMkLst>
        <pc:spChg chg="mod">
          <ac:chgData name="Ida Katrine Børstad Thoresen" userId="26949cef-587d-411b-aa5f-adea52951c13" providerId="ADAL" clId="{17A241F7-C0AB-4EFD-9C70-6CE76A9EE73A}" dt="2022-05-06T08:01:42.031" v="1170" actId="20577"/>
          <ac:spMkLst>
            <pc:docMk/>
            <pc:sldMk cId="3714565416" sldId="315"/>
            <ac:spMk id="2" creationId="{6EB419A1-B6BC-42E8-9681-5AF638DFAF6F}"/>
          </ac:spMkLst>
        </pc:spChg>
        <pc:spChg chg="mod">
          <ac:chgData name="Ida Katrine Børstad Thoresen" userId="26949cef-587d-411b-aa5f-adea52951c13" providerId="ADAL" clId="{17A241F7-C0AB-4EFD-9C70-6CE76A9EE73A}" dt="2022-05-06T08:07:28.670" v="1373" actId="27636"/>
          <ac:spMkLst>
            <pc:docMk/>
            <pc:sldMk cId="3714565416" sldId="315"/>
            <ac:spMk id="3" creationId="{FF43AAE9-B9B1-4F1D-B8D9-1E8226618352}"/>
          </ac:spMkLst>
        </pc:spChg>
        <pc:spChg chg="add mod">
          <ac:chgData name="Ida Katrine Børstad Thoresen" userId="26949cef-587d-411b-aa5f-adea52951c13" providerId="ADAL" clId="{17A241F7-C0AB-4EFD-9C70-6CE76A9EE73A}" dt="2022-05-06T08:07:32.985" v="1376" actId="20577"/>
          <ac:spMkLst>
            <pc:docMk/>
            <pc:sldMk cId="3714565416" sldId="315"/>
            <ac:spMk id="4" creationId="{54EB418D-2238-43D7-A024-F651F4267065}"/>
          </ac:spMkLst>
        </pc:spChg>
      </pc:sldChg>
      <pc:sldChg chg="delSp del delDesignElem">
        <pc:chgData name="Ida Katrine Børstad Thoresen" userId="26949cef-587d-411b-aa5f-adea52951c13" providerId="ADAL" clId="{17A241F7-C0AB-4EFD-9C70-6CE76A9EE73A}" dt="2022-05-05T07:25:26.391" v="838" actId="2696"/>
        <pc:sldMkLst>
          <pc:docMk/>
          <pc:sldMk cId="3551950059" sldId="316"/>
        </pc:sldMkLst>
        <pc:spChg chg="del">
          <ac:chgData name="Ida Katrine Børstad Thoresen" userId="26949cef-587d-411b-aa5f-adea52951c13" providerId="ADAL" clId="{17A241F7-C0AB-4EFD-9C70-6CE76A9EE73A}" dt="2022-05-05T07:08:16.795" v="4"/>
          <ac:spMkLst>
            <pc:docMk/>
            <pc:sldMk cId="3551950059" sldId="316"/>
            <ac:spMk id="81" creationId="{601DBFE7-59F3-41F8-BC4E-83FB08639B9C}"/>
          </ac:spMkLst>
        </pc:spChg>
        <pc:spChg chg="del">
          <ac:chgData name="Ida Katrine Børstad Thoresen" userId="26949cef-587d-411b-aa5f-adea52951c13" providerId="ADAL" clId="{17A241F7-C0AB-4EFD-9C70-6CE76A9EE73A}" dt="2022-05-05T07:08:16.795" v="4"/>
          <ac:spMkLst>
            <pc:docMk/>
            <pc:sldMk cId="3551950059" sldId="316"/>
            <ac:spMk id="87" creationId="{AB636136-2572-47F5-B45E-4AE6AD8673D3}"/>
          </ac:spMkLst>
        </pc:spChg>
        <pc:cxnChg chg="del">
          <ac:chgData name="Ida Katrine Børstad Thoresen" userId="26949cef-587d-411b-aa5f-adea52951c13" providerId="ADAL" clId="{17A241F7-C0AB-4EFD-9C70-6CE76A9EE73A}" dt="2022-05-05T07:08:16.795" v="4"/>
          <ac:cxnSpMkLst>
            <pc:docMk/>
            <pc:sldMk cId="3551950059" sldId="316"/>
            <ac:cxnSpMk id="83" creationId="{95AC3254-FB46-4BDF-B7F2-2D039653A36C}"/>
          </ac:cxnSpMkLst>
        </pc:cxnChg>
        <pc:cxnChg chg="del">
          <ac:chgData name="Ida Katrine Børstad Thoresen" userId="26949cef-587d-411b-aa5f-adea52951c13" providerId="ADAL" clId="{17A241F7-C0AB-4EFD-9C70-6CE76A9EE73A}" dt="2022-05-05T07:08:16.795" v="4"/>
          <ac:cxnSpMkLst>
            <pc:docMk/>
            <pc:sldMk cId="3551950059" sldId="316"/>
            <ac:cxnSpMk id="85" creationId="{DD6280CF-E187-4C89-97A6-CE354B2775D7}"/>
          </ac:cxnSpMkLst>
        </pc:cxnChg>
      </pc:sldChg>
      <pc:sldChg chg="delSp del delDesignElem">
        <pc:chgData name="Ida Katrine Børstad Thoresen" userId="26949cef-587d-411b-aa5f-adea52951c13" providerId="ADAL" clId="{17A241F7-C0AB-4EFD-9C70-6CE76A9EE73A}" dt="2022-05-05T07:25:38.444" v="845" actId="2696"/>
        <pc:sldMkLst>
          <pc:docMk/>
          <pc:sldMk cId="1193051902" sldId="317"/>
        </pc:sldMkLst>
        <pc:spChg chg="del">
          <ac:chgData name="Ida Katrine Børstad Thoresen" userId="26949cef-587d-411b-aa5f-adea52951c13" providerId="ADAL" clId="{17A241F7-C0AB-4EFD-9C70-6CE76A9EE73A}" dt="2022-05-05T07:08:16.795" v="4"/>
          <ac:spMkLst>
            <pc:docMk/>
            <pc:sldMk cId="1193051902" sldId="317"/>
            <ac:spMk id="9" creationId="{9F4444CE-BC8D-4D61-B303-4C05614E62AB}"/>
          </ac:spMkLst>
        </pc:spChg>
        <pc:spChg chg="del">
          <ac:chgData name="Ida Katrine Børstad Thoresen" userId="26949cef-587d-411b-aa5f-adea52951c13" providerId="ADAL" clId="{17A241F7-C0AB-4EFD-9C70-6CE76A9EE73A}" dt="2022-05-05T07:08:16.795" v="4"/>
          <ac:spMkLst>
            <pc:docMk/>
            <pc:sldMk cId="1193051902" sldId="317"/>
            <ac:spMk id="11" creationId="{62423CA5-E2E1-4789-B759-9906C1C94063}"/>
          </ac:spMkLst>
        </pc:spChg>
        <pc:spChg chg="del">
          <ac:chgData name="Ida Katrine Børstad Thoresen" userId="26949cef-587d-411b-aa5f-adea52951c13" providerId="ADAL" clId="{17A241F7-C0AB-4EFD-9C70-6CE76A9EE73A}" dt="2022-05-05T07:08:16.795" v="4"/>
          <ac:spMkLst>
            <pc:docMk/>
            <pc:sldMk cId="1193051902" sldId="317"/>
            <ac:spMk id="13" creationId="{73772B81-181F-48B7-8826-4D9686D15DF5}"/>
          </ac:spMkLst>
        </pc:spChg>
        <pc:spChg chg="del">
          <ac:chgData name="Ida Katrine Børstad Thoresen" userId="26949cef-587d-411b-aa5f-adea52951c13" providerId="ADAL" clId="{17A241F7-C0AB-4EFD-9C70-6CE76A9EE73A}" dt="2022-05-05T07:08:16.795" v="4"/>
          <ac:spMkLst>
            <pc:docMk/>
            <pc:sldMk cId="1193051902" sldId="317"/>
            <ac:spMk id="15" creationId="{B2205F6E-03C6-4E92-877C-E2482F6599AA}"/>
          </ac:spMkLst>
        </pc:spChg>
      </pc:sldChg>
      <pc:sldChg chg="del">
        <pc:chgData name="Ida Katrine Børstad Thoresen" userId="26949cef-587d-411b-aa5f-adea52951c13" providerId="ADAL" clId="{17A241F7-C0AB-4EFD-9C70-6CE76A9EE73A}" dt="2022-05-05T07:25:33.603" v="841" actId="2696"/>
        <pc:sldMkLst>
          <pc:docMk/>
          <pc:sldMk cId="1002863591" sldId="318"/>
        </pc:sldMkLst>
      </pc:sldChg>
      <pc:sldChg chg="del">
        <pc:chgData name="Ida Katrine Børstad Thoresen" userId="26949cef-587d-411b-aa5f-adea52951c13" providerId="ADAL" clId="{17A241F7-C0AB-4EFD-9C70-6CE76A9EE73A}" dt="2022-05-05T07:25:34.805" v="842" actId="2696"/>
        <pc:sldMkLst>
          <pc:docMk/>
          <pc:sldMk cId="330042103" sldId="319"/>
        </pc:sldMkLst>
      </pc:sldChg>
      <pc:sldChg chg="del">
        <pc:chgData name="Ida Katrine Børstad Thoresen" userId="26949cef-587d-411b-aa5f-adea52951c13" providerId="ADAL" clId="{17A241F7-C0AB-4EFD-9C70-6CE76A9EE73A}" dt="2022-05-05T07:25:35.952" v="843" actId="2696"/>
        <pc:sldMkLst>
          <pc:docMk/>
          <pc:sldMk cId="1570203208" sldId="320"/>
        </pc:sldMkLst>
      </pc:sldChg>
      <pc:sldChg chg="del">
        <pc:chgData name="Ida Katrine Børstad Thoresen" userId="26949cef-587d-411b-aa5f-adea52951c13" providerId="ADAL" clId="{17A241F7-C0AB-4EFD-9C70-6CE76A9EE73A}" dt="2022-05-05T07:25:37.052" v="844" actId="2696"/>
        <pc:sldMkLst>
          <pc:docMk/>
          <pc:sldMk cId="3245603111" sldId="321"/>
        </pc:sldMkLst>
      </pc:sldChg>
      <pc:sldChg chg="del">
        <pc:chgData name="Ida Katrine Børstad Thoresen" userId="26949cef-587d-411b-aa5f-adea52951c13" providerId="ADAL" clId="{17A241F7-C0AB-4EFD-9C70-6CE76A9EE73A}" dt="2022-05-05T07:25:39.627" v="846" actId="2696"/>
        <pc:sldMkLst>
          <pc:docMk/>
          <pc:sldMk cId="3297429802" sldId="322"/>
        </pc:sldMkLst>
      </pc:sldChg>
      <pc:sldChg chg="del">
        <pc:chgData name="Ida Katrine Børstad Thoresen" userId="26949cef-587d-411b-aa5f-adea52951c13" providerId="ADAL" clId="{17A241F7-C0AB-4EFD-9C70-6CE76A9EE73A}" dt="2022-05-05T07:25:42.722" v="849" actId="2696"/>
        <pc:sldMkLst>
          <pc:docMk/>
          <pc:sldMk cId="1947330008" sldId="323"/>
        </pc:sldMkLst>
      </pc:sldChg>
      <pc:sldChg chg="del">
        <pc:chgData name="Ida Katrine Børstad Thoresen" userId="26949cef-587d-411b-aa5f-adea52951c13" providerId="ADAL" clId="{17A241F7-C0AB-4EFD-9C70-6CE76A9EE73A}" dt="2022-05-05T07:25:41.692" v="848" actId="2696"/>
        <pc:sldMkLst>
          <pc:docMk/>
          <pc:sldMk cId="2429337162" sldId="324"/>
        </pc:sldMkLst>
      </pc:sldChg>
      <pc:sldChg chg="del">
        <pc:chgData name="Ida Katrine Børstad Thoresen" userId="26949cef-587d-411b-aa5f-adea52951c13" providerId="ADAL" clId="{17A241F7-C0AB-4EFD-9C70-6CE76A9EE73A}" dt="2022-05-05T07:25:40.645" v="847" actId="2696"/>
        <pc:sldMkLst>
          <pc:docMk/>
          <pc:sldMk cId="2800479936" sldId="325"/>
        </pc:sldMkLst>
      </pc:sldChg>
      <pc:sldChg chg="del">
        <pc:chgData name="Ida Katrine Børstad Thoresen" userId="26949cef-587d-411b-aa5f-adea52951c13" providerId="ADAL" clId="{17A241F7-C0AB-4EFD-9C70-6CE76A9EE73A}" dt="2022-05-05T07:25:32.378" v="840" actId="2696"/>
        <pc:sldMkLst>
          <pc:docMk/>
          <pc:sldMk cId="1874526414" sldId="326"/>
        </pc:sldMkLst>
      </pc:sldChg>
      <pc:sldChg chg="del">
        <pc:chgData name="Ida Katrine Børstad Thoresen" userId="26949cef-587d-411b-aa5f-adea52951c13" providerId="ADAL" clId="{17A241F7-C0AB-4EFD-9C70-6CE76A9EE73A}" dt="2022-05-05T07:25:44.136" v="850" actId="2696"/>
        <pc:sldMkLst>
          <pc:docMk/>
          <pc:sldMk cId="900619548" sldId="327"/>
        </pc:sldMkLst>
      </pc:sldChg>
      <pc:sldChg chg="del">
        <pc:chgData name="Ida Katrine Børstad Thoresen" userId="26949cef-587d-411b-aa5f-adea52951c13" providerId="ADAL" clId="{17A241F7-C0AB-4EFD-9C70-6CE76A9EE73A}" dt="2022-05-05T07:25:45.311" v="851" actId="2696"/>
        <pc:sldMkLst>
          <pc:docMk/>
          <pc:sldMk cId="3793862876" sldId="328"/>
        </pc:sldMkLst>
      </pc:sldChg>
      <pc:sldChg chg="del">
        <pc:chgData name="Ida Katrine Børstad Thoresen" userId="26949cef-587d-411b-aa5f-adea52951c13" providerId="ADAL" clId="{17A241F7-C0AB-4EFD-9C70-6CE76A9EE73A}" dt="2022-05-05T07:25:46.617" v="852" actId="2696"/>
        <pc:sldMkLst>
          <pc:docMk/>
          <pc:sldMk cId="1010972641" sldId="329"/>
        </pc:sldMkLst>
      </pc:sldChg>
      <pc:sldChg chg="del">
        <pc:chgData name="Ida Katrine Børstad Thoresen" userId="26949cef-587d-411b-aa5f-adea52951c13" providerId="ADAL" clId="{17A241F7-C0AB-4EFD-9C70-6CE76A9EE73A}" dt="2022-05-05T07:25:48.051" v="853" actId="2696"/>
        <pc:sldMkLst>
          <pc:docMk/>
          <pc:sldMk cId="908466535" sldId="330"/>
        </pc:sldMkLst>
      </pc:sldChg>
      <pc:sldChg chg="del">
        <pc:chgData name="Ida Katrine Børstad Thoresen" userId="26949cef-587d-411b-aa5f-adea52951c13" providerId="ADAL" clId="{17A241F7-C0AB-4EFD-9C70-6CE76A9EE73A}" dt="2022-05-05T07:25:51.503" v="855" actId="2696"/>
        <pc:sldMkLst>
          <pc:docMk/>
          <pc:sldMk cId="3842464242" sldId="331"/>
        </pc:sldMkLst>
      </pc:sldChg>
      <pc:sldChg chg="delSp del delDesignElem">
        <pc:chgData name="Ida Katrine Børstad Thoresen" userId="26949cef-587d-411b-aa5f-adea52951c13" providerId="ADAL" clId="{17A241F7-C0AB-4EFD-9C70-6CE76A9EE73A}" dt="2022-05-05T07:25:53.221" v="856" actId="2696"/>
        <pc:sldMkLst>
          <pc:docMk/>
          <pc:sldMk cId="541687600" sldId="332"/>
        </pc:sldMkLst>
        <pc:spChg chg="del">
          <ac:chgData name="Ida Katrine Børstad Thoresen" userId="26949cef-587d-411b-aa5f-adea52951c13" providerId="ADAL" clId="{17A241F7-C0AB-4EFD-9C70-6CE76A9EE73A}" dt="2022-05-05T07:08:16.795" v="4"/>
          <ac:spMkLst>
            <pc:docMk/>
            <pc:sldMk cId="541687600" sldId="332"/>
            <ac:spMk id="9" creationId="{CB5AA8A5-25CC-4295-892F-367FCDAF2BF6}"/>
          </ac:spMkLst>
        </pc:spChg>
        <pc:spChg chg="del">
          <ac:chgData name="Ida Katrine Børstad Thoresen" userId="26949cef-587d-411b-aa5f-adea52951c13" providerId="ADAL" clId="{17A241F7-C0AB-4EFD-9C70-6CE76A9EE73A}" dt="2022-05-05T07:08:16.795" v="4"/>
          <ac:spMkLst>
            <pc:docMk/>
            <pc:sldMk cId="541687600" sldId="332"/>
            <ac:spMk id="22" creationId="{24C6BC13-FB1E-48CC-B421-3D06039728B4}"/>
          </ac:spMkLst>
        </pc:spChg>
        <pc:grpChg chg="del">
          <ac:chgData name="Ida Katrine Børstad Thoresen" userId="26949cef-587d-411b-aa5f-adea52951c13" providerId="ADAL" clId="{17A241F7-C0AB-4EFD-9C70-6CE76A9EE73A}" dt="2022-05-05T07:08:16.795" v="4"/>
          <ac:grpSpMkLst>
            <pc:docMk/>
            <pc:sldMk cId="541687600" sldId="332"/>
            <ac:grpSpMk id="11" creationId="{09DD65AA-8280-4962-92F3-DF1CB53349DB}"/>
          </ac:grpSpMkLst>
        </pc:grpChg>
      </pc:sldChg>
      <pc:sldChg chg="del">
        <pc:chgData name="Ida Katrine Børstad Thoresen" userId="26949cef-587d-411b-aa5f-adea52951c13" providerId="ADAL" clId="{17A241F7-C0AB-4EFD-9C70-6CE76A9EE73A}" dt="2022-05-05T07:25:54.405" v="857" actId="2696"/>
        <pc:sldMkLst>
          <pc:docMk/>
          <pc:sldMk cId="3105163044" sldId="333"/>
        </pc:sldMkLst>
      </pc:sldChg>
      <pc:sldChg chg="del">
        <pc:chgData name="Ida Katrine Børstad Thoresen" userId="26949cef-587d-411b-aa5f-adea52951c13" providerId="ADAL" clId="{17A241F7-C0AB-4EFD-9C70-6CE76A9EE73A}" dt="2022-05-05T07:25:55.634" v="858" actId="2696"/>
        <pc:sldMkLst>
          <pc:docMk/>
          <pc:sldMk cId="192350118" sldId="334"/>
        </pc:sldMkLst>
      </pc:sldChg>
      <pc:sldChg chg="del">
        <pc:chgData name="Ida Katrine Børstad Thoresen" userId="26949cef-587d-411b-aa5f-adea52951c13" providerId="ADAL" clId="{17A241F7-C0AB-4EFD-9C70-6CE76A9EE73A}" dt="2022-05-05T07:25:56.766" v="859" actId="2696"/>
        <pc:sldMkLst>
          <pc:docMk/>
          <pc:sldMk cId="650802738" sldId="335"/>
        </pc:sldMkLst>
      </pc:sldChg>
      <pc:sldChg chg="del">
        <pc:chgData name="Ida Katrine Børstad Thoresen" userId="26949cef-587d-411b-aa5f-adea52951c13" providerId="ADAL" clId="{17A241F7-C0AB-4EFD-9C70-6CE76A9EE73A}" dt="2022-05-05T07:25:57.919" v="860" actId="2696"/>
        <pc:sldMkLst>
          <pc:docMk/>
          <pc:sldMk cId="2918969915" sldId="336"/>
        </pc:sldMkLst>
      </pc:sldChg>
      <pc:sldChg chg="del">
        <pc:chgData name="Ida Katrine Børstad Thoresen" userId="26949cef-587d-411b-aa5f-adea52951c13" providerId="ADAL" clId="{17A241F7-C0AB-4EFD-9C70-6CE76A9EE73A}" dt="2022-05-05T07:25:59.583" v="861" actId="2696"/>
        <pc:sldMkLst>
          <pc:docMk/>
          <pc:sldMk cId="1043848369" sldId="337"/>
        </pc:sldMkLst>
      </pc:sldChg>
      <pc:sldChg chg="delSp del delDesignElem">
        <pc:chgData name="Ida Katrine Børstad Thoresen" userId="26949cef-587d-411b-aa5f-adea52951c13" providerId="ADAL" clId="{17A241F7-C0AB-4EFD-9C70-6CE76A9EE73A}" dt="2022-05-05T07:25:49.886" v="854" actId="2696"/>
        <pc:sldMkLst>
          <pc:docMk/>
          <pc:sldMk cId="1416802333" sldId="338"/>
        </pc:sldMkLst>
        <pc:spChg chg="del">
          <ac:chgData name="Ida Katrine Børstad Thoresen" userId="26949cef-587d-411b-aa5f-adea52951c13" providerId="ADAL" clId="{17A241F7-C0AB-4EFD-9C70-6CE76A9EE73A}" dt="2022-05-05T07:08:16.795" v="4"/>
          <ac:spMkLst>
            <pc:docMk/>
            <pc:sldMk cId="1416802333" sldId="338"/>
            <ac:spMk id="135" creationId="{2A4588C6-4069-4731-BFB4-10F1E6D37842}"/>
          </ac:spMkLst>
        </pc:spChg>
        <pc:spChg chg="del">
          <ac:chgData name="Ida Katrine Børstad Thoresen" userId="26949cef-587d-411b-aa5f-adea52951c13" providerId="ADAL" clId="{17A241F7-C0AB-4EFD-9C70-6CE76A9EE73A}" dt="2022-05-05T07:08:16.795" v="4"/>
          <ac:spMkLst>
            <pc:docMk/>
            <pc:sldMk cId="1416802333" sldId="338"/>
            <ac:spMk id="137" creationId="{23370524-0FE7-41B4-ABCF-7FB26B6CF1F6}"/>
          </ac:spMkLst>
        </pc:spChg>
        <pc:spChg chg="del">
          <ac:chgData name="Ida Katrine Børstad Thoresen" userId="26949cef-587d-411b-aa5f-adea52951c13" providerId="ADAL" clId="{17A241F7-C0AB-4EFD-9C70-6CE76A9EE73A}" dt="2022-05-05T07:08:16.795" v="4"/>
          <ac:spMkLst>
            <pc:docMk/>
            <pc:sldMk cId="1416802333" sldId="338"/>
            <ac:spMk id="143" creationId="{4E93B92B-0DD5-4277-9D69-972ABADC3559}"/>
          </ac:spMkLst>
        </pc:spChg>
        <pc:spChg chg="del">
          <ac:chgData name="Ida Katrine Børstad Thoresen" userId="26949cef-587d-411b-aa5f-adea52951c13" providerId="ADAL" clId="{17A241F7-C0AB-4EFD-9C70-6CE76A9EE73A}" dt="2022-05-05T07:08:16.795" v="4"/>
          <ac:spMkLst>
            <pc:docMk/>
            <pc:sldMk cId="1416802333" sldId="338"/>
            <ac:spMk id="145" creationId="{7CE87768-354E-4E3F-8202-9F387CF50590}"/>
          </ac:spMkLst>
        </pc:spChg>
        <pc:spChg chg="del">
          <ac:chgData name="Ida Katrine Børstad Thoresen" userId="26949cef-587d-411b-aa5f-adea52951c13" providerId="ADAL" clId="{17A241F7-C0AB-4EFD-9C70-6CE76A9EE73A}" dt="2022-05-05T07:08:16.795" v="4"/>
          <ac:spMkLst>
            <pc:docMk/>
            <pc:sldMk cId="1416802333" sldId="338"/>
            <ac:spMk id="147" creationId="{09E5B98F-BD75-4A30-BF72-0A91074702FC}"/>
          </ac:spMkLst>
        </pc:spChg>
        <pc:spChg chg="del">
          <ac:chgData name="Ida Katrine Børstad Thoresen" userId="26949cef-587d-411b-aa5f-adea52951c13" providerId="ADAL" clId="{17A241F7-C0AB-4EFD-9C70-6CE76A9EE73A}" dt="2022-05-05T07:08:16.795" v="4"/>
          <ac:spMkLst>
            <pc:docMk/>
            <pc:sldMk cId="1416802333" sldId="338"/>
            <ac:spMk id="149" creationId="{8AAB91E3-41BE-4478-BF23-A24D43E146C5}"/>
          </ac:spMkLst>
        </pc:spChg>
        <pc:spChg chg="del">
          <ac:chgData name="Ida Katrine Børstad Thoresen" userId="26949cef-587d-411b-aa5f-adea52951c13" providerId="ADAL" clId="{17A241F7-C0AB-4EFD-9C70-6CE76A9EE73A}" dt="2022-05-05T07:08:16.795" v="4"/>
          <ac:spMkLst>
            <pc:docMk/>
            <pc:sldMk cId="1416802333" sldId="338"/>
            <ac:spMk id="151" creationId="{96DFC7EA-8516-41F1-8ED9-C0A8E1E0862A}"/>
          </ac:spMkLst>
        </pc:spChg>
        <pc:spChg chg="del">
          <ac:chgData name="Ida Katrine Børstad Thoresen" userId="26949cef-587d-411b-aa5f-adea52951c13" providerId="ADAL" clId="{17A241F7-C0AB-4EFD-9C70-6CE76A9EE73A}" dt="2022-05-05T07:08:16.795" v="4"/>
          <ac:spMkLst>
            <pc:docMk/>
            <pc:sldMk cId="1416802333" sldId="338"/>
            <ac:spMk id="153" creationId="{E24E972C-8744-4CFA-B783-41EA3CC38199}"/>
          </ac:spMkLst>
        </pc:spChg>
        <pc:spChg chg="del">
          <ac:chgData name="Ida Katrine Børstad Thoresen" userId="26949cef-587d-411b-aa5f-adea52951c13" providerId="ADAL" clId="{17A241F7-C0AB-4EFD-9C70-6CE76A9EE73A}" dt="2022-05-05T07:08:16.795" v="4"/>
          <ac:spMkLst>
            <pc:docMk/>
            <pc:sldMk cId="1416802333" sldId="338"/>
            <ac:spMk id="155" creationId="{C7C88F2E-E233-48BA-B85F-D06BA522B790}"/>
          </ac:spMkLst>
        </pc:spChg>
        <pc:cxnChg chg="del">
          <ac:chgData name="Ida Katrine Børstad Thoresen" userId="26949cef-587d-411b-aa5f-adea52951c13" providerId="ADAL" clId="{17A241F7-C0AB-4EFD-9C70-6CE76A9EE73A}" dt="2022-05-05T07:08:16.795" v="4"/>
          <ac:cxnSpMkLst>
            <pc:docMk/>
            <pc:sldMk cId="1416802333" sldId="338"/>
            <ac:cxnSpMk id="139" creationId="{E0A9CA40-1F57-4A6D-ACDA-F720AA468CF6}"/>
          </ac:cxnSpMkLst>
        </pc:cxnChg>
        <pc:cxnChg chg="del">
          <ac:chgData name="Ida Katrine Børstad Thoresen" userId="26949cef-587d-411b-aa5f-adea52951c13" providerId="ADAL" clId="{17A241F7-C0AB-4EFD-9C70-6CE76A9EE73A}" dt="2022-05-05T07:08:16.795" v="4"/>
          <ac:cxnSpMkLst>
            <pc:docMk/>
            <pc:sldMk cId="1416802333" sldId="338"/>
            <ac:cxnSpMk id="141" creationId="{B2A94EDB-B0FE-4678-8E69-0F137AE3BE6C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7CD7F-B070-4F65-9A9D-1F7337FC9AE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B73F4F2-0A26-4B86-B46C-8BF71C54CA5C}">
      <dgm:prSet/>
      <dgm:spPr/>
      <dgm:t>
        <a:bodyPr/>
        <a:lstStyle/>
        <a:p>
          <a:r>
            <a:rPr lang="nb-NO"/>
            <a:t>Fordel dere på rom D1-057 og D1-058</a:t>
          </a:r>
          <a:endParaRPr lang="en-US"/>
        </a:p>
      </dgm:t>
    </dgm:pt>
    <dgm:pt modelId="{F83BAEDE-723B-4047-9CDA-61604C6BEC75}" type="parTrans" cxnId="{F0C7C92C-F007-4C7C-9F9A-FBD26AF0362C}">
      <dgm:prSet/>
      <dgm:spPr/>
      <dgm:t>
        <a:bodyPr/>
        <a:lstStyle/>
        <a:p>
          <a:endParaRPr lang="en-US"/>
        </a:p>
      </dgm:t>
    </dgm:pt>
    <dgm:pt modelId="{2ED38F10-7D6E-4780-9F46-97AB9CAC8A63}" type="sibTrans" cxnId="{F0C7C92C-F007-4C7C-9F9A-FBD26AF0362C}">
      <dgm:prSet/>
      <dgm:spPr/>
      <dgm:t>
        <a:bodyPr/>
        <a:lstStyle/>
        <a:p>
          <a:endParaRPr lang="en-US"/>
        </a:p>
      </dgm:t>
    </dgm:pt>
    <dgm:pt modelId="{BDE982B9-8171-4311-8E1E-F4F85ADA290A}">
      <dgm:prSet/>
      <dgm:spPr/>
      <dgm:t>
        <a:bodyPr/>
        <a:lstStyle/>
        <a:p>
          <a:r>
            <a:rPr lang="nb-NO"/>
            <a:t>Bruk backloggen for å starte planlegging av sprint 1</a:t>
          </a:r>
          <a:endParaRPr lang="en-US"/>
        </a:p>
      </dgm:t>
    </dgm:pt>
    <dgm:pt modelId="{6C2B74B3-8AFC-45B3-9CFA-8A38B3B54177}" type="parTrans" cxnId="{602F637B-C50C-41BC-8FB6-82633B21C361}">
      <dgm:prSet/>
      <dgm:spPr/>
      <dgm:t>
        <a:bodyPr/>
        <a:lstStyle/>
        <a:p>
          <a:endParaRPr lang="en-US"/>
        </a:p>
      </dgm:t>
    </dgm:pt>
    <dgm:pt modelId="{4DD2D9EB-F306-457E-9C0F-82159BC6FBB0}" type="sibTrans" cxnId="{602F637B-C50C-41BC-8FB6-82633B21C361}">
      <dgm:prSet/>
      <dgm:spPr/>
      <dgm:t>
        <a:bodyPr/>
        <a:lstStyle/>
        <a:p>
          <a:endParaRPr lang="en-US"/>
        </a:p>
      </dgm:t>
    </dgm:pt>
    <dgm:pt modelId="{FB1CC60E-1B0E-4114-BA3C-75029B798AC2}">
      <dgm:prSet/>
      <dgm:spPr/>
      <dgm:t>
        <a:bodyPr/>
        <a:lstStyle/>
        <a:p>
          <a:r>
            <a:rPr lang="nb-NO"/>
            <a:t>Husk å fordel roller til teamets medlemmer.</a:t>
          </a:r>
          <a:endParaRPr lang="en-US"/>
        </a:p>
      </dgm:t>
    </dgm:pt>
    <dgm:pt modelId="{6D843084-2B6B-4E22-9CEE-9E02AD8351BB}" type="parTrans" cxnId="{4C3CD81B-6C9C-4A36-B083-B0F846032F1A}">
      <dgm:prSet/>
      <dgm:spPr/>
      <dgm:t>
        <a:bodyPr/>
        <a:lstStyle/>
        <a:p>
          <a:endParaRPr lang="en-US"/>
        </a:p>
      </dgm:t>
    </dgm:pt>
    <dgm:pt modelId="{35DCE719-3743-46DE-A99D-F82D75C1BC5E}" type="sibTrans" cxnId="{4C3CD81B-6C9C-4A36-B083-B0F846032F1A}">
      <dgm:prSet/>
      <dgm:spPr/>
      <dgm:t>
        <a:bodyPr/>
        <a:lstStyle/>
        <a:p>
          <a:endParaRPr lang="en-US"/>
        </a:p>
      </dgm:t>
    </dgm:pt>
    <dgm:pt modelId="{AD5F5BA1-178C-4C80-922D-E45AF85EE0E7}" type="pres">
      <dgm:prSet presAssocID="{01D7CD7F-B070-4F65-9A9D-1F7337FC9AEC}" presName="root" presStyleCnt="0">
        <dgm:presLayoutVars>
          <dgm:dir/>
          <dgm:resizeHandles val="exact"/>
        </dgm:presLayoutVars>
      </dgm:prSet>
      <dgm:spPr/>
    </dgm:pt>
    <dgm:pt modelId="{E6148D48-0F23-434E-90D6-4C29E680805E}" type="pres">
      <dgm:prSet presAssocID="{6B73F4F2-0A26-4B86-B46C-8BF71C54CA5C}" presName="compNode" presStyleCnt="0"/>
      <dgm:spPr/>
    </dgm:pt>
    <dgm:pt modelId="{429BD0DD-ADC5-47F3-9846-A5F98704CFA7}" type="pres">
      <dgm:prSet presAssocID="{6B73F4F2-0A26-4B86-B46C-8BF71C54CA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sessor"/>
        </a:ext>
      </dgm:extLst>
    </dgm:pt>
    <dgm:pt modelId="{CCD591B2-00EA-4669-8153-DCDE12D495B1}" type="pres">
      <dgm:prSet presAssocID="{6B73F4F2-0A26-4B86-B46C-8BF71C54CA5C}" presName="spaceRect" presStyleCnt="0"/>
      <dgm:spPr/>
    </dgm:pt>
    <dgm:pt modelId="{65081990-CFDD-4F82-BD7F-B02DE5414828}" type="pres">
      <dgm:prSet presAssocID="{6B73F4F2-0A26-4B86-B46C-8BF71C54CA5C}" presName="textRect" presStyleLbl="revTx" presStyleIdx="0" presStyleCnt="3">
        <dgm:presLayoutVars>
          <dgm:chMax val="1"/>
          <dgm:chPref val="1"/>
        </dgm:presLayoutVars>
      </dgm:prSet>
      <dgm:spPr/>
    </dgm:pt>
    <dgm:pt modelId="{E15FCFAF-D845-4415-B796-81FA12529C0C}" type="pres">
      <dgm:prSet presAssocID="{2ED38F10-7D6E-4780-9F46-97AB9CAC8A63}" presName="sibTrans" presStyleCnt="0"/>
      <dgm:spPr/>
    </dgm:pt>
    <dgm:pt modelId="{60B1B288-211D-4793-B56B-413C64753871}" type="pres">
      <dgm:prSet presAssocID="{BDE982B9-8171-4311-8E1E-F4F85ADA290A}" presName="compNode" presStyleCnt="0"/>
      <dgm:spPr/>
    </dgm:pt>
    <dgm:pt modelId="{82B98D21-8AC0-4F45-861D-492754F6A386}" type="pres">
      <dgm:prSet presAssocID="{BDE982B9-8171-4311-8E1E-F4F85ADA29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merking"/>
        </a:ext>
      </dgm:extLst>
    </dgm:pt>
    <dgm:pt modelId="{9F07CD49-24FA-4BFE-9B22-D848BF09D8F2}" type="pres">
      <dgm:prSet presAssocID="{BDE982B9-8171-4311-8E1E-F4F85ADA290A}" presName="spaceRect" presStyleCnt="0"/>
      <dgm:spPr/>
    </dgm:pt>
    <dgm:pt modelId="{E5755F74-2E17-473F-9761-FE57F5473BF5}" type="pres">
      <dgm:prSet presAssocID="{BDE982B9-8171-4311-8E1E-F4F85ADA290A}" presName="textRect" presStyleLbl="revTx" presStyleIdx="1" presStyleCnt="3">
        <dgm:presLayoutVars>
          <dgm:chMax val="1"/>
          <dgm:chPref val="1"/>
        </dgm:presLayoutVars>
      </dgm:prSet>
      <dgm:spPr/>
    </dgm:pt>
    <dgm:pt modelId="{4F325C72-98A9-43C2-8FBA-AFAB51160F5B}" type="pres">
      <dgm:prSet presAssocID="{4DD2D9EB-F306-457E-9C0F-82159BC6FBB0}" presName="sibTrans" presStyleCnt="0"/>
      <dgm:spPr/>
    </dgm:pt>
    <dgm:pt modelId="{AE1B2169-5211-4AC9-ACDC-AF22B63777E6}" type="pres">
      <dgm:prSet presAssocID="{FB1CC60E-1B0E-4114-BA3C-75029B798AC2}" presName="compNode" presStyleCnt="0"/>
      <dgm:spPr/>
    </dgm:pt>
    <dgm:pt modelId="{9833A3F7-F392-44F9-8559-9D113F588B77}" type="pres">
      <dgm:prSet presAssocID="{FB1CC60E-1B0E-4114-BA3C-75029B798A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82B3EF12-9DA2-4C3B-8D73-2C8E7C80172F}" type="pres">
      <dgm:prSet presAssocID="{FB1CC60E-1B0E-4114-BA3C-75029B798AC2}" presName="spaceRect" presStyleCnt="0"/>
      <dgm:spPr/>
    </dgm:pt>
    <dgm:pt modelId="{63E5ED17-38CA-4486-A1E9-3D8D60A17C98}" type="pres">
      <dgm:prSet presAssocID="{FB1CC60E-1B0E-4114-BA3C-75029B798AC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C3CD81B-6C9C-4A36-B083-B0F846032F1A}" srcId="{01D7CD7F-B070-4F65-9A9D-1F7337FC9AEC}" destId="{FB1CC60E-1B0E-4114-BA3C-75029B798AC2}" srcOrd="2" destOrd="0" parTransId="{6D843084-2B6B-4E22-9CEE-9E02AD8351BB}" sibTransId="{35DCE719-3743-46DE-A99D-F82D75C1BC5E}"/>
    <dgm:cxn modelId="{0C4D2C26-7CC2-4B5D-9D16-A7BD66EDA37E}" type="presOf" srcId="{BDE982B9-8171-4311-8E1E-F4F85ADA290A}" destId="{E5755F74-2E17-473F-9761-FE57F5473BF5}" srcOrd="0" destOrd="0" presId="urn:microsoft.com/office/officeart/2018/2/layout/IconLabelList"/>
    <dgm:cxn modelId="{F0C7C92C-F007-4C7C-9F9A-FBD26AF0362C}" srcId="{01D7CD7F-B070-4F65-9A9D-1F7337FC9AEC}" destId="{6B73F4F2-0A26-4B86-B46C-8BF71C54CA5C}" srcOrd="0" destOrd="0" parTransId="{F83BAEDE-723B-4047-9CDA-61604C6BEC75}" sibTransId="{2ED38F10-7D6E-4780-9F46-97AB9CAC8A63}"/>
    <dgm:cxn modelId="{0F7C2341-99A3-44D3-B44B-D5635FAA2123}" type="presOf" srcId="{FB1CC60E-1B0E-4114-BA3C-75029B798AC2}" destId="{63E5ED17-38CA-4486-A1E9-3D8D60A17C98}" srcOrd="0" destOrd="0" presId="urn:microsoft.com/office/officeart/2018/2/layout/IconLabelList"/>
    <dgm:cxn modelId="{602F637B-C50C-41BC-8FB6-82633B21C361}" srcId="{01D7CD7F-B070-4F65-9A9D-1F7337FC9AEC}" destId="{BDE982B9-8171-4311-8E1E-F4F85ADA290A}" srcOrd="1" destOrd="0" parTransId="{6C2B74B3-8AFC-45B3-9CFA-8A38B3B54177}" sibTransId="{4DD2D9EB-F306-457E-9C0F-82159BC6FBB0}"/>
    <dgm:cxn modelId="{24F3F18C-C419-4CFF-B5CE-16297B3BC2E8}" type="presOf" srcId="{01D7CD7F-B070-4F65-9A9D-1F7337FC9AEC}" destId="{AD5F5BA1-178C-4C80-922D-E45AF85EE0E7}" srcOrd="0" destOrd="0" presId="urn:microsoft.com/office/officeart/2018/2/layout/IconLabelList"/>
    <dgm:cxn modelId="{00732292-0879-4542-B2C2-C92918936B60}" type="presOf" srcId="{6B73F4F2-0A26-4B86-B46C-8BF71C54CA5C}" destId="{65081990-CFDD-4F82-BD7F-B02DE5414828}" srcOrd="0" destOrd="0" presId="urn:microsoft.com/office/officeart/2018/2/layout/IconLabelList"/>
    <dgm:cxn modelId="{F4D41ED1-47CF-4B1F-9619-15B328292127}" type="presParOf" srcId="{AD5F5BA1-178C-4C80-922D-E45AF85EE0E7}" destId="{E6148D48-0F23-434E-90D6-4C29E680805E}" srcOrd="0" destOrd="0" presId="urn:microsoft.com/office/officeart/2018/2/layout/IconLabelList"/>
    <dgm:cxn modelId="{13CC4EDD-118E-450D-8441-9A27BF1E2FD6}" type="presParOf" srcId="{E6148D48-0F23-434E-90D6-4C29E680805E}" destId="{429BD0DD-ADC5-47F3-9846-A5F98704CFA7}" srcOrd="0" destOrd="0" presId="urn:microsoft.com/office/officeart/2018/2/layout/IconLabelList"/>
    <dgm:cxn modelId="{B5495ACB-1F63-4188-AB6B-6C33AE933F2E}" type="presParOf" srcId="{E6148D48-0F23-434E-90D6-4C29E680805E}" destId="{CCD591B2-00EA-4669-8153-DCDE12D495B1}" srcOrd="1" destOrd="0" presId="urn:microsoft.com/office/officeart/2018/2/layout/IconLabelList"/>
    <dgm:cxn modelId="{60DDCFFD-845E-4E7D-AF4F-86BDC536EEF4}" type="presParOf" srcId="{E6148D48-0F23-434E-90D6-4C29E680805E}" destId="{65081990-CFDD-4F82-BD7F-B02DE5414828}" srcOrd="2" destOrd="0" presId="urn:microsoft.com/office/officeart/2018/2/layout/IconLabelList"/>
    <dgm:cxn modelId="{F89DD17B-FBA4-413C-B53F-6D1A9F3BD55B}" type="presParOf" srcId="{AD5F5BA1-178C-4C80-922D-E45AF85EE0E7}" destId="{E15FCFAF-D845-4415-B796-81FA12529C0C}" srcOrd="1" destOrd="0" presId="urn:microsoft.com/office/officeart/2018/2/layout/IconLabelList"/>
    <dgm:cxn modelId="{90DF099F-5884-4854-BA25-93FB21FB4850}" type="presParOf" srcId="{AD5F5BA1-178C-4C80-922D-E45AF85EE0E7}" destId="{60B1B288-211D-4793-B56B-413C64753871}" srcOrd="2" destOrd="0" presId="urn:microsoft.com/office/officeart/2018/2/layout/IconLabelList"/>
    <dgm:cxn modelId="{8DD29D53-1CC3-4C9F-9CE5-D57B78269F98}" type="presParOf" srcId="{60B1B288-211D-4793-B56B-413C64753871}" destId="{82B98D21-8AC0-4F45-861D-492754F6A386}" srcOrd="0" destOrd="0" presId="urn:microsoft.com/office/officeart/2018/2/layout/IconLabelList"/>
    <dgm:cxn modelId="{67197181-14F3-439D-B47A-5664671EA2E1}" type="presParOf" srcId="{60B1B288-211D-4793-B56B-413C64753871}" destId="{9F07CD49-24FA-4BFE-9B22-D848BF09D8F2}" srcOrd="1" destOrd="0" presId="urn:microsoft.com/office/officeart/2018/2/layout/IconLabelList"/>
    <dgm:cxn modelId="{10078565-4864-4A97-9D46-C41D9A4B6531}" type="presParOf" srcId="{60B1B288-211D-4793-B56B-413C64753871}" destId="{E5755F74-2E17-473F-9761-FE57F5473BF5}" srcOrd="2" destOrd="0" presId="urn:microsoft.com/office/officeart/2018/2/layout/IconLabelList"/>
    <dgm:cxn modelId="{FDBA195E-B772-4E8F-B5E3-FD3F07A1CB14}" type="presParOf" srcId="{AD5F5BA1-178C-4C80-922D-E45AF85EE0E7}" destId="{4F325C72-98A9-43C2-8FBA-AFAB51160F5B}" srcOrd="3" destOrd="0" presId="urn:microsoft.com/office/officeart/2018/2/layout/IconLabelList"/>
    <dgm:cxn modelId="{37C9BCD6-EFF7-49D5-BE3E-B5ECE46DE420}" type="presParOf" srcId="{AD5F5BA1-178C-4C80-922D-E45AF85EE0E7}" destId="{AE1B2169-5211-4AC9-ACDC-AF22B63777E6}" srcOrd="4" destOrd="0" presId="urn:microsoft.com/office/officeart/2018/2/layout/IconLabelList"/>
    <dgm:cxn modelId="{54FEC6E8-8D01-4051-B840-AE44B65C57A3}" type="presParOf" srcId="{AE1B2169-5211-4AC9-ACDC-AF22B63777E6}" destId="{9833A3F7-F392-44F9-8559-9D113F588B77}" srcOrd="0" destOrd="0" presId="urn:microsoft.com/office/officeart/2018/2/layout/IconLabelList"/>
    <dgm:cxn modelId="{4162F00C-CD40-4BDE-994D-0C75010CBE90}" type="presParOf" srcId="{AE1B2169-5211-4AC9-ACDC-AF22B63777E6}" destId="{82B3EF12-9DA2-4C3B-8D73-2C8E7C80172F}" srcOrd="1" destOrd="0" presId="urn:microsoft.com/office/officeart/2018/2/layout/IconLabelList"/>
    <dgm:cxn modelId="{374AF3BF-31B1-4A42-95C8-7DEFD105A791}" type="presParOf" srcId="{AE1B2169-5211-4AC9-ACDC-AF22B63777E6}" destId="{63E5ED17-38CA-4486-A1E9-3D8D60A17C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BD0DD-ADC5-47F3-9846-A5F98704CFA7}">
      <dsp:nvSpPr>
        <dsp:cNvPr id="0" name=""/>
        <dsp:cNvSpPr/>
      </dsp:nvSpPr>
      <dsp:spPr>
        <a:xfrm>
          <a:off x="920893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81990-CFDD-4F82-BD7F-B02DE5414828}">
      <dsp:nvSpPr>
        <dsp:cNvPr id="0" name=""/>
        <dsp:cNvSpPr/>
      </dsp:nvSpPr>
      <dsp:spPr>
        <a:xfrm>
          <a:off x="157144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/>
            <a:t>Fordel dere på rom D1-057 og D1-058</a:t>
          </a:r>
          <a:endParaRPr lang="en-US" sz="1800" kern="1200"/>
        </a:p>
      </dsp:txBody>
      <dsp:txXfrm>
        <a:off x="157144" y="2485519"/>
        <a:ext cx="2777266" cy="720000"/>
      </dsp:txXfrm>
    </dsp:sp>
    <dsp:sp modelId="{82B98D21-8AC0-4F45-861D-492754F6A386}">
      <dsp:nvSpPr>
        <dsp:cNvPr id="0" name=""/>
        <dsp:cNvSpPr/>
      </dsp:nvSpPr>
      <dsp:spPr>
        <a:xfrm>
          <a:off x="4184181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55F74-2E17-473F-9761-FE57F5473BF5}">
      <dsp:nvSpPr>
        <dsp:cNvPr id="0" name=""/>
        <dsp:cNvSpPr/>
      </dsp:nvSpPr>
      <dsp:spPr>
        <a:xfrm>
          <a:off x="3420433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/>
            <a:t>Bruk backloggen for å starte planlegging av sprint 1</a:t>
          </a:r>
          <a:endParaRPr lang="en-US" sz="1800" kern="1200"/>
        </a:p>
      </dsp:txBody>
      <dsp:txXfrm>
        <a:off x="3420433" y="2485519"/>
        <a:ext cx="2777266" cy="720000"/>
      </dsp:txXfrm>
    </dsp:sp>
    <dsp:sp modelId="{9833A3F7-F392-44F9-8559-9D113F588B77}">
      <dsp:nvSpPr>
        <dsp:cNvPr id="0" name=""/>
        <dsp:cNvSpPr/>
      </dsp:nvSpPr>
      <dsp:spPr>
        <a:xfrm>
          <a:off x="7447469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5ED17-38CA-4486-A1E9-3D8D60A17C98}">
      <dsp:nvSpPr>
        <dsp:cNvPr id="0" name=""/>
        <dsp:cNvSpPr/>
      </dsp:nvSpPr>
      <dsp:spPr>
        <a:xfrm>
          <a:off x="6683721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/>
            <a:t>Husk å fordel roller til teamets medlemmer.</a:t>
          </a:r>
          <a:endParaRPr lang="en-US" sz="1800" kern="1200"/>
        </a:p>
      </dsp:txBody>
      <dsp:txXfrm>
        <a:off x="6683721" y="2485519"/>
        <a:ext cx="277726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060CC-9E22-44D6-9320-2761BA26B7F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05DCD-4859-4486-922B-CD566578C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2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1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1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7138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6943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3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95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6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8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0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4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6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3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1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1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A338-1CFF-4771-A7E5-6B5C7694C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Engineering </a:t>
            </a:r>
            <a:br>
              <a:rPr lang="en-US" dirty="0"/>
            </a:br>
            <a:r>
              <a:rPr lang="en-US" dirty="0" err="1"/>
              <a:t>og</a:t>
            </a:r>
            <a:r>
              <a:rPr lang="en-US" dirty="0"/>
              <a:t> Testing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3E6B7B9-BB2A-1485-BA9D-6633C3F89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Agile Workshop</a:t>
            </a:r>
          </a:p>
        </p:txBody>
      </p:sp>
    </p:spTree>
    <p:extLst>
      <p:ext uri="{BB962C8B-B14F-4D97-AF65-F5344CB8AC3E}">
        <p14:creationId xmlns:p14="http://schemas.microsoft.com/office/powerpoint/2010/main" val="94512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DD681E-817E-4FDF-CF74-04B88FE8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Vårt prosjekt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50844A5-3FCD-3503-0701-8A8E1935B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ønsker en </a:t>
            </a:r>
            <a:r>
              <a:rPr lang="nb-NO" dirty="0" err="1"/>
              <a:t>platform</a:t>
            </a:r>
            <a:r>
              <a:rPr lang="nb-NO" dirty="0"/>
              <a:t> for treningsplanlegging</a:t>
            </a:r>
          </a:p>
          <a:p>
            <a:endParaRPr lang="nb-NO" dirty="0"/>
          </a:p>
          <a:p>
            <a:r>
              <a:rPr lang="nb-NO" dirty="0"/>
              <a:t>Trene og utøvere skal benytte denne plattformen for å planlegge, gjennomføre og følge opp trening.</a:t>
            </a:r>
          </a:p>
          <a:p>
            <a:r>
              <a:rPr lang="nb-NO" dirty="0"/>
              <a:t>Vi skal kunne måle progresjon, lage treningsplaner og kommunisere med våre utøvere.</a:t>
            </a:r>
          </a:p>
        </p:txBody>
      </p:sp>
    </p:spTree>
    <p:extLst>
      <p:ext uri="{BB962C8B-B14F-4D97-AF65-F5344CB8AC3E}">
        <p14:creationId xmlns:p14="http://schemas.microsoft.com/office/powerpoint/2010/main" val="77569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03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03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03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03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1041" name="Isosceles Triangle 104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91D0FC53-D74E-5FF0-A426-037228EB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Personas - Trener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7AB488A2-AB18-854A-6380-5A9183FB9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Treneren er en voksen person med masse erfaring på rundt området å planlegge treninger, oppnå progresjon og individuell oppfølging av utøvere.</a:t>
            </a:r>
          </a:p>
          <a:p>
            <a:r>
              <a:rPr lang="en-US"/>
              <a:t>Trener ønsker å bruke mest tid på idretten og minst tid på tekniske verktøy</a:t>
            </a:r>
          </a:p>
        </p:txBody>
      </p:sp>
      <p:pic>
        <p:nvPicPr>
          <p:cNvPr id="1026" name="Picture 2" descr="trener – Store norske leksikon">
            <a:extLst>
              <a:ext uri="{FF2B5EF4-FFF2-40B4-BE49-F238E27FC236}">
                <a16:creationId xmlns:a16="http://schemas.microsoft.com/office/drawing/2014/main" id="{D655A15E-1624-5B04-C05F-28B144A972E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0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707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56" name="Straight Connector 205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Connector 205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205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2060" name="Isosceles Triangle 205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206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206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206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2064" name="Isosceles Triangle 206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2065" name="Isosceles Triangle 206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</p:grpSp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71" name="Isosceles Triangle 207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CC8F1D9-8A0B-A03C-7000-5BD5307E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Personas - Utøver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18B04C5-575A-1958-C5F2-E75675CB0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Utøver er en yngre person som er vant til å benytte teknologiske hjelpemidler som mobil og pad.</a:t>
            </a:r>
          </a:p>
          <a:p>
            <a:r>
              <a:rPr lang="en-US">
                <a:solidFill>
                  <a:schemeClr val="bg1"/>
                </a:solidFill>
              </a:rPr>
              <a:t>Utøver ønsker å ha en lettfattelig treningsplan som de enkelt kan benytte for å gjennomføre en økt best mulig.</a:t>
            </a:r>
          </a:p>
          <a:p>
            <a:r>
              <a:rPr lang="en-US">
                <a:solidFill>
                  <a:schemeClr val="bg1"/>
                </a:solidFill>
              </a:rPr>
              <a:t>De vil ha mulighet til å enkelt se om de blir bedre og kunne få kontakt med trener om noe ikke fungerer.</a:t>
            </a:r>
          </a:p>
        </p:txBody>
      </p:sp>
      <p:pic>
        <p:nvPicPr>
          <p:cNvPr id="2050" name="Picture 2" descr="Møt Simon – vår egen VM-utøver! | O.B.Wiik AS">
            <a:extLst>
              <a:ext uri="{FF2B5EF4-FFF2-40B4-BE49-F238E27FC236}">
                <a16:creationId xmlns:a16="http://schemas.microsoft.com/office/drawing/2014/main" id="{E2B6B8AF-6C4B-063E-7920-7C099CF5DA1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711360"/>
            <a:ext cx="5143500" cy="342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3" name="Isosceles Triangle 207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7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EECB83-725B-8876-00D4-E684C3AD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Scenarios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B31BDB-2EC9-AD6D-C826-5FCD3754EF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Trener skal kunne opprette en treningsplan knyttet til en bestemt utøver</a:t>
            </a:r>
          </a:p>
          <a:p>
            <a:r>
              <a:rPr lang="nb-NO" dirty="0"/>
              <a:t>Trener skal kunne endre en treningsplan</a:t>
            </a:r>
          </a:p>
          <a:p>
            <a:r>
              <a:rPr lang="nb-NO" dirty="0"/>
              <a:t>Trener skal kunne følge opp sine utøvere</a:t>
            </a:r>
          </a:p>
          <a:p>
            <a:r>
              <a:rPr lang="nb-NO" dirty="0"/>
              <a:t>Trener skal kunne måle progresjon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8FF9B9A-3BFC-7DCF-E031-2B4A98C8C4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Utøver ønsker å ha en treningsplan det er enkelt å bruke underveis i økten</a:t>
            </a:r>
          </a:p>
          <a:p>
            <a:r>
              <a:rPr lang="nb-NO" dirty="0"/>
              <a:t>Utøver skal kunne lagre progresjon</a:t>
            </a:r>
          </a:p>
          <a:p>
            <a:r>
              <a:rPr lang="nb-NO" dirty="0"/>
              <a:t>Utøver ønsker mulighet til kontakt med trener</a:t>
            </a:r>
          </a:p>
        </p:txBody>
      </p:sp>
    </p:spTree>
    <p:extLst>
      <p:ext uri="{BB962C8B-B14F-4D97-AF65-F5344CB8AC3E}">
        <p14:creationId xmlns:p14="http://schemas.microsoft.com/office/powerpoint/2010/main" val="111678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0F252E7-3775-D951-0F0E-420B1AD7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Brukerhistorier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BC9E41F-96B2-7EE3-6503-B329220099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Treneren setter seg ned og lager en treningsplan. Hun legger inn øvelser og beskriver økten.</a:t>
            </a:r>
          </a:p>
          <a:p>
            <a:r>
              <a:rPr lang="nb-NO" dirty="0"/>
              <a:t>Deretter tildeler hun treningsplanen til en bestemt utøver</a:t>
            </a:r>
          </a:p>
          <a:p>
            <a:r>
              <a:rPr lang="nb-NO" dirty="0"/>
              <a:t>Etter at økten er gjennomført går trener inn og ser på det utøveren har skrevet om gjennomføring av økten</a:t>
            </a:r>
          </a:p>
          <a:p>
            <a:r>
              <a:rPr lang="nb-NO" dirty="0"/>
              <a:t>Hun reviderer treningsplan deretter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4C649F0-655B-4BD6-C57D-81284E48A6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Utøver går til treningssenteret</a:t>
            </a:r>
          </a:p>
          <a:p>
            <a:r>
              <a:rPr lang="nb-NO" dirty="0"/>
              <a:t>Han åpner treningsplanen og klikker start.</a:t>
            </a:r>
          </a:p>
          <a:p>
            <a:r>
              <a:rPr lang="nb-NO" dirty="0"/>
              <a:t>Han gjennomfører øvelsene og legge inn gjennomført trening pluss kommentarer om økten</a:t>
            </a:r>
          </a:p>
        </p:txBody>
      </p:sp>
    </p:spTree>
    <p:extLst>
      <p:ext uri="{BB962C8B-B14F-4D97-AF65-F5344CB8AC3E}">
        <p14:creationId xmlns:p14="http://schemas.microsoft.com/office/powerpoint/2010/main" val="62396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1752B53D-C804-3E57-F46F-B5938CD8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nb-NO" dirty="0"/>
              <a:t>Workshop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graphicFrame>
        <p:nvGraphicFramePr>
          <p:cNvPr id="8" name="Plassholder for innhold 5">
            <a:extLst>
              <a:ext uri="{FF2B5EF4-FFF2-40B4-BE49-F238E27FC236}">
                <a16:creationId xmlns:a16="http://schemas.microsoft.com/office/drawing/2014/main" id="{D8F3C786-6BAD-2155-1E7F-57C4B97AE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70929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42127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2768</TotalTime>
  <Words>303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Fasett</vt:lpstr>
      <vt:lpstr>Software Engineering  og Testing</vt:lpstr>
      <vt:lpstr>Vårt prosjekt</vt:lpstr>
      <vt:lpstr>Personas - Trener</vt:lpstr>
      <vt:lpstr>Personas - Utøver</vt:lpstr>
      <vt:lpstr>Scenarios</vt:lpstr>
      <vt:lpstr>Brukerhistorier</vt:lpstr>
      <vt:lpstr>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Databasesystemer Introduksjon</dc:title>
  <dc:creator>Lars Emil Skrimstad Knudsen</dc:creator>
  <cp:lastModifiedBy>Ida Katrine Børstad Thoresen</cp:lastModifiedBy>
  <cp:revision>6</cp:revision>
  <dcterms:created xsi:type="dcterms:W3CDTF">2022-01-05T10:24:24Z</dcterms:created>
  <dcterms:modified xsi:type="dcterms:W3CDTF">2024-09-06T07:53:54Z</dcterms:modified>
</cp:coreProperties>
</file>