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58" r:id="rId4"/>
    <p:sldId id="257" r:id="rId5"/>
    <p:sldId id="259" r:id="rId6"/>
    <p:sldId id="263" r:id="rId7"/>
    <p:sldId id="267" r:id="rId8"/>
    <p:sldId id="268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343"/>
    <a:srgbClr val="FA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58F1B-4E4A-49F5-A04F-154E97998780}" v="367" dt="2024-10-02T11:05:13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88451-95D6-41F7-9324-D15DEA2FF067}" type="datetimeFigureOut">
              <a:rPr lang="nb-NO" smtClean="0"/>
              <a:t>02.10.2024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AD901-10CE-44DF-8DBB-97E156A04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988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Make the test</a:t>
            </a:r>
          </a:p>
          <a:p>
            <a:r>
              <a:rPr lang="nb-NO"/>
              <a:t>Make it compile</a:t>
            </a:r>
          </a:p>
          <a:p>
            <a:r>
              <a:rPr lang="nb-NO"/>
              <a:t>Run it to see that it fails</a:t>
            </a:r>
          </a:p>
          <a:p>
            <a:r>
              <a:rPr lang="nb-NO"/>
              <a:t>Make it run</a:t>
            </a:r>
          </a:p>
          <a:p>
            <a:r>
              <a:rPr lang="nb-NO"/>
              <a:t>Remove duplication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AD901-10CE-44DF-8DBB-97E156A04B8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937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23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7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Test Driven Development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3DBE2D-DE94-C90A-D0F8-51A9B442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Test Driven Development – Ulemper / bekymringer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1BFDB6-E2A0-80AE-0457-3CCBA551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9353"/>
            <a:ext cx="8596668" cy="3880773"/>
          </a:xfrm>
        </p:spPr>
        <p:txBody>
          <a:bodyPr/>
          <a:lstStyle/>
          <a:p>
            <a:r>
              <a:rPr lang="nb-NO" dirty="0"/>
              <a:t>Det er likevel ikke bare solskinn og regnbuer med TDD</a:t>
            </a:r>
          </a:p>
          <a:p>
            <a:endParaRPr lang="nb-NO" dirty="0"/>
          </a:p>
          <a:p>
            <a:r>
              <a:rPr lang="nb-NO" dirty="0"/>
              <a:t>Det er en uvant og ofte lite intuitiv kodestrategi for mange utviklere</a:t>
            </a:r>
          </a:p>
          <a:p>
            <a:pPr lvl="1"/>
            <a:r>
              <a:rPr lang="nb-NO" dirty="0"/>
              <a:t>Føles som «koding, men med ekstra steg»</a:t>
            </a:r>
          </a:p>
          <a:p>
            <a:r>
              <a:rPr lang="nb-NO" dirty="0"/>
              <a:t>Man ungår fort å gjøre store (men nødvendige) endringer fordi tester vil feile</a:t>
            </a:r>
          </a:p>
          <a:p>
            <a:r>
              <a:rPr lang="nb-NO" dirty="0"/>
              <a:t>Det blir fort et større fokus på implementasjonsdetaljer i stedet for det helhetlige problemet (I motsetning til tanken bak TDD)</a:t>
            </a:r>
          </a:p>
          <a:p>
            <a:r>
              <a:rPr lang="nb-NO" dirty="0"/>
              <a:t>Man kan bli «lurt» til å redefinere problemet for å kunne lage enklere tester</a:t>
            </a:r>
          </a:p>
        </p:txBody>
      </p:sp>
    </p:spTree>
    <p:extLst>
      <p:ext uri="{BB962C8B-B14F-4D97-AF65-F5344CB8AC3E}">
        <p14:creationId xmlns:p14="http://schemas.microsoft.com/office/powerpoint/2010/main" val="19889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E0FB-B98F-6047-6DCD-96046856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Mine tanker og anbefalinger om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C113-E339-3236-AEDB-E5EB8C13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050"/>
            <a:ext cx="8596668" cy="454634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b-NO" dirty="0"/>
              <a:t>TDD har mange interessante fordeler, men...</a:t>
            </a:r>
          </a:p>
          <a:p>
            <a:pPr lvl="1"/>
            <a:r>
              <a:rPr lang="nb-NO" dirty="0"/>
              <a:t>Det passer ikke for alle og krever typisk mye tid for å bli vant til</a:t>
            </a:r>
          </a:p>
          <a:p>
            <a:endParaRPr lang="nb-NO" dirty="0"/>
          </a:p>
          <a:p>
            <a:r>
              <a:rPr lang="nb-NO" dirty="0"/>
              <a:t>Bruk gjerne litt av tiden i prosjektet til å eksperimentere med TDD</a:t>
            </a:r>
          </a:p>
          <a:p>
            <a:pPr lvl="1"/>
            <a:r>
              <a:rPr lang="nb-NO" sz="1500" dirty="0"/>
              <a:t>Kan være en alternativ måte å programmere på som er meget nyttig når man står fast</a:t>
            </a:r>
          </a:p>
          <a:p>
            <a:pPr lvl="1"/>
            <a:r>
              <a:rPr lang="nb-NO" sz="1700" dirty="0"/>
              <a:t>Testene kommer som en del av prosessen</a:t>
            </a:r>
            <a:endParaRPr lang="nb-NO" sz="1500" dirty="0"/>
          </a:p>
          <a:p>
            <a:pPr lvl="1"/>
            <a:r>
              <a:rPr lang="nb-NO" sz="1500" dirty="0"/>
              <a:t>Banker inn dette med </a:t>
            </a:r>
            <a:r>
              <a:rPr lang="nb-NO" sz="1500" dirty="0" err="1"/>
              <a:t>refaktorering</a:t>
            </a:r>
            <a:r>
              <a:rPr lang="nb-NO" sz="1500" dirty="0"/>
              <a:t> (Viktig!)</a:t>
            </a:r>
            <a:endParaRPr lang="nb-NO" dirty="0"/>
          </a:p>
          <a:p>
            <a:pPr lvl="1"/>
            <a:r>
              <a:rPr lang="nb-NO" dirty="0"/>
              <a:t>... Ikke et krav, men kan være komme på skriftlig eksamen</a:t>
            </a:r>
          </a:p>
          <a:p>
            <a:pPr lvl="1"/>
            <a:endParaRPr lang="nb-NO" dirty="0"/>
          </a:p>
          <a:p>
            <a:r>
              <a:rPr lang="nb-NO" dirty="0" err="1"/>
              <a:t>Take-awayen</a:t>
            </a:r>
            <a:r>
              <a:rPr lang="nb-NO" dirty="0"/>
              <a:t> med TDD er vel egentlig ...</a:t>
            </a:r>
          </a:p>
          <a:p>
            <a:pPr lvl="1"/>
            <a:r>
              <a:rPr lang="nb-NO" dirty="0"/>
              <a:t>Test ofte og mens du skriver kode – Reduser </a:t>
            </a:r>
            <a:r>
              <a:rPr lang="nb-NO" dirty="0" err="1"/>
              <a:t>bugs</a:t>
            </a:r>
            <a:r>
              <a:rPr lang="nb-NO" dirty="0"/>
              <a:t> og etterarbeid</a:t>
            </a:r>
          </a:p>
          <a:p>
            <a:pPr lvl="2"/>
            <a:r>
              <a:rPr lang="nb-NO" dirty="0"/>
              <a:t>Om du skriver en test før eller etter koden er opp til deg</a:t>
            </a:r>
          </a:p>
          <a:p>
            <a:pPr lvl="1"/>
            <a:r>
              <a:rPr lang="nb-NO" dirty="0"/>
              <a:t>Reflekter hyppig over hvor god koden er – </a:t>
            </a:r>
            <a:r>
              <a:rPr lang="nb-NO" dirty="0" err="1"/>
              <a:t>Refaktorer</a:t>
            </a:r>
            <a:r>
              <a:rPr lang="nb-NO" dirty="0"/>
              <a:t> underveis</a:t>
            </a:r>
          </a:p>
          <a:p>
            <a:pPr lvl="2"/>
            <a:r>
              <a:rPr lang="nb-NO" dirty="0"/>
              <a:t>Tenk ofte på duplisering, unødvendig kode, navngivning, antall linjer osv.</a:t>
            </a:r>
          </a:p>
          <a:p>
            <a:pPr lvl="2"/>
            <a:endParaRPr lang="nb-NO" dirty="0"/>
          </a:p>
          <a:p>
            <a:r>
              <a:rPr lang="nb-NO" dirty="0"/>
              <a:t>Vil du vite mer? – Les «Test-Driven Development By </a:t>
            </a:r>
            <a:r>
              <a:rPr lang="nb-NO" dirty="0" err="1"/>
              <a:t>Example</a:t>
            </a:r>
            <a:r>
              <a:rPr lang="nb-NO" dirty="0"/>
              <a:t>» av Kent Beck</a:t>
            </a:r>
          </a:p>
        </p:txBody>
      </p:sp>
    </p:spTree>
    <p:extLst>
      <p:ext uri="{BB962C8B-B14F-4D97-AF65-F5344CB8AC3E}">
        <p14:creationId xmlns:p14="http://schemas.microsoft.com/office/powerpoint/2010/main" val="19888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E446-5246-3577-A57D-B947A826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0D0E-1BCE-CA98-3E3D-B57312B9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Tradisjonell koding vs. TDD</a:t>
            </a:r>
          </a:p>
          <a:p>
            <a:r>
              <a:rPr lang="nb-NO" dirty="0"/>
              <a:t>Red, Green </a:t>
            </a:r>
            <a:r>
              <a:rPr lang="nb-NO" dirty="0" err="1"/>
              <a:t>Refactor</a:t>
            </a:r>
            <a:endParaRPr lang="nb-NO" dirty="0"/>
          </a:p>
          <a:p>
            <a:r>
              <a:rPr lang="nb-NO" dirty="0"/>
              <a:t>Kodeeksempel</a:t>
            </a:r>
          </a:p>
          <a:p>
            <a:r>
              <a:rPr lang="nb-NO" dirty="0"/>
              <a:t>Fordeler og ulemper med TDD</a:t>
            </a:r>
          </a:p>
          <a:p>
            <a:r>
              <a:rPr lang="nb-NO" dirty="0"/>
              <a:t>Anbefalinger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622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677C-698F-999A-F9EC-B58C3E79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Tradisjonell koding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85DD-BA2D-DD38-4E97-AE65F8F5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Vi skriver koden først og tester i etterkant</a:t>
            </a:r>
          </a:p>
          <a:p>
            <a:pPr lvl="1"/>
            <a:r>
              <a:rPr lang="nb-NO" dirty="0" err="1"/>
              <a:t>Feilsøker</a:t>
            </a:r>
            <a:r>
              <a:rPr lang="nb-NO" dirty="0"/>
              <a:t> og retter opp hvis testene feiler</a:t>
            </a:r>
          </a:p>
          <a:p>
            <a:pPr lvl="1"/>
            <a:endParaRPr lang="nb-NO" dirty="0"/>
          </a:p>
          <a:p>
            <a:r>
              <a:rPr lang="nb-NO" dirty="0"/>
              <a:t>Altså: Testene blir en siste sjekk i stedet for en del av prosessen</a:t>
            </a:r>
          </a:p>
          <a:p>
            <a:endParaRPr lang="nb-NO" dirty="0"/>
          </a:p>
          <a:p>
            <a:r>
              <a:rPr lang="nb-NO" dirty="0"/>
              <a:t>Dette kan medføre ulemper</a:t>
            </a:r>
          </a:p>
          <a:p>
            <a:pPr lvl="1"/>
            <a:r>
              <a:rPr lang="nb-NO" dirty="0"/>
              <a:t>Bugs blir typisk oppdaget sent og kan være slitsomme å fikse</a:t>
            </a:r>
          </a:p>
          <a:p>
            <a:pPr lvl="1"/>
            <a:r>
              <a:rPr lang="nb-NO" dirty="0"/>
              <a:t>Testene blir rasket sammen nærmere deadlines</a:t>
            </a:r>
          </a:p>
          <a:p>
            <a:pPr lvl="1"/>
            <a:r>
              <a:rPr lang="nb-NO" dirty="0"/>
              <a:t>Testene sjekker typisk bare at resultatet er riktig, uavhengig av om koden er overkomplisert</a:t>
            </a:r>
          </a:p>
          <a:p>
            <a:pPr lvl="1"/>
            <a:r>
              <a:rPr lang="nb-NO" dirty="0"/>
              <a:t>Vanskelig å vite om testene faktisk dekker hele koden</a:t>
            </a:r>
          </a:p>
        </p:txBody>
      </p:sp>
    </p:spTree>
    <p:extLst>
      <p:ext uri="{BB962C8B-B14F-4D97-AF65-F5344CB8AC3E}">
        <p14:creationId xmlns:p14="http://schemas.microsoft.com/office/powerpoint/2010/main" val="22281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3E1E-D209-B888-5EA1-DB25F958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Test Driven Development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CC17-3923-0A73-58F8-4B27FCEC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35459" cy="4240211"/>
          </a:xfrm>
        </p:spPr>
        <p:txBody>
          <a:bodyPr>
            <a:normAutofit/>
          </a:bodyPr>
          <a:lstStyle/>
          <a:p>
            <a:r>
              <a:rPr lang="nb-NO" dirty="0"/>
              <a:t>Test Driven Development (TDD) er en alternativ måte å skrive kode på</a:t>
            </a:r>
          </a:p>
          <a:p>
            <a:endParaRPr lang="nb-NO" dirty="0"/>
          </a:p>
          <a:p>
            <a:r>
              <a:rPr lang="nb-NO" dirty="0"/>
              <a:t>Snur på «oppskriften» (Red, Green, </a:t>
            </a:r>
            <a:r>
              <a:rPr lang="nb-NO" dirty="0" err="1"/>
              <a:t>Refactor</a:t>
            </a:r>
            <a:r>
              <a:rPr lang="nb-NO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Vi starter med å skrive én test (basert på krav for </a:t>
            </a:r>
            <a:r>
              <a:rPr lang="nb-NO" dirty="0" err="1"/>
              <a:t>feature</a:t>
            </a:r>
            <a:r>
              <a:rPr lang="nb-NO" dirty="0"/>
              <a:t>-funksjonalitet)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Koden skrives for å oppfylle testen på enklest mulig måte (uten å ødelegge andre tester)</a:t>
            </a:r>
          </a:p>
          <a:p>
            <a:pPr marL="1200150" lvl="2" indent="-342900">
              <a:buFont typeface="+mj-lt"/>
              <a:buAutoNum type="arabicPeriod"/>
            </a:pPr>
            <a:r>
              <a:rPr lang="nb-NO" dirty="0"/>
              <a:t>Dette kan noen ganger avsløre nye krav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Etter å ha oppfylt testen rydder vi opp basert på en rekke prinsipper (</a:t>
            </a:r>
            <a:r>
              <a:rPr lang="nb-NO" dirty="0" err="1"/>
              <a:t>Refaktorering</a:t>
            </a:r>
            <a:r>
              <a:rPr lang="nb-NO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/>
              <a:t>Hvis flere krav eller nyanser: Gå tilbake til 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079FD-B81D-64C1-73AA-CBD15DF3A24D}"/>
              </a:ext>
            </a:extLst>
          </p:cNvPr>
          <p:cNvSpPr/>
          <p:nvPr/>
        </p:nvSpPr>
        <p:spPr>
          <a:xfrm>
            <a:off x="7594362" y="2299877"/>
            <a:ext cx="2572286" cy="7669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Skriv én (feilende)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6EC88-3230-843F-D81E-37A4E15B4AD0}"/>
              </a:ext>
            </a:extLst>
          </p:cNvPr>
          <p:cNvSpPr/>
          <p:nvPr/>
        </p:nvSpPr>
        <p:spPr>
          <a:xfrm>
            <a:off x="9390795" y="4236082"/>
            <a:ext cx="2394247" cy="7669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Få testen til å bestå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E331C-3896-3B76-A6C7-E2AADC4E3204}"/>
              </a:ext>
            </a:extLst>
          </p:cNvPr>
          <p:cNvSpPr/>
          <p:nvPr/>
        </p:nvSpPr>
        <p:spPr>
          <a:xfrm>
            <a:off x="6212793" y="4236081"/>
            <a:ext cx="2394247" cy="7669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Rydd opp! (Refactor)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F74407-F0D0-C224-3FB2-E9E0A6EF93F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23343" y="3066862"/>
            <a:ext cx="1064576" cy="116922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E8E25A-D785-8061-D125-7802532285AF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8607040" y="4619574"/>
            <a:ext cx="783755" cy="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27929F-F877-B84E-9207-1AFFD98BBB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409917" y="3066862"/>
            <a:ext cx="927423" cy="11692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516C-64C2-E65C-7EC5-55E06407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Quick! Get to green!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4E7F-CDA4-67EC-A9DF-925F8437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625"/>
            <a:ext cx="8596668" cy="46187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Det finnes en rekke strategier for hvordan man raskest får testen til å passere</a:t>
            </a:r>
          </a:p>
          <a:p>
            <a:endParaRPr lang="nb-NO" dirty="0"/>
          </a:p>
          <a:p>
            <a:r>
              <a:rPr lang="nb-NO" dirty="0" err="1"/>
              <a:t>Kompliering</a:t>
            </a:r>
            <a:r>
              <a:rPr lang="nb-NO" dirty="0"/>
              <a:t> – Generer klasser og metoder som testen krever</a:t>
            </a:r>
          </a:p>
          <a:p>
            <a:r>
              <a:rPr lang="nb-NO" dirty="0" err="1"/>
              <a:t>Obvious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– Slik vi vanligvis koder logikk</a:t>
            </a:r>
          </a:p>
          <a:p>
            <a:pPr lvl="1"/>
            <a:r>
              <a:rPr lang="nb-NO" dirty="0"/>
              <a:t>Når vi åpenbart ser neste steg for å få testen til å passere skriver vi en ekte kode-implementasjon</a:t>
            </a:r>
          </a:p>
          <a:p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it!</a:t>
            </a:r>
            <a:endParaRPr lang="nb-NO" dirty="0"/>
          </a:p>
          <a:p>
            <a:pPr lvl="1"/>
            <a:r>
              <a:rPr lang="nb-NO" dirty="0"/>
              <a:t>Hvis noe feiler eller vi ikke åpenbart ser veien videre kan vi sette ikke-dynamiske verdier for å få testene til å funke, og deretter </a:t>
            </a:r>
            <a:r>
              <a:rPr lang="nb-NO" dirty="0" err="1"/>
              <a:t>refaktorere</a:t>
            </a:r>
            <a:endParaRPr lang="nb-NO" dirty="0"/>
          </a:p>
          <a:p>
            <a:r>
              <a:rPr lang="nb-NO" dirty="0" err="1"/>
              <a:t>Triangulation</a:t>
            </a:r>
            <a:endParaRPr lang="nb-NO" dirty="0"/>
          </a:p>
          <a:p>
            <a:pPr lvl="1"/>
            <a:r>
              <a:rPr lang="nb-NO" dirty="0"/>
              <a:t>Vi generaliserer koden (bare) hvis 2 eller flere tester/</a:t>
            </a:r>
            <a:r>
              <a:rPr lang="nb-NO" dirty="0" err="1"/>
              <a:t>assertions</a:t>
            </a:r>
            <a:r>
              <a:rPr lang="nb-NO" dirty="0"/>
              <a:t> krever det</a:t>
            </a:r>
          </a:p>
          <a:p>
            <a:pPr lvl="1"/>
            <a:r>
              <a:rPr lang="nb-NO" dirty="0"/>
              <a:t>Nyttig hvis man ikke intuitivt klarer å se en nødvendighet for abstraksjon</a:t>
            </a:r>
          </a:p>
          <a:p>
            <a:pPr lvl="2"/>
            <a:r>
              <a:rPr lang="nb-NO" dirty="0"/>
              <a:t>Test for flere tilfeller og se om koden fortsette å passere testen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06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120365-5208-740D-3955-849E776B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Refaktorering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9263E2-0BAC-37F1-C70E-61FD1C25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5445"/>
            <a:ext cx="8596668" cy="4209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 err="1"/>
              <a:t>Refaktorering</a:t>
            </a:r>
            <a:r>
              <a:rPr lang="nb-NO" dirty="0"/>
              <a:t>: Endre en bit med kode uten å endre dens oppførsel</a:t>
            </a:r>
          </a:p>
          <a:p>
            <a:pPr lvl="1"/>
            <a:r>
              <a:rPr lang="nb-NO" dirty="0"/>
              <a:t>Gjøres kun hvis testene er grønne</a:t>
            </a:r>
          </a:p>
          <a:p>
            <a:pPr lvl="1"/>
            <a:r>
              <a:rPr lang="nb-NO" dirty="0"/>
              <a:t>Handler mye om å være kjent med prinsippene bak god kode</a:t>
            </a:r>
          </a:p>
          <a:p>
            <a:pPr lvl="1"/>
            <a:r>
              <a:rPr lang="nb-NO" dirty="0"/>
              <a:t>Det kreves dessverre en del erfaring for å være god på dette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0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5733E9-DB16-E01E-D082-7CBB47F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Refaktorering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E50401-C7A1-CC9A-3309-D7AC07BC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349"/>
            <a:ext cx="8596668" cy="44402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 sz="1600" dirty="0"/>
              <a:t>Generelle retningslinjer for </a:t>
            </a:r>
            <a:r>
              <a:rPr lang="nb-NO" sz="1600" dirty="0" err="1"/>
              <a:t>refaktorering</a:t>
            </a:r>
            <a:r>
              <a:rPr lang="nb-NO" sz="1600" dirty="0"/>
              <a:t>:</a:t>
            </a:r>
          </a:p>
          <a:p>
            <a:endParaRPr lang="en-US" sz="1600" dirty="0" err="1">
              <a:solidFill>
                <a:srgbClr val="000000"/>
              </a:solidFill>
            </a:endParaRPr>
          </a:p>
          <a:p>
            <a:r>
              <a:rPr lang="nb-NO" dirty="0"/>
              <a:t>Forsøk å begrense kodelinjer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Kan jeg skrive dette mer konsist (uten å betydelig miste lesbarhet)?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nb-NO" dirty="0"/>
              <a:t>Unngå duplisert kode – Generaliser/abstraher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Reduser antall If-tester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Ny metode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Ny klasse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Arv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nb-NO" dirty="0"/>
              <a:t>Unngå unødvendig kode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nb-NO" dirty="0"/>
              <a:t>Ubrukte metoder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nb-NO" dirty="0"/>
              <a:t>Skriv om eksisterende tester – Evaluer om testene fremdeles representerer ønsket resultat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9716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1B7D-D9E4-4A9B-4855-7AF0C58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Kodeeksempel – Telle karakterer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2469-BFF7-D386-A402-75BEAC9E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ønsker å ha en enhet med navn </a:t>
            </a:r>
            <a:r>
              <a:rPr lang="nb-NO" dirty="0" err="1"/>
              <a:t>ExamTool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Skal blant annet skal kunne telle antallet av en spesifisert karakter (A-F) inneholdt i en gitt liste med forskjellige karakterer</a:t>
            </a:r>
          </a:p>
          <a:p>
            <a:pPr lvl="1"/>
            <a:endParaRPr lang="nb-NO" dirty="0"/>
          </a:p>
          <a:p>
            <a:r>
              <a:rPr lang="nb-NO" dirty="0"/>
              <a:t>Bruk TDD til å utvikle denne funksjonaliteten</a:t>
            </a:r>
          </a:p>
          <a:p>
            <a:pPr lvl="1"/>
            <a:r>
              <a:rPr lang="nb-NO" dirty="0"/>
              <a:t>1. Red</a:t>
            </a:r>
          </a:p>
          <a:p>
            <a:pPr lvl="1"/>
            <a:r>
              <a:rPr lang="nb-NO" dirty="0"/>
              <a:t>2. Green </a:t>
            </a:r>
          </a:p>
          <a:p>
            <a:pPr lvl="1"/>
            <a:r>
              <a:rPr lang="nb-NO" dirty="0"/>
              <a:t>3. </a:t>
            </a:r>
            <a:r>
              <a:rPr lang="nb-NO" dirty="0" err="1"/>
              <a:t>Refactor</a:t>
            </a:r>
            <a:endParaRPr lang="nb-NO" dirty="0"/>
          </a:p>
          <a:p>
            <a:pPr lvl="1"/>
            <a:r>
              <a:rPr lang="nb-NO" dirty="0"/>
              <a:t>4. Tilbake til 1.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01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5988-0277-ABC7-4DE8-B3B4DD6A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Test Driven Development - Fordeler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5F64-1B7F-B62E-FDEF-CFB6EBB2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Lar utvikleren først fokusere på hva resultatet skal være (ønsket bruk)</a:t>
            </a:r>
          </a:p>
          <a:p>
            <a:r>
              <a:rPr lang="nb-NO" dirty="0"/>
              <a:t>Fører naturlig til at koden deles opp i små testbare enheter</a:t>
            </a:r>
          </a:p>
          <a:p>
            <a:r>
              <a:rPr lang="nb-NO" dirty="0"/>
              <a:t>Fordi koden dannes basert på testene kan du være meget sikker på at hele koden er testet</a:t>
            </a:r>
          </a:p>
          <a:p>
            <a:r>
              <a:rPr lang="nb-NO" dirty="0"/>
              <a:t>Unngår i prinsipp overkomplisert kode</a:t>
            </a:r>
          </a:p>
          <a:p>
            <a:pPr lvl="1"/>
            <a:r>
              <a:rPr lang="nb-NO" dirty="0"/>
              <a:t>Vi skriver bare den koden vi må for å oppfylle testene</a:t>
            </a:r>
          </a:p>
          <a:p>
            <a:r>
              <a:rPr lang="nb-NO" dirty="0"/>
              <a:t>Testene fungerer essensielt som en dokumentasjon på koden</a:t>
            </a:r>
          </a:p>
          <a:p>
            <a:pPr lvl="1"/>
            <a:r>
              <a:rPr lang="nb-NO" dirty="0"/>
              <a:t>Men det er likevel viktig å kommentere</a:t>
            </a:r>
          </a:p>
          <a:p>
            <a:r>
              <a:rPr lang="nb-NO" dirty="0"/>
              <a:t>Man oppdager </a:t>
            </a:r>
            <a:r>
              <a:rPr lang="nb-NO" dirty="0" err="1"/>
              <a:t>bugs</a:t>
            </a:r>
            <a:r>
              <a:rPr lang="nb-NO" dirty="0"/>
              <a:t> raskere fordi man tester iterativt gjennom kode-prosessen</a:t>
            </a:r>
          </a:p>
          <a:p>
            <a:r>
              <a:rPr lang="nb-NO" dirty="0" err="1"/>
              <a:t>Refaktorering</a:t>
            </a:r>
            <a:r>
              <a:rPr lang="nb-NO" dirty="0"/>
              <a:t> er trygt fordi testene vil feile hvis effekten endres</a:t>
            </a:r>
          </a:p>
        </p:txBody>
      </p:sp>
    </p:spTree>
    <p:extLst>
      <p:ext uri="{BB962C8B-B14F-4D97-AF65-F5344CB8AC3E}">
        <p14:creationId xmlns:p14="http://schemas.microsoft.com/office/powerpoint/2010/main" val="17064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1294</TotalTime>
  <Words>852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</vt:lpstr>
      <vt:lpstr>Test Driven Development</vt:lpstr>
      <vt:lpstr>Agenda</vt:lpstr>
      <vt:lpstr>Tradisjonell koding</vt:lpstr>
      <vt:lpstr>Test Driven Development (TDD)</vt:lpstr>
      <vt:lpstr>Quick! Get to green!</vt:lpstr>
      <vt:lpstr>Refaktorering</vt:lpstr>
      <vt:lpstr>Refaktorering</vt:lpstr>
      <vt:lpstr>Kodeeksempel – Telle karakterer</vt:lpstr>
      <vt:lpstr>Test Driven Development - Fordeler</vt:lpstr>
      <vt:lpstr>Test Driven Development – Ulemper / bekymringer</vt:lpstr>
      <vt:lpstr>Mine tanker og anbefalinger om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92</cp:revision>
  <dcterms:created xsi:type="dcterms:W3CDTF">2024-08-15T08:02:12Z</dcterms:created>
  <dcterms:modified xsi:type="dcterms:W3CDTF">2024-10-02T11:05:13Z</dcterms:modified>
</cp:coreProperties>
</file>