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69" r:id="rId4"/>
    <p:sldId id="271" r:id="rId5"/>
    <p:sldId id="272" r:id="rId6"/>
    <p:sldId id="270" r:id="rId7"/>
    <p:sldId id="27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919643-CF5C-4F8E-B499-B3CEA2D99F0E}" v="384" dt="2024-10-04T06:50:03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7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5314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91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626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3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2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1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8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4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8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1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4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4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5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43BDC-0553-40FA-A4DB-EDAAA606CFF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 om testing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E3E6-290A-A24E-C046-B2DE29DD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Kodeeksempel – Automatisk karakter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004B7-35DF-DF31-AE2A-76055BE84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Mål: Demonstrere hvordan TDD kan hjelpe med å naturlig bryte ned funksjonalitet i små testbare enheter, samt mer om </a:t>
            </a:r>
            <a:r>
              <a:rPr lang="nb-NO" dirty="0" err="1"/>
              <a:t>Mocking</a:t>
            </a:r>
            <a:endParaRPr lang="nb-NO" dirty="0"/>
          </a:p>
          <a:p>
            <a:endParaRPr lang="nb-NO" dirty="0"/>
          </a:p>
          <a:p>
            <a:r>
              <a:rPr lang="nb-NO" dirty="0"/>
              <a:t>La oss lage en metode for å automatisk beregne karakter for en gitt besvarelse</a:t>
            </a:r>
          </a:p>
          <a:p>
            <a:pPr lvl="1"/>
            <a:r>
              <a:rPr lang="nb-NO" dirty="0"/>
              <a:t>90 - 100 poeng </a:t>
            </a:r>
            <a:r>
              <a:rPr lang="nb-NO" dirty="0">
                <a:sym typeface="Wingdings" panose="05000000000000000000" pitchFamily="2" charset="2"/>
              </a:rPr>
              <a:t> A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80 - 89 poeng    B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60 - 79 poeng    C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50 - 59 poeng    D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40 - 49 poeng    E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Ellers F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866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E57A-EF07-466D-DC92-958B9140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Parameteriserte</a:t>
            </a:r>
            <a:r>
              <a:rPr lang="nb-NO" dirty="0"/>
              <a:t> Enhetstester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5AEB6-D522-B858-6D51-7F210D4A1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Når vi må ha mange test-scenarier innenfor en gitt enhetstest kan det bli tungvint skrive og opprettholde testene</a:t>
            </a:r>
          </a:p>
          <a:p>
            <a:r>
              <a:rPr lang="nb-NO" dirty="0"/>
              <a:t>I slike tilfeller kan vi skille ut deler av testen og sende dem med som parametere (En </a:t>
            </a:r>
            <a:r>
              <a:rPr lang="nb-NO" dirty="0" err="1"/>
              <a:t>parameterisert</a:t>
            </a:r>
            <a:r>
              <a:rPr lang="nb-NO" dirty="0"/>
              <a:t> test)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Vi går bare gjennom én måte å lage </a:t>
            </a:r>
            <a:r>
              <a:rPr lang="nb-NO" dirty="0" err="1"/>
              <a:t>parameteriserte</a:t>
            </a:r>
            <a:r>
              <a:rPr lang="nb-NO" dirty="0"/>
              <a:t> tester, men det finnes flere</a:t>
            </a:r>
          </a:p>
        </p:txBody>
      </p:sp>
    </p:spTree>
    <p:extLst>
      <p:ext uri="{BB962C8B-B14F-4D97-AF65-F5344CB8AC3E}">
        <p14:creationId xmlns:p14="http://schemas.microsoft.com/office/powerpoint/2010/main" val="428338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893F-CCF9-E3D1-02BC-577C8DDD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Parameteriserte</a:t>
            </a:r>
            <a:r>
              <a:rPr lang="nb-NO" dirty="0"/>
              <a:t> 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60F84-4F2D-85A0-2B3A-F886383ED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8219"/>
            <a:ext cx="8596668" cy="3880773"/>
          </a:xfrm>
        </p:spPr>
        <p:txBody>
          <a:bodyPr/>
          <a:lstStyle/>
          <a:p>
            <a:r>
              <a:rPr lang="nb-NO" dirty="0"/>
              <a:t>Koden under tester om forskjellige år er skuddår</a:t>
            </a:r>
          </a:p>
          <a:p>
            <a:pPr lvl="1"/>
            <a:r>
              <a:rPr lang="nb-NO" dirty="0"/>
              <a:t>Delbar på 4, med unntak hvis den er delbar på 100, men er det hvis den i motsetninger delbar på 400</a:t>
            </a:r>
          </a:p>
          <a:p>
            <a:pPr lvl="1"/>
            <a:r>
              <a:rPr lang="nb-NO" dirty="0"/>
              <a:t>Her vil det finnes mange scenarier som bør testes...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EADB6E-3F70-7D14-EA29-4002F54FC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164" y="3792935"/>
            <a:ext cx="7288040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GregorianCalendar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YearUtils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GregorianCalendar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testLeapYear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Assertions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assertTrue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YearUtils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.isLeapYear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2000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nb-NO" altLang="nb-NO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Divisible</a:t>
            </a:r>
            <a: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by 400</a:t>
            </a:r>
            <a:b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Assertions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assertFalse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YearUtils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.isLeapYear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1900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nb-NO" altLang="nb-NO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Divisible</a:t>
            </a:r>
            <a: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by 100 </a:t>
            </a:r>
            <a:r>
              <a:rPr kumimoji="0" lang="nb-NO" altLang="nb-NO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but</a:t>
            </a:r>
            <a: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not 400</a:t>
            </a:r>
            <a:b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Assertions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assertTrue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YearUtils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.isLeapYear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2004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nb-NO" altLang="nb-NO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Divisible</a:t>
            </a:r>
            <a: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by 4 </a:t>
            </a:r>
            <a:r>
              <a:rPr kumimoji="0" lang="nb-NO" altLang="nb-NO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but</a:t>
            </a:r>
            <a: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not by 100</a:t>
            </a:r>
            <a:b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Assertions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assertFalse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YearUtils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.isLeapYear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2001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Not </a:t>
            </a:r>
            <a:r>
              <a:rPr kumimoji="0" lang="nb-NO" altLang="nb-NO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divisible</a:t>
            </a:r>
            <a: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by 4</a:t>
            </a:r>
            <a:b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</a:t>
            </a:r>
            <a:r>
              <a:rPr lang="nb-NO" altLang="nb-NO" sz="1600" i="1" dirty="0">
                <a:solidFill>
                  <a:srgbClr val="8C8C8C"/>
                </a:solidFill>
                <a:latin typeface="JetBrains Mono"/>
              </a:rPr>
              <a:t> ...</a:t>
            </a:r>
            <a:br>
              <a:rPr kumimoji="0" lang="nb-NO" altLang="nb-NO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4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0CC4-91D8-720A-E569-711F517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Parameteriserte</a:t>
            </a:r>
            <a:r>
              <a:rPr lang="nb-NO" dirty="0"/>
              <a:t> 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84C0D-7F39-931E-DBF9-7E5312714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85592"/>
            <a:ext cx="5596718" cy="5223850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Denne koden løser dette med en </a:t>
            </a:r>
            <a:r>
              <a:rPr lang="nb-NO" dirty="0" err="1"/>
              <a:t>parameterisert</a:t>
            </a:r>
            <a:r>
              <a:rPr lang="nb-NO" dirty="0"/>
              <a:t> test</a:t>
            </a:r>
          </a:p>
          <a:p>
            <a:endParaRPr lang="nb-NO" dirty="0"/>
          </a:p>
          <a:p>
            <a:r>
              <a:rPr lang="nb-NO" dirty="0"/>
              <a:t>Test-scenariene skilles i en egen statisk metode - </a:t>
            </a:r>
            <a:r>
              <a:rPr lang="nb-NO" dirty="0" err="1"/>
              <a:t>testLeapYearParameters</a:t>
            </a:r>
            <a:r>
              <a:rPr lang="nb-NO" dirty="0"/>
              <a:t>()</a:t>
            </a:r>
          </a:p>
          <a:p>
            <a:pPr lvl="1"/>
            <a:r>
              <a:rPr lang="nb-NO" dirty="0"/>
              <a:t>«</a:t>
            </a:r>
            <a:r>
              <a:rPr lang="nb-NO" dirty="0" err="1"/>
              <a:t>Stream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arguments» med året som skal testes og forventet resultat</a:t>
            </a:r>
          </a:p>
          <a:p>
            <a:pPr lvl="5"/>
            <a:endParaRPr lang="nb-NO" dirty="0"/>
          </a:p>
          <a:p>
            <a:r>
              <a:rPr lang="nb-NO" dirty="0"/>
              <a:t>Testen defineres som en 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@ParameterizedTest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()</a:t>
            </a:r>
            <a:endParaRPr lang="nb-NO" dirty="0">
              <a:solidFill>
                <a:schemeClr val="tx1"/>
              </a:solidFill>
            </a:endParaRPr>
          </a:p>
          <a:p>
            <a:pPr lvl="1"/>
            <a:r>
              <a:rPr lang="nb-NO" dirty="0" err="1"/>
              <a:t>name</a:t>
            </a:r>
            <a:r>
              <a:rPr lang="nb-NO" dirty="0"/>
              <a:t> definerer en </a:t>
            </a:r>
            <a:r>
              <a:rPr lang="nb-NO" dirty="0" err="1"/>
              <a:t>label</a:t>
            </a:r>
            <a:r>
              <a:rPr lang="nb-NO" dirty="0"/>
              <a:t> for hvert </a:t>
            </a:r>
            <a:r>
              <a:rPr lang="nb-NO" dirty="0" err="1"/>
              <a:t>scenarie</a:t>
            </a:r>
            <a:endParaRPr lang="nb-NO" dirty="0"/>
          </a:p>
          <a:p>
            <a:pPr lvl="1"/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@MethodSource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"testLeapYearParameters"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nb-NO" dirty="0"/>
              <a:t> definerer at testen skal ta argumentene i </a:t>
            </a:r>
            <a:r>
              <a:rPr lang="nb-NO" dirty="0" err="1"/>
              <a:t>testLeapYearParameters</a:t>
            </a:r>
            <a:r>
              <a:rPr lang="nb-NO" dirty="0"/>
              <a:t>() som parametere</a:t>
            </a:r>
          </a:p>
          <a:p>
            <a:pPr lvl="1"/>
            <a:r>
              <a:rPr lang="nb-NO" dirty="0"/>
              <a:t>Vi må definere parametere for testen med tilsvarende datatyper 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year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expectedIsLeapYear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endParaRPr lang="nb-NO" dirty="0"/>
          </a:p>
          <a:p>
            <a:r>
              <a:rPr lang="nb-NO" dirty="0" err="1"/>
              <a:t>Act</a:t>
            </a:r>
            <a:r>
              <a:rPr lang="nb-NO" dirty="0"/>
              <a:t> og </a:t>
            </a:r>
            <a:r>
              <a:rPr lang="nb-NO" dirty="0" err="1"/>
              <a:t>Assert</a:t>
            </a:r>
            <a:r>
              <a:rPr lang="nb-NO" dirty="0"/>
              <a:t> benytter </a:t>
            </a:r>
            <a:r>
              <a:rPr lang="nb-NO" dirty="0" err="1"/>
              <a:t>parameterene</a:t>
            </a:r>
            <a:r>
              <a:rPr lang="nb-NO" dirty="0"/>
              <a:t> for å abstrahere testing av alle scenarier</a:t>
            </a:r>
          </a:p>
          <a:p>
            <a:pPr lvl="1"/>
            <a:r>
              <a:rPr lang="nb-NO" dirty="0" err="1"/>
              <a:t>String.format</a:t>
            </a:r>
            <a:r>
              <a:rPr lang="nb-NO" dirty="0"/>
              <a:t>() i </a:t>
            </a:r>
            <a:r>
              <a:rPr lang="nb-NO" dirty="0" err="1"/>
              <a:t>assertEquals</a:t>
            </a:r>
            <a:r>
              <a:rPr lang="nb-NO" dirty="0"/>
              <a:t>() er valgfritt for å definere output når en test feiler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A76E38-F445-641C-E8A2-54F863BC6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4050" y="1031019"/>
            <a:ext cx="5917949" cy="5478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Stream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Arguments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testLeapYearParameters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Stream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Arguments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2000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Divisible</a:t>
            </a: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by 400</a:t>
            </a:r>
            <a:b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Arguments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1900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Divisible</a:t>
            </a: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by 100 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but</a:t>
            </a: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not 400</a:t>
            </a:r>
            <a:b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Arguments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2004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 </a:t>
            </a: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Divisible</a:t>
            </a: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by 4 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but</a:t>
            </a: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not by 100</a:t>
            </a:r>
            <a:b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Arguments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2001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Not 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divisible</a:t>
            </a: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by 4</a:t>
            </a:r>
            <a:b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Arguments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1600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 </a:t>
            </a: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Divisible</a:t>
            </a: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by 400</a:t>
            </a:r>
            <a:b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Arguments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1700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Divisible</a:t>
            </a: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by 100 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but</a:t>
            </a: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not 400</a:t>
            </a:r>
            <a:b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Arguments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2024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 </a:t>
            </a: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Divisible</a:t>
            </a: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by 4 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but</a:t>
            </a: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not by 100</a:t>
            </a:r>
            <a:b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Arguments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2023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 </a:t>
            </a: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Not 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divisible</a:t>
            </a: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by 4</a:t>
            </a:r>
            <a:b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@ParameterizedTest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(name = 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Year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{0}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should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be a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leap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year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 {1}"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@MethodSource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"testLeapYearParameters"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@DisplayName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"Test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Leap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Year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Logic"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testLeapYear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year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expectedIsLeapYear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Act</a:t>
            </a:r>
            <a:b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actualIsLeapYear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YearUtils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.isLeapYear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year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Assert</a:t>
            </a:r>
            <a:b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Assertions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assertEquals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expectedIsLeapYear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actualIsLeapYear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format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Year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%d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expected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to be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leap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year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 %b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but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got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 %b"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year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expectedIsLeapYear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actualIsLeapYear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8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117E-4DF4-F29C-19C9-26AC1EAF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Parameteriserte</a:t>
            </a:r>
            <a:r>
              <a:rPr lang="nb-NO" dirty="0"/>
              <a:t> Enhetstester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10AFA-097C-6B82-D8A9-3F2992056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6907"/>
            <a:ext cx="7307822" cy="4401493"/>
          </a:xfrm>
        </p:spPr>
        <p:txBody>
          <a:bodyPr>
            <a:normAutofit fontScale="92500"/>
          </a:bodyPr>
          <a:lstStyle/>
          <a:p>
            <a:r>
              <a:rPr lang="nb-NO" dirty="0"/>
              <a:t>Fordeler</a:t>
            </a:r>
          </a:p>
          <a:p>
            <a:pPr lvl="1"/>
            <a:r>
              <a:rPr lang="nb-NO" dirty="0"/>
              <a:t>Vi definerer typisk </a:t>
            </a:r>
            <a:r>
              <a:rPr lang="nb-NO" dirty="0" err="1"/>
              <a:t>act</a:t>
            </a:r>
            <a:r>
              <a:rPr lang="nb-NO" dirty="0"/>
              <a:t> og </a:t>
            </a:r>
            <a:r>
              <a:rPr lang="nb-NO" dirty="0" err="1"/>
              <a:t>assert</a:t>
            </a:r>
            <a:r>
              <a:rPr lang="nb-NO" dirty="0"/>
              <a:t> bare én gang i testen (mens </a:t>
            </a:r>
            <a:r>
              <a:rPr lang="nb-NO" dirty="0" err="1"/>
              <a:t>arrange</a:t>
            </a:r>
            <a:r>
              <a:rPr lang="nb-NO" dirty="0"/>
              <a:t> og test-scenariene samles for seg selv)</a:t>
            </a:r>
          </a:p>
          <a:p>
            <a:pPr lvl="1"/>
            <a:r>
              <a:rPr lang="nb-NO" dirty="0"/>
              <a:t>Vi kan enkelt utvide med flere scenarier senere uten å endre testlogikken</a:t>
            </a:r>
          </a:p>
          <a:p>
            <a:pPr lvl="1"/>
            <a:r>
              <a:rPr lang="nb-NO" dirty="0"/>
              <a:t>Vi kan definere en egendefinert </a:t>
            </a:r>
            <a:r>
              <a:rPr lang="nb-NO" dirty="0" err="1"/>
              <a:t>label</a:t>
            </a:r>
            <a:r>
              <a:rPr lang="nb-NO" dirty="0"/>
              <a:t> for hvert scenario, som kan gjøre det enklere å </a:t>
            </a:r>
            <a:r>
              <a:rPr lang="nb-NO" dirty="0" err="1"/>
              <a:t>feilsøke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Ulemper</a:t>
            </a:r>
          </a:p>
          <a:p>
            <a:pPr lvl="1"/>
            <a:r>
              <a:rPr lang="nb-NO" dirty="0"/>
              <a:t>Mye mer overhead for å skrive testen</a:t>
            </a:r>
          </a:p>
          <a:p>
            <a:pPr lvl="1"/>
            <a:r>
              <a:rPr lang="nb-NO" dirty="0"/>
              <a:t>Særdeles mindre intuitivt å lese testene (Må hoppe mye frem og tilbake)</a:t>
            </a:r>
          </a:p>
          <a:p>
            <a:pPr lvl="1"/>
            <a:endParaRPr lang="nb-NO" dirty="0"/>
          </a:p>
          <a:p>
            <a:r>
              <a:rPr lang="nb-NO" dirty="0"/>
              <a:t>Jeg vil anbefale å bli vant til å benytte </a:t>
            </a:r>
            <a:r>
              <a:rPr lang="nb-NO" dirty="0" err="1"/>
              <a:t>parameteriserte</a:t>
            </a:r>
            <a:r>
              <a:rPr lang="nb-NO" dirty="0"/>
              <a:t> tester, spesielt hvis det er mange test-scenarier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3BED31-1863-EEA2-F559-6EAE7AA83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711" y="1846907"/>
            <a:ext cx="31527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609A-197C-78B9-B67E-0F6303CC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Kodeeksempel – </a:t>
            </a:r>
            <a:r>
              <a:rPr lang="nb-NO" dirty="0" err="1"/>
              <a:t>Parameteriserte</a:t>
            </a:r>
            <a:r>
              <a:rPr lang="nb-NO" dirty="0"/>
              <a:t> 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D2249-7A64-5BD1-3A89-3F5F53DD7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Gjøre om en av enhetstestene våre til en </a:t>
            </a:r>
            <a:r>
              <a:rPr lang="nb-NO" dirty="0" err="1"/>
              <a:t>parameterisert</a:t>
            </a:r>
            <a:r>
              <a:rPr lang="nb-NO" dirty="0"/>
              <a:t> test</a:t>
            </a:r>
          </a:p>
          <a:p>
            <a:endParaRPr lang="nb-NO" dirty="0"/>
          </a:p>
          <a:p>
            <a:r>
              <a:rPr lang="nb-NO" dirty="0"/>
              <a:t>Skille ut scenarier i en egen statisk metode</a:t>
            </a:r>
          </a:p>
          <a:p>
            <a:r>
              <a:rPr lang="nb-NO" dirty="0"/>
              <a:t>Definere testen som en @ParameterizedTest</a:t>
            </a:r>
          </a:p>
          <a:p>
            <a:r>
              <a:rPr lang="nb-NO" dirty="0"/>
              <a:t>Definere og benytte parametere i </a:t>
            </a:r>
            <a:r>
              <a:rPr lang="nb-NO" dirty="0" err="1"/>
              <a:t>act</a:t>
            </a:r>
            <a:r>
              <a:rPr lang="nb-NO" dirty="0"/>
              <a:t> og </a:t>
            </a:r>
            <a:r>
              <a:rPr lang="nb-NO" dirty="0" err="1"/>
              <a:t>assert</a:t>
            </a:r>
            <a:r>
              <a:rPr lang="nb-NO" dirty="0"/>
              <a:t> delen av testen</a:t>
            </a:r>
          </a:p>
        </p:txBody>
      </p:sp>
    </p:spTree>
    <p:extLst>
      <p:ext uri="{BB962C8B-B14F-4D97-AF65-F5344CB8AC3E}">
        <p14:creationId xmlns:p14="http://schemas.microsoft.com/office/powerpoint/2010/main" val="92578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41A3-638E-7590-9F2A-86CEDC84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Workshop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57F11-662C-FD20-7D37-F60742919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nb-NO" dirty="0"/>
              <a:t>Forsøk å følge TDD for en </a:t>
            </a:r>
            <a:r>
              <a:rPr lang="nb-NO" dirty="0" err="1"/>
              <a:t>feature</a:t>
            </a:r>
            <a:r>
              <a:rPr lang="nb-NO" dirty="0"/>
              <a:t> i prosjektet deres</a:t>
            </a:r>
          </a:p>
          <a:p>
            <a:pPr lvl="1"/>
            <a:r>
              <a:rPr lang="nb-NO" dirty="0"/>
              <a:t>Gjerne skriv kode sammen og diskuter</a:t>
            </a:r>
          </a:p>
          <a:p>
            <a:pPr lvl="1"/>
            <a:endParaRPr lang="nb-NO" dirty="0"/>
          </a:p>
          <a:p>
            <a:r>
              <a:rPr lang="nb-NO" dirty="0"/>
              <a:t>Alternativt kan du skrive TDD for </a:t>
            </a:r>
            <a:r>
              <a:rPr lang="nb-NO" dirty="0" err="1"/>
              <a:t>FizzBuzz</a:t>
            </a:r>
            <a:endParaRPr lang="nb-NO" dirty="0"/>
          </a:p>
          <a:p>
            <a:pPr lvl="1"/>
            <a:r>
              <a:rPr lang="nb-NO" dirty="0"/>
              <a:t>Tall som er delbare på 3 </a:t>
            </a:r>
            <a:r>
              <a:rPr lang="nb-NO" dirty="0">
                <a:sym typeface="Wingdings" panose="05000000000000000000" pitchFamily="2" charset="2"/>
              </a:rPr>
              <a:t> «Fizz»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Tall som er delbare på 5  «Buzz»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Tall som er delbare på både 3 og 5  «</a:t>
            </a:r>
            <a:r>
              <a:rPr lang="nb-NO" dirty="0" err="1">
                <a:sym typeface="Wingdings" panose="05000000000000000000" pitchFamily="2" charset="2"/>
              </a:rPr>
              <a:t>FizzBuzz</a:t>
            </a:r>
            <a:r>
              <a:rPr lang="nb-NO" dirty="0">
                <a:sym typeface="Wingdings" panose="05000000000000000000" pitchFamily="2" charset="2"/>
              </a:rPr>
              <a:t>»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Ellers returner input-tallet (som </a:t>
            </a:r>
            <a:r>
              <a:rPr lang="nb-NO" dirty="0" err="1">
                <a:sym typeface="Wingdings" panose="05000000000000000000" pitchFamily="2" charset="2"/>
              </a:rPr>
              <a:t>String</a:t>
            </a:r>
            <a:r>
              <a:rPr lang="nb-NO">
                <a:sym typeface="Wingdings" panose="05000000000000000000" pitchFamily="2" charset="2"/>
              </a:rPr>
              <a:t>)</a:t>
            </a:r>
            <a:endParaRPr lang="nb-NO" dirty="0">
              <a:sym typeface="Wingdings" panose="05000000000000000000" pitchFamily="2" charset="2"/>
            </a:endParaRPr>
          </a:p>
          <a:p>
            <a:pPr lvl="1"/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Hvis du/dere står fast, spør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619C4E-935B-5390-4AD4-BD2C78EBFC04}"/>
              </a:ext>
            </a:extLst>
          </p:cNvPr>
          <p:cNvSpPr txBox="1"/>
          <p:nvPr/>
        </p:nvSpPr>
        <p:spPr>
          <a:xfrm>
            <a:off x="6096000" y="3223812"/>
            <a:ext cx="39141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nb-NO" dirty="0"/>
              <a:t>Skriv en (feilende) test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nb-NO" dirty="0"/>
              <a:t>Få testen til å kjøre</a:t>
            </a:r>
          </a:p>
          <a:p>
            <a:pPr marL="800100" lvl="1" indent="-342900">
              <a:buFont typeface="+mj-lt"/>
              <a:buAutoNum type="arabicPeriod"/>
            </a:pPr>
            <a:r>
              <a:rPr lang="nb-NO" dirty="0"/>
              <a:t>Kjør testen</a:t>
            </a:r>
          </a:p>
          <a:p>
            <a:pPr marL="800100" lvl="1" indent="-342900">
              <a:buFont typeface="+mj-lt"/>
              <a:buAutoNum type="arabicPeriod"/>
            </a:pPr>
            <a:r>
              <a:rPr lang="nb-NO" dirty="0"/>
              <a:t>Få testen til å passere</a:t>
            </a:r>
          </a:p>
          <a:p>
            <a:pPr marL="800100" lvl="1" indent="-342900">
              <a:buFont typeface="+mj-lt"/>
              <a:buAutoNum type="arabicPeriod"/>
            </a:pPr>
            <a:r>
              <a:rPr lang="nb-NO" dirty="0" err="1"/>
              <a:t>Refaktorer</a:t>
            </a:r>
            <a:endParaRPr lang="nb-NO" dirty="0"/>
          </a:p>
          <a:p>
            <a:pPr marL="800100" lvl="1" indent="-342900">
              <a:buFont typeface="+mj-lt"/>
              <a:buAutoNum type="arabicPeriod"/>
            </a:pPr>
            <a:r>
              <a:rPr lang="nb-NO" dirty="0"/>
              <a:t>Tilbake til 1.</a:t>
            </a:r>
          </a:p>
        </p:txBody>
      </p:sp>
    </p:spTree>
    <p:extLst>
      <p:ext uri="{BB962C8B-B14F-4D97-AF65-F5344CB8AC3E}">
        <p14:creationId xmlns:p14="http://schemas.microsoft.com/office/powerpoint/2010/main" val="17028541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</TotalTime>
  <Words>866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JetBrains Mono</vt:lpstr>
      <vt:lpstr>Trebuchet MS</vt:lpstr>
      <vt:lpstr>Wingdings</vt:lpstr>
      <vt:lpstr>Wingdings 3</vt:lpstr>
      <vt:lpstr>Facet</vt:lpstr>
      <vt:lpstr>Mer om testing</vt:lpstr>
      <vt:lpstr>Kodeeksempel – Automatisk karakter</vt:lpstr>
      <vt:lpstr>Parameteriserte Enhetstester</vt:lpstr>
      <vt:lpstr>Parameteriserte tester</vt:lpstr>
      <vt:lpstr>Parameteriserte tester</vt:lpstr>
      <vt:lpstr>Parameteriserte Enhetstester</vt:lpstr>
      <vt:lpstr>Kodeeksempel – Parameteriserte tester</vt:lpstr>
      <vt:lpstr>Workshop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Ole-Edvard Ørebæk</dc:creator>
  <cp:lastModifiedBy>Ole-Edvard Ørebæk</cp:lastModifiedBy>
  <cp:revision>2</cp:revision>
  <dcterms:created xsi:type="dcterms:W3CDTF">2024-10-01T10:31:19Z</dcterms:created>
  <dcterms:modified xsi:type="dcterms:W3CDTF">2024-10-04T06:58:15Z</dcterms:modified>
</cp:coreProperties>
</file>