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282" r:id="rId4"/>
    <p:sldId id="272" r:id="rId5"/>
    <p:sldId id="285" r:id="rId6"/>
    <p:sldId id="263" r:id="rId7"/>
    <p:sldId id="276" r:id="rId8"/>
    <p:sldId id="304" r:id="rId9"/>
    <p:sldId id="274" r:id="rId10"/>
    <p:sldId id="258" r:id="rId11"/>
    <p:sldId id="271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AAD48-D42C-2AFE-B472-4A5EA2939435}" v="19" dt="2024-10-11T07:31:2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6160C-21AE-470F-B877-2608AC357E3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2DF27E-2038-448B-B75C-A1EBA004B126}">
      <dgm:prSet/>
      <dgm:spPr/>
      <dgm:t>
        <a:bodyPr/>
        <a:lstStyle/>
        <a:p>
          <a:r>
            <a:rPr lang="nb-NO" dirty="0"/>
            <a:t>Monolittisk arkitektur: </a:t>
          </a:r>
          <a:br>
            <a:rPr lang="nb-NO" dirty="0"/>
          </a:br>
          <a:br>
            <a:rPr lang="nb-NO" dirty="0"/>
          </a:br>
          <a:r>
            <a:rPr lang="nb-NO" dirty="0"/>
            <a:t>All kode henger tett sammen og kan tenkes på som én "ting"</a:t>
          </a:r>
          <a:endParaRPr lang="en-US" dirty="0"/>
        </a:p>
      </dgm:t>
    </dgm:pt>
    <dgm:pt modelId="{F3318239-BD96-492A-8F6B-88CFD790BC03}" type="parTrans" cxnId="{7755E934-A903-4A1E-ABDC-054012D88E95}">
      <dgm:prSet/>
      <dgm:spPr/>
      <dgm:t>
        <a:bodyPr/>
        <a:lstStyle/>
        <a:p>
          <a:endParaRPr lang="en-US"/>
        </a:p>
      </dgm:t>
    </dgm:pt>
    <dgm:pt modelId="{AAD69B43-BF2A-445C-84C2-8CC8F5E8AB56}" type="sibTrans" cxnId="{7755E934-A903-4A1E-ABDC-054012D88E95}">
      <dgm:prSet/>
      <dgm:spPr/>
      <dgm:t>
        <a:bodyPr/>
        <a:lstStyle/>
        <a:p>
          <a:endParaRPr lang="en-US"/>
        </a:p>
      </dgm:t>
    </dgm:pt>
    <dgm:pt modelId="{23536BB3-83F3-4D6A-A536-16EED51E3027}">
      <dgm:prSet/>
      <dgm:spPr/>
      <dgm:t>
        <a:bodyPr/>
        <a:lstStyle/>
        <a:p>
          <a:r>
            <a:rPr lang="nb-NO"/>
            <a:t>Alle komponenter er nødvendige for å kunne kompilere og kjøre</a:t>
          </a:r>
          <a:endParaRPr lang="en-US"/>
        </a:p>
      </dgm:t>
    </dgm:pt>
    <dgm:pt modelId="{F8736721-B39C-40B3-AED2-068BF42AC94F}" type="parTrans" cxnId="{BE2C81C1-DA45-4FB2-B317-AA7A84822D0E}">
      <dgm:prSet/>
      <dgm:spPr/>
      <dgm:t>
        <a:bodyPr/>
        <a:lstStyle/>
        <a:p>
          <a:endParaRPr lang="en-US"/>
        </a:p>
      </dgm:t>
    </dgm:pt>
    <dgm:pt modelId="{F2358559-7ADC-44B8-A6B1-CEC2C58C3B2B}" type="sibTrans" cxnId="{BE2C81C1-DA45-4FB2-B317-AA7A84822D0E}">
      <dgm:prSet/>
      <dgm:spPr/>
      <dgm:t>
        <a:bodyPr/>
        <a:lstStyle/>
        <a:p>
          <a:endParaRPr lang="en-US"/>
        </a:p>
      </dgm:t>
    </dgm:pt>
    <dgm:pt modelId="{88B75341-3B58-44C3-91BA-278DB951497B}">
      <dgm:prSet/>
      <dgm:spPr/>
      <dgm:t>
        <a:bodyPr/>
        <a:lstStyle/>
        <a:p>
          <a:r>
            <a:rPr lang="nb-NO"/>
            <a:t>Resulterer i én kjørbar fil (Ett prosjekt)</a:t>
          </a:r>
          <a:endParaRPr lang="en-US"/>
        </a:p>
      </dgm:t>
    </dgm:pt>
    <dgm:pt modelId="{7640B6EF-EDDF-4A6D-A3BD-ACDCCDD00013}" type="parTrans" cxnId="{A8873E87-C345-4B63-9ADE-EA38741E607F}">
      <dgm:prSet/>
      <dgm:spPr/>
      <dgm:t>
        <a:bodyPr/>
        <a:lstStyle/>
        <a:p>
          <a:endParaRPr lang="en-US"/>
        </a:p>
      </dgm:t>
    </dgm:pt>
    <dgm:pt modelId="{F3CEF25C-8E03-4168-A2F4-6DA91723CD7D}" type="sibTrans" cxnId="{A8873E87-C345-4B63-9ADE-EA38741E607F}">
      <dgm:prSet/>
      <dgm:spPr/>
      <dgm:t>
        <a:bodyPr/>
        <a:lstStyle/>
        <a:p>
          <a:endParaRPr lang="en-US"/>
        </a:p>
      </dgm:t>
    </dgm:pt>
    <dgm:pt modelId="{AB8BC50D-9EAC-4385-B1ED-2ED15FBD8287}">
      <dgm:prSet/>
      <dgm:spPr/>
      <dgm:t>
        <a:bodyPr/>
        <a:lstStyle/>
        <a:p>
          <a:r>
            <a:rPr lang="nb-NO"/>
            <a:t>De fleste software starter som en monolittisk arkitektur</a:t>
          </a:r>
          <a:endParaRPr lang="en-US"/>
        </a:p>
      </dgm:t>
    </dgm:pt>
    <dgm:pt modelId="{18C277ED-03D6-4074-9254-78BA07605211}" type="parTrans" cxnId="{817BA5EA-7982-4680-90CB-A66177DCB754}">
      <dgm:prSet/>
      <dgm:spPr/>
      <dgm:t>
        <a:bodyPr/>
        <a:lstStyle/>
        <a:p>
          <a:endParaRPr lang="en-US"/>
        </a:p>
      </dgm:t>
    </dgm:pt>
    <dgm:pt modelId="{92CB1F84-555E-468A-8DE5-2AE818F0613E}" type="sibTrans" cxnId="{817BA5EA-7982-4680-90CB-A66177DCB754}">
      <dgm:prSet/>
      <dgm:spPr/>
      <dgm:t>
        <a:bodyPr/>
        <a:lstStyle/>
        <a:p>
          <a:endParaRPr lang="en-US"/>
        </a:p>
      </dgm:t>
    </dgm:pt>
    <dgm:pt modelId="{E1B8BB5C-2207-46E9-B637-8092EC1F7F62}">
      <dgm:prSet/>
      <dgm:spPr/>
      <dgm:t>
        <a:bodyPr/>
        <a:lstStyle/>
        <a:p>
          <a:r>
            <a:rPr lang="nb-NO"/>
            <a:t>Fordeler</a:t>
          </a:r>
          <a:endParaRPr lang="en-US"/>
        </a:p>
      </dgm:t>
    </dgm:pt>
    <dgm:pt modelId="{01B4BC5D-FC1E-4921-B565-FC540CE9CCCF}" type="parTrans" cxnId="{01D2E409-4351-4C6F-A243-755765ED87F7}">
      <dgm:prSet/>
      <dgm:spPr/>
      <dgm:t>
        <a:bodyPr/>
        <a:lstStyle/>
        <a:p>
          <a:endParaRPr lang="en-US"/>
        </a:p>
      </dgm:t>
    </dgm:pt>
    <dgm:pt modelId="{323722C4-8F5F-4641-B5C7-8D8C4655A0BC}" type="sibTrans" cxnId="{01D2E409-4351-4C6F-A243-755765ED87F7}">
      <dgm:prSet/>
      <dgm:spPr/>
      <dgm:t>
        <a:bodyPr/>
        <a:lstStyle/>
        <a:p>
          <a:endParaRPr lang="en-US"/>
        </a:p>
      </dgm:t>
    </dgm:pt>
    <dgm:pt modelId="{3AAC841C-33C8-4A0B-A55D-939781C7DB71}">
      <dgm:prSet/>
      <dgm:spPr/>
      <dgm:t>
        <a:bodyPr/>
        <a:lstStyle/>
        <a:p>
          <a:r>
            <a:rPr lang="nb-NO"/>
            <a:t>Enkelt å utvikle </a:t>
          </a:r>
          <a:endParaRPr lang="en-US"/>
        </a:p>
      </dgm:t>
    </dgm:pt>
    <dgm:pt modelId="{0E1850F9-E0BE-4346-BD51-1A40CBB3E018}" type="parTrans" cxnId="{EBF5CFB8-F8B2-4093-ACD8-C4AC1FE6E3C5}">
      <dgm:prSet/>
      <dgm:spPr/>
      <dgm:t>
        <a:bodyPr/>
        <a:lstStyle/>
        <a:p>
          <a:endParaRPr lang="en-US"/>
        </a:p>
      </dgm:t>
    </dgm:pt>
    <dgm:pt modelId="{525746E8-E8B4-479C-B0BC-D965EDCCE9F3}" type="sibTrans" cxnId="{EBF5CFB8-F8B2-4093-ACD8-C4AC1FE6E3C5}">
      <dgm:prSet/>
      <dgm:spPr/>
      <dgm:t>
        <a:bodyPr/>
        <a:lstStyle/>
        <a:p>
          <a:endParaRPr lang="en-US"/>
        </a:p>
      </dgm:t>
    </dgm:pt>
    <dgm:pt modelId="{602DABAD-8D6B-4AE6-9EA4-6F8298688030}">
      <dgm:prSet/>
      <dgm:spPr/>
      <dgm:t>
        <a:bodyPr/>
        <a:lstStyle/>
        <a:p>
          <a:r>
            <a:rPr lang="nb-NO"/>
            <a:t>Enkelt å feil</a:t>
          </a:r>
          <a:r>
            <a:rPr lang="nb-NO" b="1"/>
            <a:t>søke</a:t>
          </a:r>
          <a:r>
            <a:rPr lang="nb-NO"/>
            <a:t> (men ikke nødvendigvis fikse)</a:t>
          </a:r>
          <a:endParaRPr lang="en-US"/>
        </a:p>
      </dgm:t>
    </dgm:pt>
    <dgm:pt modelId="{C697AF02-FEB4-42B7-B039-B71ECC2FFE90}" type="parTrans" cxnId="{31CB09EA-172F-4469-9F7F-BAFA2888A132}">
      <dgm:prSet/>
      <dgm:spPr/>
      <dgm:t>
        <a:bodyPr/>
        <a:lstStyle/>
        <a:p>
          <a:endParaRPr lang="en-US"/>
        </a:p>
      </dgm:t>
    </dgm:pt>
    <dgm:pt modelId="{B1F48AD8-EB71-41BA-87AF-E20A9931291C}" type="sibTrans" cxnId="{31CB09EA-172F-4469-9F7F-BAFA2888A132}">
      <dgm:prSet/>
      <dgm:spPr/>
      <dgm:t>
        <a:bodyPr/>
        <a:lstStyle/>
        <a:p>
          <a:endParaRPr lang="en-US"/>
        </a:p>
      </dgm:t>
    </dgm:pt>
    <dgm:pt modelId="{C651D50A-5B25-477C-9D1A-72849D63FCE1}">
      <dgm:prSet/>
      <dgm:spPr/>
      <dgm:t>
        <a:bodyPr/>
        <a:lstStyle/>
        <a:p>
          <a:r>
            <a:rPr lang="nb-NO"/>
            <a:t>Gir i prinsipp god hastighet</a:t>
          </a:r>
          <a:endParaRPr lang="en-US"/>
        </a:p>
      </dgm:t>
    </dgm:pt>
    <dgm:pt modelId="{1A4A1617-D11E-4D68-976F-2562AB6833D3}" type="parTrans" cxnId="{431952F1-875D-4A71-A431-3F7BD0BAC90A}">
      <dgm:prSet/>
      <dgm:spPr/>
      <dgm:t>
        <a:bodyPr/>
        <a:lstStyle/>
        <a:p>
          <a:endParaRPr lang="en-US"/>
        </a:p>
      </dgm:t>
    </dgm:pt>
    <dgm:pt modelId="{D28AEDC9-DCE8-428A-864D-01FAAF0FF7C6}" type="sibTrans" cxnId="{431952F1-875D-4A71-A431-3F7BD0BAC90A}">
      <dgm:prSet/>
      <dgm:spPr/>
      <dgm:t>
        <a:bodyPr/>
        <a:lstStyle/>
        <a:p>
          <a:endParaRPr lang="en-US"/>
        </a:p>
      </dgm:t>
    </dgm:pt>
    <dgm:pt modelId="{0E9D0CCD-1966-4289-B8D6-F921F0C68805}">
      <dgm:prSet/>
      <dgm:spPr/>
      <dgm:t>
        <a:bodyPr/>
        <a:lstStyle/>
        <a:p>
          <a:r>
            <a:rPr lang="nb-NO"/>
            <a:t>Ulemper</a:t>
          </a:r>
          <a:endParaRPr lang="en-US"/>
        </a:p>
      </dgm:t>
    </dgm:pt>
    <dgm:pt modelId="{8584C1EE-AC3C-4BE5-A45B-B52BADE016F5}" type="parTrans" cxnId="{5A90367A-6178-455D-9DA7-5F65D928412C}">
      <dgm:prSet/>
      <dgm:spPr/>
      <dgm:t>
        <a:bodyPr/>
        <a:lstStyle/>
        <a:p>
          <a:endParaRPr lang="en-US"/>
        </a:p>
      </dgm:t>
    </dgm:pt>
    <dgm:pt modelId="{8C31B144-8C26-4E0C-B52D-A62381029094}" type="sibTrans" cxnId="{5A90367A-6178-455D-9DA7-5F65D928412C}">
      <dgm:prSet/>
      <dgm:spPr/>
      <dgm:t>
        <a:bodyPr/>
        <a:lstStyle/>
        <a:p>
          <a:endParaRPr lang="en-US"/>
        </a:p>
      </dgm:t>
    </dgm:pt>
    <dgm:pt modelId="{92826FF6-A617-4A10-8DE2-FABCE696ACD2}">
      <dgm:prSet/>
      <dgm:spPr/>
      <dgm:t>
        <a:bodyPr/>
        <a:lstStyle/>
        <a:p>
          <a:r>
            <a:rPr lang="nb-NO"/>
            <a:t>Vanskelig å gjøre store endringer</a:t>
          </a:r>
          <a:endParaRPr lang="en-US"/>
        </a:p>
      </dgm:t>
    </dgm:pt>
    <dgm:pt modelId="{A56C86C0-E8C8-4702-B285-8180A6948B4E}" type="parTrans" cxnId="{349339BB-842F-4037-A932-6024FE1CF607}">
      <dgm:prSet/>
      <dgm:spPr/>
      <dgm:t>
        <a:bodyPr/>
        <a:lstStyle/>
        <a:p>
          <a:endParaRPr lang="en-US"/>
        </a:p>
      </dgm:t>
    </dgm:pt>
    <dgm:pt modelId="{273FF889-BB28-4E97-ACB5-8F1425D7E1BB}" type="sibTrans" cxnId="{349339BB-842F-4037-A932-6024FE1CF607}">
      <dgm:prSet/>
      <dgm:spPr/>
      <dgm:t>
        <a:bodyPr/>
        <a:lstStyle/>
        <a:p>
          <a:endParaRPr lang="en-US"/>
        </a:p>
      </dgm:t>
    </dgm:pt>
    <dgm:pt modelId="{2B9675CF-C96A-41A9-B268-D74AE9B1163A}">
      <dgm:prSet/>
      <dgm:spPr/>
      <dgm:t>
        <a:bodyPr/>
        <a:lstStyle/>
        <a:p>
          <a:r>
            <a:rPr lang="nb-NO"/>
            <a:t>Vanskelig å oppgradere teknologi</a:t>
          </a:r>
          <a:endParaRPr lang="en-US"/>
        </a:p>
      </dgm:t>
    </dgm:pt>
    <dgm:pt modelId="{9D392D2D-C3D5-4F3B-AD4B-935D321799A0}" type="parTrans" cxnId="{C6593373-F49C-4EA3-B510-242FB2596AD4}">
      <dgm:prSet/>
      <dgm:spPr/>
      <dgm:t>
        <a:bodyPr/>
        <a:lstStyle/>
        <a:p>
          <a:endParaRPr lang="en-US"/>
        </a:p>
      </dgm:t>
    </dgm:pt>
    <dgm:pt modelId="{28929536-0F53-4048-8808-4CC30AD01873}" type="sibTrans" cxnId="{C6593373-F49C-4EA3-B510-242FB2596AD4}">
      <dgm:prSet/>
      <dgm:spPr/>
      <dgm:t>
        <a:bodyPr/>
        <a:lstStyle/>
        <a:p>
          <a:endParaRPr lang="en-US"/>
        </a:p>
      </dgm:t>
    </dgm:pt>
    <dgm:pt modelId="{C437C429-D25F-42AE-A8BB-AF8CDB43D900}">
      <dgm:prSet/>
      <dgm:spPr/>
      <dgm:t>
        <a:bodyPr/>
        <a:lstStyle/>
        <a:p>
          <a:r>
            <a:rPr lang="nb-NO"/>
            <a:t>Kan være tungt å slippe nye versjoner</a:t>
          </a:r>
          <a:endParaRPr lang="en-US"/>
        </a:p>
      </dgm:t>
    </dgm:pt>
    <dgm:pt modelId="{864B2D89-3D42-4350-B365-4DC1821517C0}" type="parTrans" cxnId="{C186B19D-0078-413C-82DE-15E9A327A0A0}">
      <dgm:prSet/>
      <dgm:spPr/>
      <dgm:t>
        <a:bodyPr/>
        <a:lstStyle/>
        <a:p>
          <a:endParaRPr lang="en-US"/>
        </a:p>
      </dgm:t>
    </dgm:pt>
    <dgm:pt modelId="{AA656419-D9CA-48A6-A93D-434FF3086F3A}" type="sibTrans" cxnId="{C186B19D-0078-413C-82DE-15E9A327A0A0}">
      <dgm:prSet/>
      <dgm:spPr/>
      <dgm:t>
        <a:bodyPr/>
        <a:lstStyle/>
        <a:p>
          <a:endParaRPr lang="en-US"/>
        </a:p>
      </dgm:t>
    </dgm:pt>
    <dgm:pt modelId="{DAD3D9CF-9405-48DF-AE27-7BFE190637F5}">
      <dgm:prSet/>
      <dgm:spPr/>
      <dgm:t>
        <a:bodyPr/>
        <a:lstStyle/>
        <a:p>
          <a:r>
            <a:rPr lang="nb-NO"/>
            <a:t>Best egnet for</a:t>
          </a:r>
          <a:endParaRPr lang="en-US"/>
        </a:p>
      </dgm:t>
    </dgm:pt>
    <dgm:pt modelId="{EFC11086-E7B4-4DF9-8204-A4F3163D377C}" type="parTrans" cxnId="{07E761F4-135E-4CCB-A20F-4359E378B8DA}">
      <dgm:prSet/>
      <dgm:spPr/>
      <dgm:t>
        <a:bodyPr/>
        <a:lstStyle/>
        <a:p>
          <a:endParaRPr lang="en-US"/>
        </a:p>
      </dgm:t>
    </dgm:pt>
    <dgm:pt modelId="{51D9B55C-58FD-4BB8-982E-E7FE9715A02B}" type="sibTrans" cxnId="{07E761F4-135E-4CCB-A20F-4359E378B8DA}">
      <dgm:prSet/>
      <dgm:spPr/>
      <dgm:t>
        <a:bodyPr/>
        <a:lstStyle/>
        <a:p>
          <a:endParaRPr lang="en-US"/>
        </a:p>
      </dgm:t>
    </dgm:pt>
    <dgm:pt modelId="{F768E712-C724-4B87-89A4-897FA91E64F3}">
      <dgm:prSet/>
      <dgm:spPr/>
      <dgm:t>
        <a:bodyPr/>
        <a:lstStyle/>
        <a:p>
          <a:r>
            <a:rPr lang="nb-NO"/>
            <a:t>Små enkle applikasjoner</a:t>
          </a:r>
          <a:endParaRPr lang="en-US"/>
        </a:p>
      </dgm:t>
    </dgm:pt>
    <dgm:pt modelId="{C0034BC7-AEEF-40E2-A0FB-0A7DF6FA8226}" type="parTrans" cxnId="{FBB088A0-320A-4B34-ADF6-A26BDDFB5FAB}">
      <dgm:prSet/>
      <dgm:spPr/>
      <dgm:t>
        <a:bodyPr/>
        <a:lstStyle/>
        <a:p>
          <a:endParaRPr lang="en-US"/>
        </a:p>
      </dgm:t>
    </dgm:pt>
    <dgm:pt modelId="{93C5DCC1-8FB3-469A-A078-B5EC65D4C8E9}" type="sibTrans" cxnId="{FBB088A0-320A-4B34-ADF6-A26BDDFB5FAB}">
      <dgm:prSet/>
      <dgm:spPr/>
      <dgm:t>
        <a:bodyPr/>
        <a:lstStyle/>
        <a:p>
          <a:endParaRPr lang="en-US"/>
        </a:p>
      </dgm:t>
    </dgm:pt>
    <dgm:pt modelId="{8624B19B-9081-445F-9B72-980541957663}">
      <dgm:prSet/>
      <dgm:spPr/>
      <dgm:t>
        <a:bodyPr/>
        <a:lstStyle/>
        <a:p>
          <a:r>
            <a:rPr lang="nb-NO"/>
            <a:t>Rask utvikling</a:t>
          </a:r>
          <a:endParaRPr lang="en-US"/>
        </a:p>
      </dgm:t>
    </dgm:pt>
    <dgm:pt modelId="{52EB1138-47CB-4FF9-97C6-2B65D85FCBFB}" type="parTrans" cxnId="{899BFF62-4513-4D28-8510-456A92421D89}">
      <dgm:prSet/>
      <dgm:spPr/>
      <dgm:t>
        <a:bodyPr/>
        <a:lstStyle/>
        <a:p>
          <a:endParaRPr lang="en-US"/>
        </a:p>
      </dgm:t>
    </dgm:pt>
    <dgm:pt modelId="{8F480609-5FF7-4C76-9261-3EABC22CB62A}" type="sibTrans" cxnId="{899BFF62-4513-4D28-8510-456A92421D89}">
      <dgm:prSet/>
      <dgm:spPr/>
      <dgm:t>
        <a:bodyPr/>
        <a:lstStyle/>
        <a:p>
          <a:endParaRPr lang="en-US"/>
        </a:p>
      </dgm:t>
    </dgm:pt>
    <dgm:pt modelId="{4233A784-23FC-4E0B-B68A-38A72F70F89B}">
      <dgm:prSet/>
      <dgm:spPr/>
      <dgm:t>
        <a:bodyPr/>
        <a:lstStyle/>
        <a:p>
          <a:r>
            <a:rPr lang="en-US"/>
            <a:t>Alle </a:t>
          </a:r>
          <a:r>
            <a:rPr lang="en-US" err="1"/>
            <a:t>komponenter</a:t>
          </a:r>
          <a:r>
            <a:rPr lang="en-US"/>
            <a:t> </a:t>
          </a:r>
          <a:r>
            <a:rPr lang="en-US" err="1"/>
            <a:t>deler</a:t>
          </a:r>
          <a:r>
            <a:rPr lang="en-US"/>
            <a:t> </a:t>
          </a:r>
          <a:r>
            <a:rPr lang="en-US" err="1"/>
            <a:t>samme</a:t>
          </a:r>
          <a:r>
            <a:rPr lang="en-US"/>
            <a:t> database</a:t>
          </a:r>
        </a:p>
      </dgm:t>
    </dgm:pt>
    <dgm:pt modelId="{BD40E5AD-81BA-42A1-9ED3-AFA6DB7B6C5B}" type="parTrans" cxnId="{BD92379F-E2FB-45CA-8671-647746726773}">
      <dgm:prSet/>
      <dgm:spPr/>
      <dgm:t>
        <a:bodyPr/>
        <a:lstStyle/>
        <a:p>
          <a:endParaRPr lang="nb-NO"/>
        </a:p>
      </dgm:t>
    </dgm:pt>
    <dgm:pt modelId="{7F9BFEEA-55BD-4705-B9CE-FF05B713CC5D}" type="sibTrans" cxnId="{BD92379F-E2FB-45CA-8671-647746726773}">
      <dgm:prSet/>
      <dgm:spPr/>
      <dgm:t>
        <a:bodyPr/>
        <a:lstStyle/>
        <a:p>
          <a:endParaRPr lang="nb-NO"/>
        </a:p>
      </dgm:t>
    </dgm:pt>
    <dgm:pt modelId="{AA35A252-1D62-42FD-8D8F-9A9019793BB8}">
      <dgm:prSet/>
      <dgm:spPr/>
      <dgm:t>
        <a:bodyPr/>
        <a:lstStyle/>
        <a:p>
          <a:r>
            <a:rPr lang="en-US" err="1"/>
            <a:t>Kort</a:t>
          </a:r>
          <a:r>
            <a:rPr lang="en-US"/>
            <a:t> </a:t>
          </a:r>
          <a:r>
            <a:rPr lang="en-US" err="1"/>
            <a:t>levetid</a:t>
          </a:r>
          <a:endParaRPr lang="en-US"/>
        </a:p>
      </dgm:t>
    </dgm:pt>
    <dgm:pt modelId="{336BFCD7-0DA2-432D-9848-D761991FA17A}" type="parTrans" cxnId="{235FFBF1-08F9-408B-8AAD-855C7543DF20}">
      <dgm:prSet/>
      <dgm:spPr/>
      <dgm:t>
        <a:bodyPr/>
        <a:lstStyle/>
        <a:p>
          <a:endParaRPr lang="nb-NO"/>
        </a:p>
      </dgm:t>
    </dgm:pt>
    <dgm:pt modelId="{EFB43C77-F2B9-41CE-BDEC-E39ECDFDA365}" type="sibTrans" cxnId="{235FFBF1-08F9-408B-8AAD-855C7543DF20}">
      <dgm:prSet/>
      <dgm:spPr/>
      <dgm:t>
        <a:bodyPr/>
        <a:lstStyle/>
        <a:p>
          <a:endParaRPr lang="nb-NO"/>
        </a:p>
      </dgm:t>
    </dgm:pt>
    <dgm:pt modelId="{2CFB2294-6809-4DC3-9EFE-5AC12403065C}" type="pres">
      <dgm:prSet presAssocID="{73C6160C-21AE-470F-B877-2608AC357E3B}" presName="Name0" presStyleCnt="0">
        <dgm:presLayoutVars>
          <dgm:dir/>
          <dgm:animLvl val="lvl"/>
          <dgm:resizeHandles val="exact"/>
        </dgm:presLayoutVars>
      </dgm:prSet>
      <dgm:spPr/>
    </dgm:pt>
    <dgm:pt modelId="{726B55DD-99EF-4713-8E11-AF6C8DCE9A5A}" type="pres">
      <dgm:prSet presAssocID="{5E2DF27E-2038-448B-B75C-A1EBA004B126}" presName="linNode" presStyleCnt="0"/>
      <dgm:spPr/>
    </dgm:pt>
    <dgm:pt modelId="{500570E4-F0E7-4FA2-8437-1EFECAF1F317}" type="pres">
      <dgm:prSet presAssocID="{5E2DF27E-2038-448B-B75C-A1EBA004B1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2E887B8-0898-465B-B739-82385CED734F}" type="pres">
      <dgm:prSet presAssocID="{5E2DF27E-2038-448B-B75C-A1EBA004B126}" presName="descendantText" presStyleLbl="alignAccFollowNode1" presStyleIdx="0" presStyleCnt="4">
        <dgm:presLayoutVars>
          <dgm:bulletEnabled val="1"/>
        </dgm:presLayoutVars>
      </dgm:prSet>
      <dgm:spPr/>
    </dgm:pt>
    <dgm:pt modelId="{E170F6F6-C19D-4A6A-8267-7A7F29FB265A}" type="pres">
      <dgm:prSet presAssocID="{AAD69B43-BF2A-445C-84C2-8CC8F5E8AB56}" presName="sp" presStyleCnt="0"/>
      <dgm:spPr/>
    </dgm:pt>
    <dgm:pt modelId="{DF025BE2-47E7-4095-B77E-3FF864E82D07}" type="pres">
      <dgm:prSet presAssocID="{E1B8BB5C-2207-46E9-B637-8092EC1F7F62}" presName="linNode" presStyleCnt="0"/>
      <dgm:spPr/>
    </dgm:pt>
    <dgm:pt modelId="{FCB1F01E-055D-4065-9628-8FA7990B0B75}" type="pres">
      <dgm:prSet presAssocID="{E1B8BB5C-2207-46E9-B637-8092EC1F7F6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6ECEA3F-AB0C-4390-B46E-03F49D9243FF}" type="pres">
      <dgm:prSet presAssocID="{E1B8BB5C-2207-46E9-B637-8092EC1F7F62}" presName="descendantText" presStyleLbl="alignAccFollowNode1" presStyleIdx="1" presStyleCnt="4">
        <dgm:presLayoutVars>
          <dgm:bulletEnabled val="1"/>
        </dgm:presLayoutVars>
      </dgm:prSet>
      <dgm:spPr/>
    </dgm:pt>
    <dgm:pt modelId="{021C588C-3F7A-456E-9F7A-494A6E47DE46}" type="pres">
      <dgm:prSet presAssocID="{323722C4-8F5F-4641-B5C7-8D8C4655A0BC}" presName="sp" presStyleCnt="0"/>
      <dgm:spPr/>
    </dgm:pt>
    <dgm:pt modelId="{DF72F4A6-4F4F-4FD4-95F5-673B3606F896}" type="pres">
      <dgm:prSet presAssocID="{0E9D0CCD-1966-4289-B8D6-F921F0C68805}" presName="linNode" presStyleCnt="0"/>
      <dgm:spPr/>
    </dgm:pt>
    <dgm:pt modelId="{5BA00686-CD70-430A-AF4F-CC99F72E9166}" type="pres">
      <dgm:prSet presAssocID="{0E9D0CCD-1966-4289-B8D6-F921F0C6880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66BE701-D8CC-41EB-8DA4-6A066F848ACF}" type="pres">
      <dgm:prSet presAssocID="{0E9D0CCD-1966-4289-B8D6-F921F0C68805}" presName="descendantText" presStyleLbl="alignAccFollowNode1" presStyleIdx="2" presStyleCnt="4">
        <dgm:presLayoutVars>
          <dgm:bulletEnabled val="1"/>
        </dgm:presLayoutVars>
      </dgm:prSet>
      <dgm:spPr/>
    </dgm:pt>
    <dgm:pt modelId="{30314139-0113-462B-925E-80F724E7E272}" type="pres">
      <dgm:prSet presAssocID="{8C31B144-8C26-4E0C-B52D-A62381029094}" presName="sp" presStyleCnt="0"/>
      <dgm:spPr/>
    </dgm:pt>
    <dgm:pt modelId="{CFA9D33F-97BE-4FF2-A492-0BA4624D7A17}" type="pres">
      <dgm:prSet presAssocID="{DAD3D9CF-9405-48DF-AE27-7BFE190637F5}" presName="linNode" presStyleCnt="0"/>
      <dgm:spPr/>
    </dgm:pt>
    <dgm:pt modelId="{3F94742A-2B1F-425A-BC5C-B0F614930565}" type="pres">
      <dgm:prSet presAssocID="{DAD3D9CF-9405-48DF-AE27-7BFE190637F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2BAE508-3101-4FC2-A5DA-72D4CF5B331B}" type="pres">
      <dgm:prSet presAssocID="{DAD3D9CF-9405-48DF-AE27-7BFE190637F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A02CD09-3381-4246-9C05-2EA06DFEA988}" type="presOf" srcId="{C651D50A-5B25-477C-9D1A-72849D63FCE1}" destId="{E6ECEA3F-AB0C-4390-B46E-03F49D9243FF}" srcOrd="0" destOrd="2" presId="urn:microsoft.com/office/officeart/2005/8/layout/vList5"/>
    <dgm:cxn modelId="{01D2E409-4351-4C6F-A243-755765ED87F7}" srcId="{73C6160C-21AE-470F-B877-2608AC357E3B}" destId="{E1B8BB5C-2207-46E9-B637-8092EC1F7F62}" srcOrd="1" destOrd="0" parTransId="{01B4BC5D-FC1E-4921-B565-FC540CE9CCCF}" sibTransId="{323722C4-8F5F-4641-B5C7-8D8C4655A0BC}"/>
    <dgm:cxn modelId="{7334E915-1E89-4186-A57F-8A3A2867B128}" type="presOf" srcId="{AA35A252-1D62-42FD-8D8F-9A9019793BB8}" destId="{22BAE508-3101-4FC2-A5DA-72D4CF5B331B}" srcOrd="0" destOrd="1" presId="urn:microsoft.com/office/officeart/2005/8/layout/vList5"/>
    <dgm:cxn modelId="{6B81331D-92B1-4CFB-BFF6-77EA1C84EC59}" type="presOf" srcId="{C437C429-D25F-42AE-A8BB-AF8CDB43D900}" destId="{366BE701-D8CC-41EB-8DA4-6A066F848ACF}" srcOrd="0" destOrd="2" presId="urn:microsoft.com/office/officeart/2005/8/layout/vList5"/>
    <dgm:cxn modelId="{DC02B222-6435-4079-801A-F5EDB04550FD}" type="presOf" srcId="{23536BB3-83F3-4D6A-A536-16EED51E3027}" destId="{F2E887B8-0898-465B-B739-82385CED734F}" srcOrd="0" destOrd="0" presId="urn:microsoft.com/office/officeart/2005/8/layout/vList5"/>
    <dgm:cxn modelId="{7755E934-A903-4A1E-ABDC-054012D88E95}" srcId="{73C6160C-21AE-470F-B877-2608AC357E3B}" destId="{5E2DF27E-2038-448B-B75C-A1EBA004B126}" srcOrd="0" destOrd="0" parTransId="{F3318239-BD96-492A-8F6B-88CFD790BC03}" sibTransId="{AAD69B43-BF2A-445C-84C2-8CC8F5E8AB56}"/>
    <dgm:cxn modelId="{04C08239-D0CB-4D4C-B05F-6BB68B51784A}" type="presOf" srcId="{0E9D0CCD-1966-4289-B8D6-F921F0C68805}" destId="{5BA00686-CD70-430A-AF4F-CC99F72E9166}" srcOrd="0" destOrd="0" presId="urn:microsoft.com/office/officeart/2005/8/layout/vList5"/>
    <dgm:cxn modelId="{FDE3025F-6072-4EE8-B120-74A6CEF12EF7}" type="presOf" srcId="{F768E712-C724-4B87-89A4-897FA91E64F3}" destId="{22BAE508-3101-4FC2-A5DA-72D4CF5B331B}" srcOrd="0" destOrd="0" presId="urn:microsoft.com/office/officeart/2005/8/layout/vList5"/>
    <dgm:cxn modelId="{899BFF62-4513-4D28-8510-456A92421D89}" srcId="{DAD3D9CF-9405-48DF-AE27-7BFE190637F5}" destId="{8624B19B-9081-445F-9B72-980541957663}" srcOrd="2" destOrd="0" parTransId="{52EB1138-47CB-4FF9-97C6-2B65D85FCBFB}" sibTransId="{8F480609-5FF7-4C76-9261-3EABC22CB62A}"/>
    <dgm:cxn modelId="{465B5550-D119-41A9-81D2-B4C5EEB920EA}" type="presOf" srcId="{AB8BC50D-9EAC-4385-B1ED-2ED15FBD8287}" destId="{F2E887B8-0898-465B-B739-82385CED734F}" srcOrd="0" destOrd="2" presId="urn:microsoft.com/office/officeart/2005/8/layout/vList5"/>
    <dgm:cxn modelId="{4F7B2253-0762-4C62-838C-FAFB2825DE9E}" type="presOf" srcId="{5E2DF27E-2038-448B-B75C-A1EBA004B126}" destId="{500570E4-F0E7-4FA2-8437-1EFECAF1F317}" srcOrd="0" destOrd="0" presId="urn:microsoft.com/office/officeart/2005/8/layout/vList5"/>
    <dgm:cxn modelId="{C6593373-F49C-4EA3-B510-242FB2596AD4}" srcId="{0E9D0CCD-1966-4289-B8D6-F921F0C68805}" destId="{2B9675CF-C96A-41A9-B268-D74AE9B1163A}" srcOrd="1" destOrd="0" parTransId="{9D392D2D-C3D5-4F3B-AD4B-935D321799A0}" sibTransId="{28929536-0F53-4048-8808-4CC30AD01873}"/>
    <dgm:cxn modelId="{ECA27354-B3EB-47E2-BAF6-222E7380BEB1}" type="presOf" srcId="{8624B19B-9081-445F-9B72-980541957663}" destId="{22BAE508-3101-4FC2-A5DA-72D4CF5B331B}" srcOrd="0" destOrd="2" presId="urn:microsoft.com/office/officeart/2005/8/layout/vList5"/>
    <dgm:cxn modelId="{F994CB57-D4E1-469A-A595-FF3A1EC2CB5F}" type="presOf" srcId="{92826FF6-A617-4A10-8DE2-FABCE696ACD2}" destId="{366BE701-D8CC-41EB-8DA4-6A066F848ACF}" srcOrd="0" destOrd="0" presId="urn:microsoft.com/office/officeart/2005/8/layout/vList5"/>
    <dgm:cxn modelId="{A789D477-9E3A-4BDC-B65B-B751CDA3E794}" type="presOf" srcId="{73C6160C-21AE-470F-B877-2608AC357E3B}" destId="{2CFB2294-6809-4DC3-9EFE-5AC12403065C}" srcOrd="0" destOrd="0" presId="urn:microsoft.com/office/officeart/2005/8/layout/vList5"/>
    <dgm:cxn modelId="{1D22F858-36A2-4E27-8507-9B70614C05FD}" type="presOf" srcId="{4233A784-23FC-4E0B-B68A-38A72F70F89B}" destId="{F2E887B8-0898-465B-B739-82385CED734F}" srcOrd="0" destOrd="3" presId="urn:microsoft.com/office/officeart/2005/8/layout/vList5"/>
    <dgm:cxn modelId="{5A90367A-6178-455D-9DA7-5F65D928412C}" srcId="{73C6160C-21AE-470F-B877-2608AC357E3B}" destId="{0E9D0CCD-1966-4289-B8D6-F921F0C68805}" srcOrd="2" destOrd="0" parTransId="{8584C1EE-AC3C-4BE5-A45B-B52BADE016F5}" sibTransId="{8C31B144-8C26-4E0C-B52D-A62381029094}"/>
    <dgm:cxn modelId="{7275AB7F-9D37-4FE4-8EDF-A27C1F814F09}" type="presOf" srcId="{602DABAD-8D6B-4AE6-9EA4-6F8298688030}" destId="{E6ECEA3F-AB0C-4390-B46E-03F49D9243FF}" srcOrd="0" destOrd="1" presId="urn:microsoft.com/office/officeart/2005/8/layout/vList5"/>
    <dgm:cxn modelId="{A8873E87-C345-4B63-9ADE-EA38741E607F}" srcId="{5E2DF27E-2038-448B-B75C-A1EBA004B126}" destId="{88B75341-3B58-44C3-91BA-278DB951497B}" srcOrd="1" destOrd="0" parTransId="{7640B6EF-EDDF-4A6D-A3BD-ACDCCDD00013}" sibTransId="{F3CEF25C-8E03-4168-A2F4-6DA91723CD7D}"/>
    <dgm:cxn modelId="{C186B19D-0078-413C-82DE-15E9A327A0A0}" srcId="{0E9D0CCD-1966-4289-B8D6-F921F0C68805}" destId="{C437C429-D25F-42AE-A8BB-AF8CDB43D900}" srcOrd="2" destOrd="0" parTransId="{864B2D89-3D42-4350-B365-4DC1821517C0}" sibTransId="{AA656419-D9CA-48A6-A93D-434FF3086F3A}"/>
    <dgm:cxn modelId="{BD92379F-E2FB-45CA-8671-647746726773}" srcId="{5E2DF27E-2038-448B-B75C-A1EBA004B126}" destId="{4233A784-23FC-4E0B-B68A-38A72F70F89B}" srcOrd="3" destOrd="0" parTransId="{BD40E5AD-81BA-42A1-9ED3-AFA6DB7B6C5B}" sibTransId="{7F9BFEEA-55BD-4705-B9CE-FF05B713CC5D}"/>
    <dgm:cxn modelId="{FBB088A0-320A-4B34-ADF6-A26BDDFB5FAB}" srcId="{DAD3D9CF-9405-48DF-AE27-7BFE190637F5}" destId="{F768E712-C724-4B87-89A4-897FA91E64F3}" srcOrd="0" destOrd="0" parTransId="{C0034BC7-AEEF-40E2-A0FB-0A7DF6FA8226}" sibTransId="{93C5DCC1-8FB3-469A-A078-B5EC65D4C8E9}"/>
    <dgm:cxn modelId="{EBF5CFB8-F8B2-4093-ACD8-C4AC1FE6E3C5}" srcId="{E1B8BB5C-2207-46E9-B637-8092EC1F7F62}" destId="{3AAC841C-33C8-4A0B-A55D-939781C7DB71}" srcOrd="0" destOrd="0" parTransId="{0E1850F9-E0BE-4346-BD51-1A40CBB3E018}" sibTransId="{525746E8-E8B4-479C-B0BC-D965EDCCE9F3}"/>
    <dgm:cxn modelId="{349339BB-842F-4037-A932-6024FE1CF607}" srcId="{0E9D0CCD-1966-4289-B8D6-F921F0C68805}" destId="{92826FF6-A617-4A10-8DE2-FABCE696ACD2}" srcOrd="0" destOrd="0" parTransId="{A56C86C0-E8C8-4702-B285-8180A6948B4E}" sibTransId="{273FF889-BB28-4E97-ACB5-8F1425D7E1BB}"/>
    <dgm:cxn modelId="{BE2C81C1-DA45-4FB2-B317-AA7A84822D0E}" srcId="{5E2DF27E-2038-448B-B75C-A1EBA004B126}" destId="{23536BB3-83F3-4D6A-A536-16EED51E3027}" srcOrd="0" destOrd="0" parTransId="{F8736721-B39C-40B3-AED2-068BF42AC94F}" sibTransId="{F2358559-7ADC-44B8-A6B1-CEC2C58C3B2B}"/>
    <dgm:cxn modelId="{AF8BC1C1-8C0F-451B-8EBE-3B5325FA2A8F}" type="presOf" srcId="{DAD3D9CF-9405-48DF-AE27-7BFE190637F5}" destId="{3F94742A-2B1F-425A-BC5C-B0F614930565}" srcOrd="0" destOrd="0" presId="urn:microsoft.com/office/officeart/2005/8/layout/vList5"/>
    <dgm:cxn modelId="{7B6203CA-31DF-41C5-BC5D-325299A15189}" type="presOf" srcId="{E1B8BB5C-2207-46E9-B637-8092EC1F7F62}" destId="{FCB1F01E-055D-4065-9628-8FA7990B0B75}" srcOrd="0" destOrd="0" presId="urn:microsoft.com/office/officeart/2005/8/layout/vList5"/>
    <dgm:cxn modelId="{C87360CB-FD36-42F2-AA4C-101FA36C3487}" type="presOf" srcId="{2B9675CF-C96A-41A9-B268-D74AE9B1163A}" destId="{366BE701-D8CC-41EB-8DA4-6A066F848ACF}" srcOrd="0" destOrd="1" presId="urn:microsoft.com/office/officeart/2005/8/layout/vList5"/>
    <dgm:cxn modelId="{DC90FBD4-85E6-439F-ACA9-FEE9A8CE69A0}" type="presOf" srcId="{3AAC841C-33C8-4A0B-A55D-939781C7DB71}" destId="{E6ECEA3F-AB0C-4390-B46E-03F49D9243FF}" srcOrd="0" destOrd="0" presId="urn:microsoft.com/office/officeart/2005/8/layout/vList5"/>
    <dgm:cxn modelId="{31CB09EA-172F-4469-9F7F-BAFA2888A132}" srcId="{E1B8BB5C-2207-46E9-B637-8092EC1F7F62}" destId="{602DABAD-8D6B-4AE6-9EA4-6F8298688030}" srcOrd="1" destOrd="0" parTransId="{C697AF02-FEB4-42B7-B039-B71ECC2FFE90}" sibTransId="{B1F48AD8-EB71-41BA-87AF-E20A9931291C}"/>
    <dgm:cxn modelId="{817BA5EA-7982-4680-90CB-A66177DCB754}" srcId="{5E2DF27E-2038-448B-B75C-A1EBA004B126}" destId="{AB8BC50D-9EAC-4385-B1ED-2ED15FBD8287}" srcOrd="2" destOrd="0" parTransId="{18C277ED-03D6-4074-9254-78BA07605211}" sibTransId="{92CB1F84-555E-468A-8DE5-2AE818F0613E}"/>
    <dgm:cxn modelId="{431952F1-875D-4A71-A431-3F7BD0BAC90A}" srcId="{E1B8BB5C-2207-46E9-B637-8092EC1F7F62}" destId="{C651D50A-5B25-477C-9D1A-72849D63FCE1}" srcOrd="2" destOrd="0" parTransId="{1A4A1617-D11E-4D68-976F-2562AB6833D3}" sibTransId="{D28AEDC9-DCE8-428A-864D-01FAAF0FF7C6}"/>
    <dgm:cxn modelId="{235FFBF1-08F9-408B-8AAD-855C7543DF20}" srcId="{DAD3D9CF-9405-48DF-AE27-7BFE190637F5}" destId="{AA35A252-1D62-42FD-8D8F-9A9019793BB8}" srcOrd="1" destOrd="0" parTransId="{336BFCD7-0DA2-432D-9848-D761991FA17A}" sibTransId="{EFB43C77-F2B9-41CE-BDEC-E39ECDFDA365}"/>
    <dgm:cxn modelId="{07E761F4-135E-4CCB-A20F-4359E378B8DA}" srcId="{73C6160C-21AE-470F-B877-2608AC357E3B}" destId="{DAD3D9CF-9405-48DF-AE27-7BFE190637F5}" srcOrd="3" destOrd="0" parTransId="{EFC11086-E7B4-4DF9-8204-A4F3163D377C}" sibTransId="{51D9B55C-58FD-4BB8-982E-E7FE9715A02B}"/>
    <dgm:cxn modelId="{CFB2B4F9-140C-4017-8E1D-F10EB3E5E34A}" type="presOf" srcId="{88B75341-3B58-44C3-91BA-278DB951497B}" destId="{F2E887B8-0898-465B-B739-82385CED734F}" srcOrd="0" destOrd="1" presId="urn:microsoft.com/office/officeart/2005/8/layout/vList5"/>
    <dgm:cxn modelId="{ED52FD05-E77B-4E69-85FC-48A9BDBA0E67}" type="presParOf" srcId="{2CFB2294-6809-4DC3-9EFE-5AC12403065C}" destId="{726B55DD-99EF-4713-8E11-AF6C8DCE9A5A}" srcOrd="0" destOrd="0" presId="urn:microsoft.com/office/officeart/2005/8/layout/vList5"/>
    <dgm:cxn modelId="{81134986-3C92-46E7-85D3-089478D3E65D}" type="presParOf" srcId="{726B55DD-99EF-4713-8E11-AF6C8DCE9A5A}" destId="{500570E4-F0E7-4FA2-8437-1EFECAF1F317}" srcOrd="0" destOrd="0" presId="urn:microsoft.com/office/officeart/2005/8/layout/vList5"/>
    <dgm:cxn modelId="{A1AEC5B0-9F48-4263-ABC0-A165F59FE4B2}" type="presParOf" srcId="{726B55DD-99EF-4713-8E11-AF6C8DCE9A5A}" destId="{F2E887B8-0898-465B-B739-82385CED734F}" srcOrd="1" destOrd="0" presId="urn:microsoft.com/office/officeart/2005/8/layout/vList5"/>
    <dgm:cxn modelId="{4B9195A3-744D-49B8-B577-70643C2A81B8}" type="presParOf" srcId="{2CFB2294-6809-4DC3-9EFE-5AC12403065C}" destId="{E170F6F6-C19D-4A6A-8267-7A7F29FB265A}" srcOrd="1" destOrd="0" presId="urn:microsoft.com/office/officeart/2005/8/layout/vList5"/>
    <dgm:cxn modelId="{B6EB0C83-71E7-40A1-B236-021747B95D0F}" type="presParOf" srcId="{2CFB2294-6809-4DC3-9EFE-5AC12403065C}" destId="{DF025BE2-47E7-4095-B77E-3FF864E82D07}" srcOrd="2" destOrd="0" presId="urn:microsoft.com/office/officeart/2005/8/layout/vList5"/>
    <dgm:cxn modelId="{84C76858-A912-4837-8B06-126C11BC6841}" type="presParOf" srcId="{DF025BE2-47E7-4095-B77E-3FF864E82D07}" destId="{FCB1F01E-055D-4065-9628-8FA7990B0B75}" srcOrd="0" destOrd="0" presId="urn:microsoft.com/office/officeart/2005/8/layout/vList5"/>
    <dgm:cxn modelId="{90A3D89B-BAC4-44F5-8273-10EDA08C6A24}" type="presParOf" srcId="{DF025BE2-47E7-4095-B77E-3FF864E82D07}" destId="{E6ECEA3F-AB0C-4390-B46E-03F49D9243FF}" srcOrd="1" destOrd="0" presId="urn:microsoft.com/office/officeart/2005/8/layout/vList5"/>
    <dgm:cxn modelId="{D769AA09-A40E-48BE-B09A-938E20337313}" type="presParOf" srcId="{2CFB2294-6809-4DC3-9EFE-5AC12403065C}" destId="{021C588C-3F7A-456E-9F7A-494A6E47DE46}" srcOrd="3" destOrd="0" presId="urn:microsoft.com/office/officeart/2005/8/layout/vList5"/>
    <dgm:cxn modelId="{BB4E9B9C-44AD-48C1-A0E9-C2C3DCFA3625}" type="presParOf" srcId="{2CFB2294-6809-4DC3-9EFE-5AC12403065C}" destId="{DF72F4A6-4F4F-4FD4-95F5-673B3606F896}" srcOrd="4" destOrd="0" presId="urn:microsoft.com/office/officeart/2005/8/layout/vList5"/>
    <dgm:cxn modelId="{FA83534C-9FC2-4393-A2CB-76DE8F453E0A}" type="presParOf" srcId="{DF72F4A6-4F4F-4FD4-95F5-673B3606F896}" destId="{5BA00686-CD70-430A-AF4F-CC99F72E9166}" srcOrd="0" destOrd="0" presId="urn:microsoft.com/office/officeart/2005/8/layout/vList5"/>
    <dgm:cxn modelId="{0ED3B458-94AC-429B-9E15-421499878B48}" type="presParOf" srcId="{DF72F4A6-4F4F-4FD4-95F5-673B3606F896}" destId="{366BE701-D8CC-41EB-8DA4-6A066F848ACF}" srcOrd="1" destOrd="0" presId="urn:microsoft.com/office/officeart/2005/8/layout/vList5"/>
    <dgm:cxn modelId="{07534293-8DEA-4BEF-BB66-60E209C4992E}" type="presParOf" srcId="{2CFB2294-6809-4DC3-9EFE-5AC12403065C}" destId="{30314139-0113-462B-925E-80F724E7E272}" srcOrd="5" destOrd="0" presId="urn:microsoft.com/office/officeart/2005/8/layout/vList5"/>
    <dgm:cxn modelId="{F26C2C75-C1C9-4DB5-BEE3-D880A46C5704}" type="presParOf" srcId="{2CFB2294-6809-4DC3-9EFE-5AC12403065C}" destId="{CFA9D33F-97BE-4FF2-A492-0BA4624D7A17}" srcOrd="6" destOrd="0" presId="urn:microsoft.com/office/officeart/2005/8/layout/vList5"/>
    <dgm:cxn modelId="{19C6C429-EC62-4C08-9F52-1D6C2823F9AE}" type="presParOf" srcId="{CFA9D33F-97BE-4FF2-A492-0BA4624D7A17}" destId="{3F94742A-2B1F-425A-BC5C-B0F614930565}" srcOrd="0" destOrd="0" presId="urn:microsoft.com/office/officeart/2005/8/layout/vList5"/>
    <dgm:cxn modelId="{930E0C3E-917A-4DB4-B344-35DC806FA5F6}" type="presParOf" srcId="{CFA9D33F-97BE-4FF2-A492-0BA4624D7A17}" destId="{22BAE508-3101-4FC2-A5DA-72D4CF5B33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8B16E-9182-4FB6-AC2D-D00F7DD11DC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17D59-F3B0-478C-AC5E-38CEC7E5C5B9}">
      <dgm:prSet custT="1"/>
      <dgm:spPr/>
      <dgm:t>
        <a:bodyPr/>
        <a:lstStyle/>
        <a:p>
          <a:r>
            <a:rPr lang="nb-NO" sz="2800" dirty="0"/>
            <a:t>Løst koblet kode</a:t>
          </a:r>
        </a:p>
      </dgm:t>
    </dgm:pt>
    <dgm:pt modelId="{46DA108F-02D2-496F-A1EE-38D1B8062243}" type="parTrans" cxnId="{5F08159C-2B52-40A4-B7FE-06C7BB501248}">
      <dgm:prSet/>
      <dgm:spPr/>
      <dgm:t>
        <a:bodyPr/>
        <a:lstStyle/>
        <a:p>
          <a:endParaRPr lang="en-US"/>
        </a:p>
      </dgm:t>
    </dgm:pt>
    <dgm:pt modelId="{9FA7EF1B-A339-4EC2-8A9B-394BE63B775C}" type="sibTrans" cxnId="{5F08159C-2B52-40A4-B7FE-06C7BB501248}">
      <dgm:prSet/>
      <dgm:spPr/>
      <dgm:t>
        <a:bodyPr/>
        <a:lstStyle/>
        <a:p>
          <a:endParaRPr lang="en-US"/>
        </a:p>
      </dgm:t>
    </dgm:pt>
    <dgm:pt modelId="{D815EB30-7B12-4643-91B3-E75E8B705ECC}">
      <dgm:prSet/>
      <dgm:spPr/>
      <dgm:t>
        <a:bodyPr/>
        <a:lstStyle/>
        <a:p>
          <a:r>
            <a:rPr lang="nb-NO"/>
            <a:t>Komponentene kan ofte bygges og kjøres individuelt</a:t>
          </a:r>
          <a:endParaRPr lang="en-US"/>
        </a:p>
      </dgm:t>
    </dgm:pt>
    <dgm:pt modelId="{94EA4CC5-1ED8-4BF2-A020-4EA8C40D1DC6}" type="parTrans" cxnId="{C4BAB67C-3F4B-442B-9D41-82488A247AE6}">
      <dgm:prSet/>
      <dgm:spPr/>
      <dgm:t>
        <a:bodyPr/>
        <a:lstStyle/>
        <a:p>
          <a:endParaRPr lang="en-US"/>
        </a:p>
      </dgm:t>
    </dgm:pt>
    <dgm:pt modelId="{B1B37653-D288-428A-BA21-D5D3F3086E88}" type="sibTrans" cxnId="{C4BAB67C-3F4B-442B-9D41-82488A247AE6}">
      <dgm:prSet/>
      <dgm:spPr/>
      <dgm:t>
        <a:bodyPr/>
        <a:lstStyle/>
        <a:p>
          <a:endParaRPr lang="en-US"/>
        </a:p>
      </dgm:t>
    </dgm:pt>
    <dgm:pt modelId="{FDF03C37-2E41-49D5-8159-FA44E7EEABB3}">
      <dgm:prSet/>
      <dgm:spPr/>
      <dgm:t>
        <a:bodyPr/>
        <a:lstStyle/>
        <a:p>
          <a:r>
            <a:rPr lang="nb-NO"/>
            <a:t>Endringer i én komponent skal IKKE påvirke andre komponenter</a:t>
          </a:r>
          <a:endParaRPr lang="en-US"/>
        </a:p>
      </dgm:t>
    </dgm:pt>
    <dgm:pt modelId="{6D7B1990-8DD7-4075-BA91-C3D6EA2DF9E4}" type="parTrans" cxnId="{4100FAEF-452B-451C-8B64-694FF51CFBAC}">
      <dgm:prSet/>
      <dgm:spPr/>
      <dgm:t>
        <a:bodyPr/>
        <a:lstStyle/>
        <a:p>
          <a:endParaRPr lang="en-US"/>
        </a:p>
      </dgm:t>
    </dgm:pt>
    <dgm:pt modelId="{B79135C2-2C67-4DD3-B8E0-6DEF5A5F8840}" type="sibTrans" cxnId="{4100FAEF-452B-451C-8B64-694FF51CFBAC}">
      <dgm:prSet/>
      <dgm:spPr/>
      <dgm:t>
        <a:bodyPr/>
        <a:lstStyle/>
        <a:p>
          <a:endParaRPr lang="en-US"/>
        </a:p>
      </dgm:t>
    </dgm:pt>
    <dgm:pt modelId="{69926AD3-8A94-4843-BBED-DB7F13A620D5}">
      <dgm:prSet/>
      <dgm:spPr/>
      <dgm:t>
        <a:bodyPr/>
        <a:lstStyle/>
        <a:p>
          <a:r>
            <a:rPr lang="nb-NO" dirty="0"/>
            <a:t>Komponenter kan typisk byttes ut enkelt</a:t>
          </a:r>
          <a:endParaRPr lang="en-US" dirty="0"/>
        </a:p>
      </dgm:t>
    </dgm:pt>
    <dgm:pt modelId="{DE35A7F9-E026-4A60-9B2E-7839081D4938}" type="parTrans" cxnId="{33557314-7C19-4F06-B0C6-A14A51364085}">
      <dgm:prSet/>
      <dgm:spPr/>
      <dgm:t>
        <a:bodyPr/>
        <a:lstStyle/>
        <a:p>
          <a:endParaRPr lang="en-US"/>
        </a:p>
      </dgm:t>
    </dgm:pt>
    <dgm:pt modelId="{D3E33947-9EE6-4E3E-9CA6-BCCFF8A4B8A3}" type="sibTrans" cxnId="{33557314-7C19-4F06-B0C6-A14A51364085}">
      <dgm:prSet/>
      <dgm:spPr/>
      <dgm:t>
        <a:bodyPr/>
        <a:lstStyle/>
        <a:p>
          <a:endParaRPr lang="en-US"/>
        </a:p>
      </dgm:t>
    </dgm:pt>
    <dgm:pt modelId="{76AFB4B1-A3BB-4D04-BA2E-919D94E36060}">
      <dgm:prSet custT="1"/>
      <dgm:spPr/>
      <dgm:t>
        <a:bodyPr/>
        <a:lstStyle/>
        <a:p>
          <a:r>
            <a:rPr lang="nb-NO" sz="3200" dirty="0"/>
            <a:t>Fordeler</a:t>
          </a:r>
          <a:endParaRPr lang="en-US" sz="3200" dirty="0"/>
        </a:p>
      </dgm:t>
    </dgm:pt>
    <dgm:pt modelId="{1B46AE36-073D-45FA-BEC4-8B23FF2C97C3}" type="parTrans" cxnId="{A1F07DBA-379B-421F-8397-18208D05B430}">
      <dgm:prSet/>
      <dgm:spPr/>
      <dgm:t>
        <a:bodyPr/>
        <a:lstStyle/>
        <a:p>
          <a:endParaRPr lang="en-US"/>
        </a:p>
      </dgm:t>
    </dgm:pt>
    <dgm:pt modelId="{6DA2A46E-5C52-4AD7-B6C0-ABB0EF939DD1}" type="sibTrans" cxnId="{A1F07DBA-379B-421F-8397-18208D05B430}">
      <dgm:prSet/>
      <dgm:spPr/>
      <dgm:t>
        <a:bodyPr/>
        <a:lstStyle/>
        <a:p>
          <a:endParaRPr lang="en-US"/>
        </a:p>
      </dgm:t>
    </dgm:pt>
    <dgm:pt modelId="{38484FEA-90B5-4F5C-B815-C8B32E0FCE0B}">
      <dgm:prSet/>
      <dgm:spPr/>
      <dgm:t>
        <a:bodyPr/>
        <a:lstStyle/>
        <a:p>
          <a:r>
            <a:rPr lang="nb-NO"/>
            <a:t>Enkelt å opprettholde og videreutvikle</a:t>
          </a:r>
          <a:endParaRPr lang="en-US"/>
        </a:p>
      </dgm:t>
    </dgm:pt>
    <dgm:pt modelId="{3D63B22F-EE89-427B-86BA-6776573B8C86}" type="parTrans" cxnId="{7ED7FF75-2CDE-469B-89D8-C5395F085ED1}">
      <dgm:prSet/>
      <dgm:spPr/>
      <dgm:t>
        <a:bodyPr/>
        <a:lstStyle/>
        <a:p>
          <a:endParaRPr lang="en-US"/>
        </a:p>
      </dgm:t>
    </dgm:pt>
    <dgm:pt modelId="{FEBEDD84-22CB-4BF2-B6BC-2133D3A07DD8}" type="sibTrans" cxnId="{7ED7FF75-2CDE-469B-89D8-C5395F085ED1}">
      <dgm:prSet/>
      <dgm:spPr/>
      <dgm:t>
        <a:bodyPr/>
        <a:lstStyle/>
        <a:p>
          <a:endParaRPr lang="en-US"/>
        </a:p>
      </dgm:t>
    </dgm:pt>
    <dgm:pt modelId="{6FBC244C-E045-4412-95EC-99FF59C01BF6}">
      <dgm:prSet/>
      <dgm:spPr/>
      <dgm:t>
        <a:bodyPr/>
        <a:lstStyle/>
        <a:p>
          <a:r>
            <a:rPr lang="nb-NO"/>
            <a:t>Systemet kan tilpasses ved å bytte ut komponenter</a:t>
          </a:r>
          <a:endParaRPr lang="en-US"/>
        </a:p>
      </dgm:t>
    </dgm:pt>
    <dgm:pt modelId="{A83676F0-072F-4761-BE07-CFDADE2129DA}" type="parTrans" cxnId="{A44031CD-C195-4B8A-ABF3-142510BD895B}">
      <dgm:prSet/>
      <dgm:spPr/>
      <dgm:t>
        <a:bodyPr/>
        <a:lstStyle/>
        <a:p>
          <a:endParaRPr lang="en-US"/>
        </a:p>
      </dgm:t>
    </dgm:pt>
    <dgm:pt modelId="{BEBD4E9D-6C61-4CD9-98FB-462A766FE07A}" type="sibTrans" cxnId="{A44031CD-C195-4B8A-ABF3-142510BD895B}">
      <dgm:prSet/>
      <dgm:spPr/>
      <dgm:t>
        <a:bodyPr/>
        <a:lstStyle/>
        <a:p>
          <a:endParaRPr lang="en-US"/>
        </a:p>
      </dgm:t>
    </dgm:pt>
    <dgm:pt modelId="{C0C9238B-0888-40B6-84ED-2FA5BDED2303}">
      <dgm:prSet/>
      <dgm:spPr/>
      <dgm:t>
        <a:bodyPr/>
        <a:lstStyle/>
        <a:p>
          <a:r>
            <a:rPr lang="nb-NO"/>
            <a:t>Komponenter kan enkelt gjenbrukes</a:t>
          </a:r>
          <a:endParaRPr lang="en-US"/>
        </a:p>
      </dgm:t>
    </dgm:pt>
    <dgm:pt modelId="{C6FE1E1E-5A53-4633-A6C5-75334486BADD}" type="parTrans" cxnId="{7BB2DF25-683C-4CBA-8660-424F5B93FD72}">
      <dgm:prSet/>
      <dgm:spPr/>
      <dgm:t>
        <a:bodyPr/>
        <a:lstStyle/>
        <a:p>
          <a:endParaRPr lang="en-US"/>
        </a:p>
      </dgm:t>
    </dgm:pt>
    <dgm:pt modelId="{B1FE5D08-A1CF-451B-BA68-BE6EEBC18851}" type="sibTrans" cxnId="{7BB2DF25-683C-4CBA-8660-424F5B93FD72}">
      <dgm:prSet/>
      <dgm:spPr/>
      <dgm:t>
        <a:bodyPr/>
        <a:lstStyle/>
        <a:p>
          <a:endParaRPr lang="en-US"/>
        </a:p>
      </dgm:t>
    </dgm:pt>
    <dgm:pt modelId="{9BBFA2B9-FB5A-4B13-B3A1-89A9C504075E}">
      <dgm:prSet/>
      <dgm:spPr/>
      <dgm:t>
        <a:bodyPr/>
        <a:lstStyle/>
        <a:p>
          <a:r>
            <a:rPr lang="nb-NO"/>
            <a:t>Meget skalerbart</a:t>
          </a:r>
          <a:endParaRPr lang="en-US"/>
        </a:p>
      </dgm:t>
    </dgm:pt>
    <dgm:pt modelId="{49F8B60E-F5AB-490D-93CF-A4796EB29F49}" type="parTrans" cxnId="{8840083A-C855-4C67-9AC3-D833B584F625}">
      <dgm:prSet/>
      <dgm:spPr/>
      <dgm:t>
        <a:bodyPr/>
        <a:lstStyle/>
        <a:p>
          <a:endParaRPr lang="en-US"/>
        </a:p>
      </dgm:t>
    </dgm:pt>
    <dgm:pt modelId="{00472289-5A90-4631-B8AD-4D50919F3102}" type="sibTrans" cxnId="{8840083A-C855-4C67-9AC3-D833B584F625}">
      <dgm:prSet/>
      <dgm:spPr/>
      <dgm:t>
        <a:bodyPr/>
        <a:lstStyle/>
        <a:p>
          <a:endParaRPr lang="en-US"/>
        </a:p>
      </dgm:t>
    </dgm:pt>
    <dgm:pt modelId="{5F5031D2-ACFA-407B-ABD5-E595CD61879A}">
      <dgm:prSet custT="1"/>
      <dgm:spPr/>
      <dgm:t>
        <a:bodyPr/>
        <a:lstStyle/>
        <a:p>
          <a:r>
            <a:rPr lang="nb-NO" sz="3200" dirty="0"/>
            <a:t>Ulemper</a:t>
          </a:r>
          <a:endParaRPr lang="en-US" sz="3200" dirty="0"/>
        </a:p>
      </dgm:t>
    </dgm:pt>
    <dgm:pt modelId="{67A5AFA5-21B2-4302-96C5-BCB05949BDBE}" type="parTrans" cxnId="{7B759FC1-1054-4E9C-B45A-DAED5B42DAF8}">
      <dgm:prSet/>
      <dgm:spPr/>
      <dgm:t>
        <a:bodyPr/>
        <a:lstStyle/>
        <a:p>
          <a:endParaRPr lang="en-US"/>
        </a:p>
      </dgm:t>
    </dgm:pt>
    <dgm:pt modelId="{8FACDD49-BBBE-4DCF-B8C6-677D8A116D4D}" type="sibTrans" cxnId="{7B759FC1-1054-4E9C-B45A-DAED5B42DAF8}">
      <dgm:prSet/>
      <dgm:spPr/>
      <dgm:t>
        <a:bodyPr/>
        <a:lstStyle/>
        <a:p>
          <a:endParaRPr lang="en-US"/>
        </a:p>
      </dgm:t>
    </dgm:pt>
    <dgm:pt modelId="{F4F4D20D-698B-4E28-BEF0-B6362FC9226A}">
      <dgm:prSet/>
      <dgm:spPr/>
      <dgm:t>
        <a:bodyPr/>
        <a:lstStyle/>
        <a:p>
          <a:r>
            <a:rPr lang="nb-NO"/>
            <a:t>Tar lengere tid å utvikle</a:t>
          </a:r>
          <a:endParaRPr lang="en-US"/>
        </a:p>
      </dgm:t>
    </dgm:pt>
    <dgm:pt modelId="{8DA451F7-9B63-4633-917B-1E9D1D039251}" type="parTrans" cxnId="{F2574E29-9B5F-4E11-9E90-B6769BF8E66D}">
      <dgm:prSet/>
      <dgm:spPr/>
      <dgm:t>
        <a:bodyPr/>
        <a:lstStyle/>
        <a:p>
          <a:endParaRPr lang="en-US"/>
        </a:p>
      </dgm:t>
    </dgm:pt>
    <dgm:pt modelId="{5F82116E-6947-4891-AEC5-1C3D196E0345}" type="sibTrans" cxnId="{F2574E29-9B5F-4E11-9E90-B6769BF8E66D}">
      <dgm:prSet/>
      <dgm:spPr/>
      <dgm:t>
        <a:bodyPr/>
        <a:lstStyle/>
        <a:p>
          <a:endParaRPr lang="en-US"/>
        </a:p>
      </dgm:t>
    </dgm:pt>
    <dgm:pt modelId="{77C9D863-8E75-49DD-952C-8C0E1801712F}">
      <dgm:prSet/>
      <dgm:spPr/>
      <dgm:t>
        <a:bodyPr/>
        <a:lstStyle/>
        <a:p>
          <a:r>
            <a:rPr lang="nb-NO"/>
            <a:t>Kan øke kompleksiteten</a:t>
          </a:r>
          <a:endParaRPr lang="en-US"/>
        </a:p>
      </dgm:t>
    </dgm:pt>
    <dgm:pt modelId="{42BED780-55AC-4252-888A-EFA6A5C117A7}" type="parTrans" cxnId="{69F8CD79-F69A-4DB8-886B-3EAFC245A106}">
      <dgm:prSet/>
      <dgm:spPr/>
      <dgm:t>
        <a:bodyPr/>
        <a:lstStyle/>
        <a:p>
          <a:endParaRPr lang="en-US"/>
        </a:p>
      </dgm:t>
    </dgm:pt>
    <dgm:pt modelId="{F1E94BD5-7A8D-4394-9C51-43058023546D}" type="sibTrans" cxnId="{69F8CD79-F69A-4DB8-886B-3EAFC245A106}">
      <dgm:prSet/>
      <dgm:spPr/>
      <dgm:t>
        <a:bodyPr/>
        <a:lstStyle/>
        <a:p>
          <a:endParaRPr lang="en-US"/>
        </a:p>
      </dgm:t>
    </dgm:pt>
    <dgm:pt modelId="{F11508CB-431F-4EEB-ACB2-8532081AF7BA}">
      <dgm:prSet/>
      <dgm:spPr/>
      <dgm:t>
        <a:bodyPr/>
        <a:lstStyle/>
        <a:p>
          <a:r>
            <a:rPr lang="nb-NO"/>
            <a:t>Produktet kan potensielt ikke leveres som én «pakke»</a:t>
          </a:r>
          <a:endParaRPr lang="en-US"/>
        </a:p>
      </dgm:t>
    </dgm:pt>
    <dgm:pt modelId="{A36C0A63-D9A9-4ED5-A14B-F0E48904B553}" type="parTrans" cxnId="{7D452DD5-7C3A-443A-93D2-49F0FDC0EB65}">
      <dgm:prSet/>
      <dgm:spPr/>
      <dgm:t>
        <a:bodyPr/>
        <a:lstStyle/>
        <a:p>
          <a:endParaRPr lang="en-US"/>
        </a:p>
      </dgm:t>
    </dgm:pt>
    <dgm:pt modelId="{E2370857-A6A8-49C2-A10D-BE1AB8ED12B1}" type="sibTrans" cxnId="{7D452DD5-7C3A-443A-93D2-49F0FDC0EB65}">
      <dgm:prSet/>
      <dgm:spPr/>
      <dgm:t>
        <a:bodyPr/>
        <a:lstStyle/>
        <a:p>
          <a:endParaRPr lang="en-US"/>
        </a:p>
      </dgm:t>
    </dgm:pt>
    <dgm:pt modelId="{24444B36-C4DF-4177-AFA2-5E3B0C1FF4A2}">
      <dgm:prSet/>
      <dgm:spPr/>
      <dgm:t>
        <a:bodyPr/>
        <a:lstStyle/>
        <a:p>
          <a:r>
            <a:rPr lang="nb-NO"/>
            <a:t>Øker potensielt prosesseringstid</a:t>
          </a:r>
          <a:endParaRPr lang="en-US"/>
        </a:p>
      </dgm:t>
    </dgm:pt>
    <dgm:pt modelId="{B91DAF27-1FF6-469E-88F0-1A60F2C50C8A}" type="parTrans" cxnId="{00B074E4-D6F7-4674-9B0B-FF71A106BEBD}">
      <dgm:prSet/>
      <dgm:spPr/>
      <dgm:t>
        <a:bodyPr/>
        <a:lstStyle/>
        <a:p>
          <a:endParaRPr lang="en-US"/>
        </a:p>
      </dgm:t>
    </dgm:pt>
    <dgm:pt modelId="{939E03DF-303B-4084-9712-55580BC2AEFD}" type="sibTrans" cxnId="{00B074E4-D6F7-4674-9B0B-FF71A106BEBD}">
      <dgm:prSet/>
      <dgm:spPr/>
      <dgm:t>
        <a:bodyPr/>
        <a:lstStyle/>
        <a:p>
          <a:endParaRPr lang="en-US"/>
        </a:p>
      </dgm:t>
    </dgm:pt>
    <dgm:pt modelId="{565E0E45-DB26-4663-8FF6-2E0641D2C9C2}" type="pres">
      <dgm:prSet presAssocID="{17E8B16E-9182-4FB6-AC2D-D00F7DD11DC2}" presName="Name0" presStyleCnt="0">
        <dgm:presLayoutVars>
          <dgm:dir/>
          <dgm:animLvl val="lvl"/>
          <dgm:resizeHandles val="exact"/>
        </dgm:presLayoutVars>
      </dgm:prSet>
      <dgm:spPr/>
    </dgm:pt>
    <dgm:pt modelId="{E39B1F93-04EA-479B-A420-482CFBFE388E}" type="pres">
      <dgm:prSet presAssocID="{92A17D59-F3B0-478C-AC5E-38CEC7E5C5B9}" presName="linNode" presStyleCnt="0"/>
      <dgm:spPr/>
    </dgm:pt>
    <dgm:pt modelId="{8972CB00-01B9-47E5-B31C-50918EE77255}" type="pres">
      <dgm:prSet presAssocID="{92A17D59-F3B0-478C-AC5E-38CEC7E5C5B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494898C-423A-491B-A33D-36CBDCF30AA8}" type="pres">
      <dgm:prSet presAssocID="{92A17D59-F3B0-478C-AC5E-38CEC7E5C5B9}" presName="descendantText" presStyleLbl="alignAccFollowNode1" presStyleIdx="0" presStyleCnt="3">
        <dgm:presLayoutVars>
          <dgm:bulletEnabled val="1"/>
        </dgm:presLayoutVars>
      </dgm:prSet>
      <dgm:spPr/>
    </dgm:pt>
    <dgm:pt modelId="{F57F3C64-D417-4BCF-81A0-DDB382F57A64}" type="pres">
      <dgm:prSet presAssocID="{9FA7EF1B-A339-4EC2-8A9B-394BE63B775C}" presName="sp" presStyleCnt="0"/>
      <dgm:spPr/>
    </dgm:pt>
    <dgm:pt modelId="{529CC248-A577-43BB-986B-DA95BCBB83CE}" type="pres">
      <dgm:prSet presAssocID="{76AFB4B1-A3BB-4D04-BA2E-919D94E36060}" presName="linNode" presStyleCnt="0"/>
      <dgm:spPr/>
    </dgm:pt>
    <dgm:pt modelId="{1E99C23A-B659-4FB6-9B7E-6941ED26F816}" type="pres">
      <dgm:prSet presAssocID="{76AFB4B1-A3BB-4D04-BA2E-919D94E360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9FA86F6-54B0-4F01-963D-8C03B8BFA740}" type="pres">
      <dgm:prSet presAssocID="{76AFB4B1-A3BB-4D04-BA2E-919D94E36060}" presName="descendantText" presStyleLbl="alignAccFollowNode1" presStyleIdx="1" presStyleCnt="3">
        <dgm:presLayoutVars>
          <dgm:bulletEnabled val="1"/>
        </dgm:presLayoutVars>
      </dgm:prSet>
      <dgm:spPr/>
    </dgm:pt>
    <dgm:pt modelId="{46436642-36CB-4E85-8C6E-B2C66BE0EFF2}" type="pres">
      <dgm:prSet presAssocID="{6DA2A46E-5C52-4AD7-B6C0-ABB0EF939DD1}" presName="sp" presStyleCnt="0"/>
      <dgm:spPr/>
    </dgm:pt>
    <dgm:pt modelId="{6356BADD-D947-4BB2-9C82-592D8B0A8D5C}" type="pres">
      <dgm:prSet presAssocID="{5F5031D2-ACFA-407B-ABD5-E595CD61879A}" presName="linNode" presStyleCnt="0"/>
      <dgm:spPr/>
    </dgm:pt>
    <dgm:pt modelId="{FF24478C-FBD7-4AE2-82C2-F6E2CF063A62}" type="pres">
      <dgm:prSet presAssocID="{5F5031D2-ACFA-407B-ABD5-E595CD61879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5913ECE-908F-4BA6-A9BB-78AD64F51AF6}" type="pres">
      <dgm:prSet presAssocID="{5F5031D2-ACFA-407B-ABD5-E595CD61879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67B6B09-5695-432A-9E37-DBF12AE2039F}" type="presOf" srcId="{76AFB4B1-A3BB-4D04-BA2E-919D94E36060}" destId="{1E99C23A-B659-4FB6-9B7E-6941ED26F816}" srcOrd="0" destOrd="0" presId="urn:microsoft.com/office/officeart/2005/8/layout/vList5"/>
    <dgm:cxn modelId="{33557314-7C19-4F06-B0C6-A14A51364085}" srcId="{92A17D59-F3B0-478C-AC5E-38CEC7E5C5B9}" destId="{69926AD3-8A94-4843-BBED-DB7F13A620D5}" srcOrd="2" destOrd="0" parTransId="{DE35A7F9-E026-4A60-9B2E-7839081D4938}" sibTransId="{D3E33947-9EE6-4E3E-9CA6-BCCFF8A4B8A3}"/>
    <dgm:cxn modelId="{7BB2DF25-683C-4CBA-8660-424F5B93FD72}" srcId="{76AFB4B1-A3BB-4D04-BA2E-919D94E36060}" destId="{C0C9238B-0888-40B6-84ED-2FA5BDED2303}" srcOrd="2" destOrd="0" parTransId="{C6FE1E1E-5A53-4633-A6C5-75334486BADD}" sibTransId="{B1FE5D08-A1CF-451B-BA68-BE6EEBC18851}"/>
    <dgm:cxn modelId="{24294026-AA07-408E-AABB-7DDC3F84E62A}" type="presOf" srcId="{C0C9238B-0888-40B6-84ED-2FA5BDED2303}" destId="{39FA86F6-54B0-4F01-963D-8C03B8BFA740}" srcOrd="0" destOrd="2" presId="urn:microsoft.com/office/officeart/2005/8/layout/vList5"/>
    <dgm:cxn modelId="{F2574E29-9B5F-4E11-9E90-B6769BF8E66D}" srcId="{5F5031D2-ACFA-407B-ABD5-E595CD61879A}" destId="{F4F4D20D-698B-4E28-BEF0-B6362FC9226A}" srcOrd="0" destOrd="0" parTransId="{8DA451F7-9B63-4633-917B-1E9D1D039251}" sibTransId="{5F82116E-6947-4891-AEC5-1C3D196E0345}"/>
    <dgm:cxn modelId="{292A962F-E3CB-4C77-9B9F-D5EDE2DB97B7}" type="presOf" srcId="{38484FEA-90B5-4F5C-B815-C8B32E0FCE0B}" destId="{39FA86F6-54B0-4F01-963D-8C03B8BFA740}" srcOrd="0" destOrd="0" presId="urn:microsoft.com/office/officeart/2005/8/layout/vList5"/>
    <dgm:cxn modelId="{C79C7738-0C58-4F8C-98F3-877F657AB34C}" type="presOf" srcId="{24444B36-C4DF-4177-AFA2-5E3B0C1FF4A2}" destId="{C5913ECE-908F-4BA6-A9BB-78AD64F51AF6}" srcOrd="0" destOrd="3" presId="urn:microsoft.com/office/officeart/2005/8/layout/vList5"/>
    <dgm:cxn modelId="{8840083A-C855-4C67-9AC3-D833B584F625}" srcId="{76AFB4B1-A3BB-4D04-BA2E-919D94E36060}" destId="{9BBFA2B9-FB5A-4B13-B3A1-89A9C504075E}" srcOrd="3" destOrd="0" parTransId="{49F8B60E-F5AB-490D-93CF-A4796EB29F49}" sibTransId="{00472289-5A90-4631-B8AD-4D50919F3102}"/>
    <dgm:cxn modelId="{D4BE0771-74CD-4E53-BA15-2099A47D9AEB}" type="presOf" srcId="{9BBFA2B9-FB5A-4B13-B3A1-89A9C504075E}" destId="{39FA86F6-54B0-4F01-963D-8C03B8BFA740}" srcOrd="0" destOrd="3" presId="urn:microsoft.com/office/officeart/2005/8/layout/vList5"/>
    <dgm:cxn modelId="{21CA5154-54DE-4554-B7F3-618E4A86A0AC}" type="presOf" srcId="{FDF03C37-2E41-49D5-8159-FA44E7EEABB3}" destId="{F494898C-423A-491B-A33D-36CBDCF30AA8}" srcOrd="0" destOrd="1" presId="urn:microsoft.com/office/officeart/2005/8/layout/vList5"/>
    <dgm:cxn modelId="{7ED7FF75-2CDE-469B-89D8-C5395F085ED1}" srcId="{76AFB4B1-A3BB-4D04-BA2E-919D94E36060}" destId="{38484FEA-90B5-4F5C-B815-C8B32E0FCE0B}" srcOrd="0" destOrd="0" parTransId="{3D63B22F-EE89-427B-86BA-6776573B8C86}" sibTransId="{FEBEDD84-22CB-4BF2-B6BC-2133D3A07DD8}"/>
    <dgm:cxn modelId="{69F8CD79-F69A-4DB8-886B-3EAFC245A106}" srcId="{5F5031D2-ACFA-407B-ABD5-E595CD61879A}" destId="{77C9D863-8E75-49DD-952C-8C0E1801712F}" srcOrd="1" destOrd="0" parTransId="{42BED780-55AC-4252-888A-EFA6A5C117A7}" sibTransId="{F1E94BD5-7A8D-4394-9C51-43058023546D}"/>
    <dgm:cxn modelId="{5D47E459-C8E7-4074-AAC5-FC585595551F}" type="presOf" srcId="{D815EB30-7B12-4643-91B3-E75E8B705ECC}" destId="{F494898C-423A-491B-A33D-36CBDCF30AA8}" srcOrd="0" destOrd="0" presId="urn:microsoft.com/office/officeart/2005/8/layout/vList5"/>
    <dgm:cxn modelId="{789F5D7B-7E93-4CFC-8168-DA280C76B1AA}" type="presOf" srcId="{F4F4D20D-698B-4E28-BEF0-B6362FC9226A}" destId="{C5913ECE-908F-4BA6-A9BB-78AD64F51AF6}" srcOrd="0" destOrd="0" presId="urn:microsoft.com/office/officeart/2005/8/layout/vList5"/>
    <dgm:cxn modelId="{F2BAA57C-89B4-4576-8DA0-37D2EE3315F0}" type="presOf" srcId="{69926AD3-8A94-4843-BBED-DB7F13A620D5}" destId="{F494898C-423A-491B-A33D-36CBDCF30AA8}" srcOrd="0" destOrd="2" presId="urn:microsoft.com/office/officeart/2005/8/layout/vList5"/>
    <dgm:cxn modelId="{C4BAB67C-3F4B-442B-9D41-82488A247AE6}" srcId="{92A17D59-F3B0-478C-AC5E-38CEC7E5C5B9}" destId="{D815EB30-7B12-4643-91B3-E75E8B705ECC}" srcOrd="0" destOrd="0" parTransId="{94EA4CC5-1ED8-4BF2-A020-4EA8C40D1DC6}" sibTransId="{B1B37653-D288-428A-BA21-D5D3F3086E88}"/>
    <dgm:cxn modelId="{8C793A9B-5AA0-4A25-B12A-C86C678F16A3}" type="presOf" srcId="{77C9D863-8E75-49DD-952C-8C0E1801712F}" destId="{C5913ECE-908F-4BA6-A9BB-78AD64F51AF6}" srcOrd="0" destOrd="1" presId="urn:microsoft.com/office/officeart/2005/8/layout/vList5"/>
    <dgm:cxn modelId="{5F08159C-2B52-40A4-B7FE-06C7BB501248}" srcId="{17E8B16E-9182-4FB6-AC2D-D00F7DD11DC2}" destId="{92A17D59-F3B0-478C-AC5E-38CEC7E5C5B9}" srcOrd="0" destOrd="0" parTransId="{46DA108F-02D2-496F-A1EE-38D1B8062243}" sibTransId="{9FA7EF1B-A339-4EC2-8A9B-394BE63B775C}"/>
    <dgm:cxn modelId="{ABDFE4AC-4107-432A-ACC2-1569F9FC2E4A}" type="presOf" srcId="{6FBC244C-E045-4412-95EC-99FF59C01BF6}" destId="{39FA86F6-54B0-4F01-963D-8C03B8BFA740}" srcOrd="0" destOrd="1" presId="urn:microsoft.com/office/officeart/2005/8/layout/vList5"/>
    <dgm:cxn modelId="{A1F07DBA-379B-421F-8397-18208D05B430}" srcId="{17E8B16E-9182-4FB6-AC2D-D00F7DD11DC2}" destId="{76AFB4B1-A3BB-4D04-BA2E-919D94E36060}" srcOrd="1" destOrd="0" parTransId="{1B46AE36-073D-45FA-BEC4-8B23FF2C97C3}" sibTransId="{6DA2A46E-5C52-4AD7-B6C0-ABB0EF939DD1}"/>
    <dgm:cxn modelId="{3EA8C7BD-BDA3-4E85-BF9C-B65F1693CDF3}" type="presOf" srcId="{5F5031D2-ACFA-407B-ABD5-E595CD61879A}" destId="{FF24478C-FBD7-4AE2-82C2-F6E2CF063A62}" srcOrd="0" destOrd="0" presId="urn:microsoft.com/office/officeart/2005/8/layout/vList5"/>
    <dgm:cxn modelId="{7B759FC1-1054-4E9C-B45A-DAED5B42DAF8}" srcId="{17E8B16E-9182-4FB6-AC2D-D00F7DD11DC2}" destId="{5F5031D2-ACFA-407B-ABD5-E595CD61879A}" srcOrd="2" destOrd="0" parTransId="{67A5AFA5-21B2-4302-96C5-BCB05949BDBE}" sibTransId="{8FACDD49-BBBE-4DCF-B8C6-677D8A116D4D}"/>
    <dgm:cxn modelId="{A44031CD-C195-4B8A-ABF3-142510BD895B}" srcId="{76AFB4B1-A3BB-4D04-BA2E-919D94E36060}" destId="{6FBC244C-E045-4412-95EC-99FF59C01BF6}" srcOrd="1" destOrd="0" parTransId="{A83676F0-072F-4761-BE07-CFDADE2129DA}" sibTransId="{BEBD4E9D-6C61-4CD9-98FB-462A766FE07A}"/>
    <dgm:cxn modelId="{6DA642CD-2DA7-44B3-9B20-CE9DB45F5431}" type="presOf" srcId="{F11508CB-431F-4EEB-ACB2-8532081AF7BA}" destId="{C5913ECE-908F-4BA6-A9BB-78AD64F51AF6}" srcOrd="0" destOrd="2" presId="urn:microsoft.com/office/officeart/2005/8/layout/vList5"/>
    <dgm:cxn modelId="{64E31BCF-9657-432C-9F82-2E1446C0BC34}" type="presOf" srcId="{92A17D59-F3B0-478C-AC5E-38CEC7E5C5B9}" destId="{8972CB00-01B9-47E5-B31C-50918EE77255}" srcOrd="0" destOrd="0" presId="urn:microsoft.com/office/officeart/2005/8/layout/vList5"/>
    <dgm:cxn modelId="{7D452DD5-7C3A-443A-93D2-49F0FDC0EB65}" srcId="{5F5031D2-ACFA-407B-ABD5-E595CD61879A}" destId="{F11508CB-431F-4EEB-ACB2-8532081AF7BA}" srcOrd="2" destOrd="0" parTransId="{A36C0A63-D9A9-4ED5-A14B-F0E48904B553}" sibTransId="{E2370857-A6A8-49C2-A10D-BE1AB8ED12B1}"/>
    <dgm:cxn modelId="{00B074E4-D6F7-4674-9B0B-FF71A106BEBD}" srcId="{5F5031D2-ACFA-407B-ABD5-E595CD61879A}" destId="{24444B36-C4DF-4177-AFA2-5E3B0C1FF4A2}" srcOrd="3" destOrd="0" parTransId="{B91DAF27-1FF6-469E-88F0-1A60F2C50C8A}" sibTransId="{939E03DF-303B-4084-9712-55580BC2AEFD}"/>
    <dgm:cxn modelId="{4100FAEF-452B-451C-8B64-694FF51CFBAC}" srcId="{92A17D59-F3B0-478C-AC5E-38CEC7E5C5B9}" destId="{FDF03C37-2E41-49D5-8159-FA44E7EEABB3}" srcOrd="1" destOrd="0" parTransId="{6D7B1990-8DD7-4075-BA91-C3D6EA2DF9E4}" sibTransId="{B79135C2-2C67-4DD3-B8E0-6DEF5A5F8840}"/>
    <dgm:cxn modelId="{253991FD-DAAF-4A7C-8EC8-33E5C99FFC90}" type="presOf" srcId="{17E8B16E-9182-4FB6-AC2D-D00F7DD11DC2}" destId="{565E0E45-DB26-4663-8FF6-2E0641D2C9C2}" srcOrd="0" destOrd="0" presId="urn:microsoft.com/office/officeart/2005/8/layout/vList5"/>
    <dgm:cxn modelId="{017A5836-7863-42BD-897C-83FF36211651}" type="presParOf" srcId="{565E0E45-DB26-4663-8FF6-2E0641D2C9C2}" destId="{E39B1F93-04EA-479B-A420-482CFBFE388E}" srcOrd="0" destOrd="0" presId="urn:microsoft.com/office/officeart/2005/8/layout/vList5"/>
    <dgm:cxn modelId="{D297B54A-DFBD-4866-863B-A6F47FBEEDAF}" type="presParOf" srcId="{E39B1F93-04EA-479B-A420-482CFBFE388E}" destId="{8972CB00-01B9-47E5-B31C-50918EE77255}" srcOrd="0" destOrd="0" presId="urn:microsoft.com/office/officeart/2005/8/layout/vList5"/>
    <dgm:cxn modelId="{936E73B0-8BF9-494A-8E3A-5C5D3763CB7A}" type="presParOf" srcId="{E39B1F93-04EA-479B-A420-482CFBFE388E}" destId="{F494898C-423A-491B-A33D-36CBDCF30AA8}" srcOrd="1" destOrd="0" presId="urn:microsoft.com/office/officeart/2005/8/layout/vList5"/>
    <dgm:cxn modelId="{93881568-3082-4090-92E3-1A1D7D791350}" type="presParOf" srcId="{565E0E45-DB26-4663-8FF6-2E0641D2C9C2}" destId="{F57F3C64-D417-4BCF-81A0-DDB382F57A64}" srcOrd="1" destOrd="0" presId="urn:microsoft.com/office/officeart/2005/8/layout/vList5"/>
    <dgm:cxn modelId="{E54C5067-4FF1-4A3E-B307-E231ED093479}" type="presParOf" srcId="{565E0E45-DB26-4663-8FF6-2E0641D2C9C2}" destId="{529CC248-A577-43BB-986B-DA95BCBB83CE}" srcOrd="2" destOrd="0" presId="urn:microsoft.com/office/officeart/2005/8/layout/vList5"/>
    <dgm:cxn modelId="{FC37F763-8239-4D19-A24A-030E5678C766}" type="presParOf" srcId="{529CC248-A577-43BB-986B-DA95BCBB83CE}" destId="{1E99C23A-B659-4FB6-9B7E-6941ED26F816}" srcOrd="0" destOrd="0" presId="urn:microsoft.com/office/officeart/2005/8/layout/vList5"/>
    <dgm:cxn modelId="{851884D2-C2DB-4F3A-91E8-D8909FEC989A}" type="presParOf" srcId="{529CC248-A577-43BB-986B-DA95BCBB83CE}" destId="{39FA86F6-54B0-4F01-963D-8C03B8BFA740}" srcOrd="1" destOrd="0" presId="urn:microsoft.com/office/officeart/2005/8/layout/vList5"/>
    <dgm:cxn modelId="{0B5EA91A-2601-416F-9E10-7C79DA60EF86}" type="presParOf" srcId="{565E0E45-DB26-4663-8FF6-2E0641D2C9C2}" destId="{46436642-36CB-4E85-8C6E-B2C66BE0EFF2}" srcOrd="3" destOrd="0" presId="urn:microsoft.com/office/officeart/2005/8/layout/vList5"/>
    <dgm:cxn modelId="{BDC83FDC-CB70-4CFB-89C0-9F066B3EF32A}" type="presParOf" srcId="{565E0E45-DB26-4663-8FF6-2E0641D2C9C2}" destId="{6356BADD-D947-4BB2-9C82-592D8B0A8D5C}" srcOrd="4" destOrd="0" presId="urn:microsoft.com/office/officeart/2005/8/layout/vList5"/>
    <dgm:cxn modelId="{5A01F6E3-921F-4779-B267-9CF4BDBBABE1}" type="presParOf" srcId="{6356BADD-D947-4BB2-9C82-592D8B0A8D5C}" destId="{FF24478C-FBD7-4AE2-82C2-F6E2CF063A62}" srcOrd="0" destOrd="0" presId="urn:microsoft.com/office/officeart/2005/8/layout/vList5"/>
    <dgm:cxn modelId="{BF06E1BF-CEE3-4544-AF14-5CAC8BD2E087}" type="presParOf" srcId="{6356BADD-D947-4BB2-9C82-592D8B0A8D5C}" destId="{C5913ECE-908F-4BA6-A9BB-78AD64F51A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887B8-0898-465B-B739-82385CED734F}">
      <dsp:nvSpPr>
        <dsp:cNvPr id="0" name=""/>
        <dsp:cNvSpPr/>
      </dsp:nvSpPr>
      <dsp:spPr>
        <a:xfrm rot="5400000">
          <a:off x="4221373" y="-1641517"/>
          <a:ext cx="879445" cy="43869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Alle komponenter er nødvendige for å kunne kompilere og kjøre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Resulterer i én kjørbar fil (Ett prosjekt)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De fleste software starter som en monolittisk arkitektur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Alle </a:t>
          </a:r>
          <a:r>
            <a:rPr lang="en-US" sz="1100" kern="1200" err="1"/>
            <a:t>komponenter</a:t>
          </a:r>
          <a:r>
            <a:rPr lang="en-US" sz="1100" kern="1200"/>
            <a:t> </a:t>
          </a:r>
          <a:r>
            <a:rPr lang="en-US" sz="1100" kern="1200" err="1"/>
            <a:t>deler</a:t>
          </a:r>
          <a:r>
            <a:rPr lang="en-US" sz="1100" kern="1200"/>
            <a:t> </a:t>
          </a:r>
          <a:r>
            <a:rPr lang="en-US" sz="1100" kern="1200" err="1"/>
            <a:t>samme</a:t>
          </a:r>
          <a:r>
            <a:rPr lang="en-US" sz="1100" kern="1200"/>
            <a:t> database</a:t>
          </a:r>
        </a:p>
      </dsp:txBody>
      <dsp:txXfrm rot="-5400000">
        <a:off x="2467640" y="155147"/>
        <a:ext cx="4343982" cy="793583"/>
      </dsp:txXfrm>
    </dsp:sp>
    <dsp:sp modelId="{500570E4-F0E7-4FA2-8437-1EFECAF1F317}">
      <dsp:nvSpPr>
        <dsp:cNvPr id="0" name=""/>
        <dsp:cNvSpPr/>
      </dsp:nvSpPr>
      <dsp:spPr>
        <a:xfrm>
          <a:off x="0" y="2285"/>
          <a:ext cx="2467639" cy="10993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Monolittisk arkitektur: </a:t>
          </a:r>
          <a:br>
            <a:rPr lang="nb-NO" sz="1400" kern="1200" dirty="0"/>
          </a:br>
          <a:br>
            <a:rPr lang="nb-NO" sz="1400" kern="1200" dirty="0"/>
          </a:br>
          <a:r>
            <a:rPr lang="nb-NO" sz="1400" kern="1200" dirty="0"/>
            <a:t>All kode henger tett sammen og kan tenkes på som én "ting"</a:t>
          </a:r>
          <a:endParaRPr lang="en-US" sz="1400" kern="1200" dirty="0"/>
        </a:p>
      </dsp:txBody>
      <dsp:txXfrm>
        <a:off x="53664" y="55949"/>
        <a:ext cx="2360311" cy="991979"/>
      </dsp:txXfrm>
    </dsp:sp>
    <dsp:sp modelId="{E6ECEA3F-AB0C-4390-B46E-03F49D9243FF}">
      <dsp:nvSpPr>
        <dsp:cNvPr id="0" name=""/>
        <dsp:cNvSpPr/>
      </dsp:nvSpPr>
      <dsp:spPr>
        <a:xfrm rot="5400000">
          <a:off x="4221373" y="-487244"/>
          <a:ext cx="879445" cy="438691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Enkelt å utvikle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Enkelt å feil</a:t>
          </a:r>
          <a:r>
            <a:rPr lang="nb-NO" sz="1100" b="1" kern="1200"/>
            <a:t>søke</a:t>
          </a:r>
          <a:r>
            <a:rPr lang="nb-NO" sz="1100" kern="1200"/>
            <a:t> (men ikke nødvendigvis fikse)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Gir i prinsipp god hastighet</a:t>
          </a:r>
          <a:endParaRPr lang="en-US" sz="1100" kern="1200"/>
        </a:p>
      </dsp:txBody>
      <dsp:txXfrm rot="-5400000">
        <a:off x="2467640" y="1309420"/>
        <a:ext cx="4343982" cy="793583"/>
      </dsp:txXfrm>
    </dsp:sp>
    <dsp:sp modelId="{FCB1F01E-055D-4065-9628-8FA7990B0B75}">
      <dsp:nvSpPr>
        <dsp:cNvPr id="0" name=""/>
        <dsp:cNvSpPr/>
      </dsp:nvSpPr>
      <dsp:spPr>
        <a:xfrm>
          <a:off x="0" y="1156558"/>
          <a:ext cx="2467639" cy="10993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Fordeler</a:t>
          </a:r>
          <a:endParaRPr lang="en-US" sz="1400" kern="1200"/>
        </a:p>
      </dsp:txBody>
      <dsp:txXfrm>
        <a:off x="53664" y="1210222"/>
        <a:ext cx="2360311" cy="991979"/>
      </dsp:txXfrm>
    </dsp:sp>
    <dsp:sp modelId="{366BE701-D8CC-41EB-8DA4-6A066F848ACF}">
      <dsp:nvSpPr>
        <dsp:cNvPr id="0" name=""/>
        <dsp:cNvSpPr/>
      </dsp:nvSpPr>
      <dsp:spPr>
        <a:xfrm rot="5400000">
          <a:off x="4221373" y="667027"/>
          <a:ext cx="879445" cy="438691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Vanskelig å gjøre store endringer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Vanskelig å oppgradere teknologi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Kan være tungt å slippe nye versjoner</a:t>
          </a:r>
          <a:endParaRPr lang="en-US" sz="1100" kern="1200"/>
        </a:p>
      </dsp:txBody>
      <dsp:txXfrm rot="-5400000">
        <a:off x="2467640" y="2463692"/>
        <a:ext cx="4343982" cy="793583"/>
      </dsp:txXfrm>
    </dsp:sp>
    <dsp:sp modelId="{5BA00686-CD70-430A-AF4F-CC99F72E9166}">
      <dsp:nvSpPr>
        <dsp:cNvPr id="0" name=""/>
        <dsp:cNvSpPr/>
      </dsp:nvSpPr>
      <dsp:spPr>
        <a:xfrm>
          <a:off x="0" y="2310831"/>
          <a:ext cx="2467639" cy="10993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Ulemper</a:t>
          </a:r>
          <a:endParaRPr lang="en-US" sz="1400" kern="1200"/>
        </a:p>
      </dsp:txBody>
      <dsp:txXfrm>
        <a:off x="53664" y="2364495"/>
        <a:ext cx="2360311" cy="991979"/>
      </dsp:txXfrm>
    </dsp:sp>
    <dsp:sp modelId="{22BAE508-3101-4FC2-A5DA-72D4CF5B331B}">
      <dsp:nvSpPr>
        <dsp:cNvPr id="0" name=""/>
        <dsp:cNvSpPr/>
      </dsp:nvSpPr>
      <dsp:spPr>
        <a:xfrm rot="5400000">
          <a:off x="4221373" y="1821300"/>
          <a:ext cx="879445" cy="438691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Små enkle applikasjoner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err="1"/>
            <a:t>Kort</a:t>
          </a:r>
          <a:r>
            <a:rPr lang="en-US" sz="1100" kern="1200"/>
            <a:t> </a:t>
          </a:r>
          <a:r>
            <a:rPr lang="en-US" sz="1100" kern="1200" err="1"/>
            <a:t>levetid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Rask utvikling</a:t>
          </a:r>
          <a:endParaRPr lang="en-US" sz="1100" kern="1200"/>
        </a:p>
      </dsp:txBody>
      <dsp:txXfrm rot="-5400000">
        <a:off x="2467640" y="3617965"/>
        <a:ext cx="4343982" cy="793583"/>
      </dsp:txXfrm>
    </dsp:sp>
    <dsp:sp modelId="{3F94742A-2B1F-425A-BC5C-B0F614930565}">
      <dsp:nvSpPr>
        <dsp:cNvPr id="0" name=""/>
        <dsp:cNvSpPr/>
      </dsp:nvSpPr>
      <dsp:spPr>
        <a:xfrm>
          <a:off x="0" y="3465103"/>
          <a:ext cx="2467639" cy="10993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Best egnet for</a:t>
          </a:r>
          <a:endParaRPr lang="en-US" sz="1400" kern="1200"/>
        </a:p>
      </dsp:txBody>
      <dsp:txXfrm>
        <a:off x="53664" y="3518767"/>
        <a:ext cx="2360311" cy="991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4898C-423A-491B-A33D-36CBDCF30AA8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Komponentene kan ofte bygges og kjøres individuelt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Endringer i én komponent skal IKKE påvirke andre komponenter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 dirty="0"/>
            <a:t>Komponenter kan typisk byttes ut enkelt</a:t>
          </a:r>
          <a:endParaRPr lang="en-US" sz="1400" kern="1200" dirty="0"/>
        </a:p>
      </dsp:txBody>
      <dsp:txXfrm rot="-5400000">
        <a:off x="3094672" y="175830"/>
        <a:ext cx="5452790" cy="902984"/>
      </dsp:txXfrm>
    </dsp:sp>
    <dsp:sp modelId="{8972CB00-01B9-47E5-B31C-50918EE77255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Løst koblet kode</a:t>
          </a:r>
        </a:p>
      </dsp:txBody>
      <dsp:txXfrm>
        <a:off x="61062" y="62957"/>
        <a:ext cx="2972548" cy="1128729"/>
      </dsp:txXfrm>
    </dsp:sp>
    <dsp:sp modelId="{39FA86F6-54B0-4F01-963D-8C03B8BFA740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Enkelt å opprettholde og videreutvikle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Systemet kan tilpasses ved å bytte ut komponenter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Komponenter kan enkelt gjenbrukes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Meget skalerbart</a:t>
          </a:r>
          <a:endParaRPr lang="en-US" sz="1400" kern="1200"/>
        </a:p>
      </dsp:txBody>
      <dsp:txXfrm rot="-5400000">
        <a:off x="3094672" y="1489226"/>
        <a:ext cx="5452790" cy="902984"/>
      </dsp:txXfrm>
    </dsp:sp>
    <dsp:sp modelId="{1E99C23A-B659-4FB6-9B7E-6941ED26F816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kern="1200" dirty="0"/>
            <a:t>Fordeler</a:t>
          </a:r>
          <a:endParaRPr lang="en-US" sz="3200" kern="1200" dirty="0"/>
        </a:p>
      </dsp:txBody>
      <dsp:txXfrm>
        <a:off x="61062" y="1376353"/>
        <a:ext cx="2972548" cy="1128729"/>
      </dsp:txXfrm>
    </dsp:sp>
    <dsp:sp modelId="{C5913ECE-908F-4BA6-A9BB-78AD64F51AF6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Tar lengere tid å utvikle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Kan øke kompleksiteten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Produktet kan potensielt ikke leveres som én «pakke»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400" kern="1200"/>
            <a:t>Øker potensielt prosesseringstid</a:t>
          </a:r>
          <a:endParaRPr lang="en-US" sz="1400" kern="1200"/>
        </a:p>
      </dsp:txBody>
      <dsp:txXfrm rot="-5400000">
        <a:off x="3094672" y="2802623"/>
        <a:ext cx="5452790" cy="902984"/>
      </dsp:txXfrm>
    </dsp:sp>
    <dsp:sp modelId="{FF24478C-FBD7-4AE2-82C2-F6E2CF063A62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kern="1200" dirty="0"/>
            <a:t>Ulemper</a:t>
          </a:r>
          <a:endParaRPr lang="en-US" sz="3200" kern="1200" dirty="0"/>
        </a:p>
      </dsp:txBody>
      <dsp:txXfrm>
        <a:off x="61062" y="2689750"/>
        <a:ext cx="2972548" cy="11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08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81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v2/resize:fit:940/1*y8Z4MgBS_s8d4o26arDJ4w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annhowie.com%2Frest-api&amp;psig=AOvVaw3de7agFcq4P-sJlHtOrCge&amp;ust=1724488317974000&amp;source=images&amp;cd=vfe&amp;opi=89978449&amp;ved=0CBQQjRxqFwoTCKiO6-PZiogDFQAAAAAdAAAAABA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Arkitektur og løst koblet kode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0DBA74-809D-BD4F-967C-C21C92F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Model-</a:t>
            </a:r>
            <a:r>
              <a:rPr lang="nb-NO" err="1"/>
              <a:t>View</a:t>
            </a:r>
            <a:r>
              <a:rPr lang="nb-NO"/>
              <a:t>-Controller </a:t>
            </a:r>
            <a:br>
              <a:rPr lang="nb-NO"/>
            </a:br>
            <a:r>
              <a:rPr lang="nb-NO"/>
              <a:t>arkitektur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DA812D-DDD0-5D74-29ED-7C44ACB4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8263"/>
            <a:ext cx="5073986" cy="4170346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Model-</a:t>
            </a:r>
            <a:r>
              <a:rPr lang="nb-NO" dirty="0" err="1"/>
              <a:t>View</a:t>
            </a:r>
            <a:r>
              <a:rPr lang="nb-NO" dirty="0"/>
              <a:t>-Controller (MVC) arkitektur: Ansvar deles i forskjellige lag</a:t>
            </a:r>
          </a:p>
          <a:p>
            <a:pPr lvl="1"/>
            <a:r>
              <a:rPr lang="nb-NO" dirty="0"/>
              <a:t>Model – Data / struktur av data</a:t>
            </a:r>
          </a:p>
          <a:p>
            <a:pPr lvl="1"/>
            <a:r>
              <a:rPr lang="nb-NO" dirty="0" err="1"/>
              <a:t>View</a:t>
            </a:r>
            <a:r>
              <a:rPr lang="nb-NO" dirty="0"/>
              <a:t> – Visuell presentasjon av data</a:t>
            </a:r>
          </a:p>
          <a:p>
            <a:pPr lvl="1"/>
            <a:r>
              <a:rPr lang="nb-NO" dirty="0"/>
              <a:t>Controller – Ansvarlig for å håndtering av handlinger (</a:t>
            </a:r>
            <a:r>
              <a:rPr lang="nb-NO" dirty="0" err="1"/>
              <a:t>events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Finnes flere varianter</a:t>
            </a:r>
          </a:p>
          <a:p>
            <a:pPr lvl="1"/>
            <a:r>
              <a:rPr lang="nb-NO" dirty="0"/>
              <a:t>Lagdelt</a:t>
            </a:r>
          </a:p>
          <a:p>
            <a:pPr lvl="1"/>
            <a:r>
              <a:rPr lang="nb-NO" dirty="0"/>
              <a:t>Trekant</a:t>
            </a:r>
          </a:p>
          <a:p>
            <a:pPr lvl="1"/>
            <a:r>
              <a:rPr lang="nb-NO" dirty="0"/>
              <a:t>Men felles: Model håndteres på serveren</a:t>
            </a:r>
          </a:p>
          <a:p>
            <a:pPr lvl="1"/>
            <a:endParaRPr lang="nb-NO" dirty="0"/>
          </a:p>
          <a:p>
            <a:r>
              <a:rPr lang="nb-NO" dirty="0"/>
              <a:t>Brukes typisk sammen med klient-server arkitektur</a:t>
            </a:r>
          </a:p>
        </p:txBody>
      </p:sp>
      <p:pic>
        <p:nvPicPr>
          <p:cNvPr id="2050" name="Picture 2" descr="A drawing represents the model-view-controller pattern.">
            <a:extLst>
              <a:ext uri="{FF2B5EF4-FFF2-40B4-BE49-F238E27FC236}">
                <a16:creationId xmlns:a16="http://schemas.microsoft.com/office/drawing/2014/main" id="{7675C1EB-8CB2-3812-B07C-0E069438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5887"/>
            <a:ext cx="3890166" cy="35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MVC Architecture. MVC (Model-View-Controller) is a… | by Sadika | Medium">
            <a:extLst>
              <a:ext uri="{FF2B5EF4-FFF2-40B4-BE49-F238E27FC236}">
                <a16:creationId xmlns:a16="http://schemas.microsoft.com/office/drawing/2014/main" id="{C3313401-A617-CB9C-A88B-994A6114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10" y="433056"/>
            <a:ext cx="3426781" cy="28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2A88D-42E9-E5DB-57A5-EB2B59306741}"/>
              </a:ext>
            </a:extLst>
          </p:cNvPr>
          <p:cNvSpPr txBox="1"/>
          <p:nvPr/>
        </p:nvSpPr>
        <p:spPr>
          <a:xfrm>
            <a:off x="5875709" y="3057497"/>
            <a:ext cx="24953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>
                <a:hlinkClick r:id="rId4"/>
              </a:rPr>
              <a:t>https://miro.medium.com/v2/resize:fit:940/1*y8Z4MgBS_s8d4o26arDJ4w.png</a:t>
            </a:r>
            <a:r>
              <a:rPr lang="nb-NO" sz="50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3F7C-34FA-2047-0322-F62CCD7D1C80}"/>
              </a:ext>
            </a:extLst>
          </p:cNvPr>
          <p:cNvSpPr txBox="1"/>
          <p:nvPr/>
        </p:nvSpPr>
        <p:spPr>
          <a:xfrm>
            <a:off x="6096000" y="6496790"/>
            <a:ext cx="880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00"/>
              <a:t>(Sommerville, 2021)</a:t>
            </a:r>
          </a:p>
        </p:txBody>
      </p:sp>
    </p:spTree>
    <p:extLst>
      <p:ext uri="{BB962C8B-B14F-4D97-AF65-F5344CB8AC3E}">
        <p14:creationId xmlns:p14="http://schemas.microsoft.com/office/powerpoint/2010/main" val="108514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181E70-8BC2-1023-8B6C-28F68B86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(Web-)API-er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266C7C-FDF1-A023-83F3-6B6AA74C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5540586" cy="4854632"/>
          </a:xfrm>
        </p:spPr>
        <p:txBody>
          <a:bodyPr>
            <a:normAutofit fontScale="92500"/>
          </a:bodyPr>
          <a:lstStyle/>
          <a:p>
            <a:r>
              <a:rPr lang="nb-NO" dirty="0"/>
              <a:t>Application Programming Interface (API) – En type system-komponent som er ansvarlig for å håndtere kommunikasjon mellom andre komponenter</a:t>
            </a:r>
          </a:p>
          <a:p>
            <a:pPr lvl="1"/>
            <a:r>
              <a:rPr lang="nb-NO" dirty="0"/>
              <a:t>Kan tenkes på som en bro mellom komponenter (f.eks. Brukergrensesnitt og server/database)</a:t>
            </a:r>
          </a:p>
          <a:p>
            <a:pPr lvl="1"/>
            <a:endParaRPr lang="nb-NO" dirty="0"/>
          </a:p>
          <a:p>
            <a:r>
              <a:rPr lang="nb-NO" dirty="0"/>
              <a:t>Kommunikasjonen foregår gjennom HTTP-forespørsler for abstrakte handlinger</a:t>
            </a:r>
          </a:p>
          <a:p>
            <a:pPr lvl="1"/>
            <a:r>
              <a:rPr lang="nb-NO" dirty="0"/>
              <a:t>Gi meg …, Legg til …, Oppdater …, Slett …, Utfør …</a:t>
            </a:r>
          </a:p>
          <a:p>
            <a:pPr lvl="1"/>
            <a:r>
              <a:rPr lang="nb-NO" dirty="0"/>
              <a:t>Kalles via URL-er</a:t>
            </a:r>
          </a:p>
          <a:p>
            <a:pPr lvl="1"/>
            <a:endParaRPr lang="nb-NO" dirty="0"/>
          </a:p>
          <a:p>
            <a:r>
              <a:rPr lang="nb-NO" dirty="0"/>
              <a:t>Komponentene trenger altså ikke å ha direkte </a:t>
            </a:r>
            <a:r>
              <a:rPr lang="nb-NO" dirty="0" err="1"/>
              <a:t>insikt</a:t>
            </a:r>
            <a:r>
              <a:rPr lang="nb-NO" dirty="0"/>
              <a:t> i andre komponenters implementasjon</a:t>
            </a:r>
          </a:p>
          <a:p>
            <a:pPr lvl="1"/>
            <a:r>
              <a:rPr lang="nb-NO" dirty="0"/>
              <a:t>Bare hvilke handlinger som kan etterspørres gjennom API-et</a:t>
            </a:r>
          </a:p>
          <a:p>
            <a:endParaRPr lang="nb-NO" dirty="0"/>
          </a:p>
        </p:txBody>
      </p:sp>
      <p:pic>
        <p:nvPicPr>
          <p:cNvPr id="1026" name="Picture 2" descr="REST APIs Explained - 4 Components">
            <a:extLst>
              <a:ext uri="{FF2B5EF4-FFF2-40B4-BE49-F238E27FC236}">
                <a16:creationId xmlns:a16="http://schemas.microsoft.com/office/drawing/2014/main" id="{8A0C3B5A-1C0A-F000-9244-03A23569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0" y="2070792"/>
            <a:ext cx="5280983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7C9CF-DD98-9813-8F47-77F65A288AA7}"/>
              </a:ext>
            </a:extLst>
          </p:cNvPr>
          <p:cNvSpPr txBox="1"/>
          <p:nvPr/>
        </p:nvSpPr>
        <p:spPr>
          <a:xfrm>
            <a:off x="6662966" y="5554599"/>
            <a:ext cx="4939527" cy="217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00">
                <a:hlinkClick r:id="rId3"/>
              </a:rPr>
              <a:t>https://www.google.com/url?sa=i&amp;url=https%3A%2F%2Fmannhowie.com%2Frest-api&amp;psig=AOvVaw3de7agFcq4P-sJlHtOrCge&amp;ust=1724488317974000&amp;source=images&amp;cd=vfe&amp;opi=89978449&amp;ved=0CBQQjRxqFwoTCKiO6-PZiogDFQAAAAAdAAAAABAE</a:t>
            </a:r>
            <a:r>
              <a:rPr lang="nb-NO" sz="40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15362-4CFA-16A9-8D5D-7FFAFD2862C7}"/>
              </a:ext>
            </a:extLst>
          </p:cNvPr>
          <p:cNvSpPr/>
          <p:nvPr/>
        </p:nvSpPr>
        <p:spPr>
          <a:xfrm>
            <a:off x="7785980" y="2879003"/>
            <a:ext cx="2897109" cy="23267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05354F-2F59-51C4-BBCF-3687263BCC0E}"/>
              </a:ext>
            </a:extLst>
          </p:cNvPr>
          <p:cNvSpPr/>
          <p:nvPr/>
        </p:nvSpPr>
        <p:spPr>
          <a:xfrm>
            <a:off x="8690397" y="2571069"/>
            <a:ext cx="271604" cy="2670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38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F13F22-0566-FCD7-F9D8-9DEE38C8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Serialisering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58238C-CF66-4902-B366-07B248B7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640"/>
            <a:ext cx="8596668" cy="4644427"/>
          </a:xfrm>
        </p:spPr>
        <p:txBody>
          <a:bodyPr>
            <a:normAutofit fontScale="92500" lnSpcReduction="20000"/>
          </a:bodyPr>
          <a:lstStyle/>
          <a:p>
            <a:r>
              <a:rPr lang="nb-NO"/>
              <a:t>Vi kan ikke sende objekter (i tradisjonelt format) over nett</a:t>
            </a:r>
          </a:p>
          <a:p>
            <a:r>
              <a:rPr lang="nb-NO"/>
              <a:t>HTTP-kommunikasjon er TEKST</a:t>
            </a:r>
          </a:p>
          <a:p>
            <a:pPr lvl="1"/>
            <a:r>
              <a:rPr lang="nb-NO"/>
              <a:t>... altså må sendte objekter også være tekst</a:t>
            </a:r>
          </a:p>
          <a:p>
            <a:pPr lvl="1"/>
            <a:endParaRPr lang="nb-NO"/>
          </a:p>
          <a:p>
            <a:r>
              <a:rPr lang="nb-NO"/>
              <a:t>Serialisering – Transformere et objekt til tekst</a:t>
            </a:r>
          </a:p>
          <a:p>
            <a:r>
              <a:rPr lang="nb-NO" err="1"/>
              <a:t>Deserialisere</a:t>
            </a:r>
            <a:r>
              <a:rPr lang="nb-NO"/>
              <a:t> – Transformere tekst tilbake til et objekt</a:t>
            </a:r>
          </a:p>
          <a:p>
            <a:endParaRPr lang="nb-NO"/>
          </a:p>
          <a:p>
            <a:r>
              <a:rPr lang="nb-NO"/>
              <a:t>Typisk JSON-format</a:t>
            </a:r>
          </a:p>
          <a:p>
            <a:pPr lvl="1"/>
            <a:r>
              <a:rPr lang="nb-NO"/>
              <a:t>Alternativt XML, men JSON er mer lettvektig og ofte lettere å lese</a:t>
            </a:r>
          </a:p>
          <a:p>
            <a:endParaRPr lang="nb-NO"/>
          </a:p>
          <a:p>
            <a:r>
              <a:rPr lang="nb-NO"/>
              <a:t>Det finnes mange biblioteker for serialisering/</a:t>
            </a:r>
            <a:r>
              <a:rPr lang="nb-NO" err="1"/>
              <a:t>deserialisering</a:t>
            </a:r>
            <a:endParaRPr lang="nb-NO"/>
          </a:p>
          <a:p>
            <a:pPr lvl="1"/>
            <a:r>
              <a:rPr lang="nb-NO"/>
              <a:t>Jackson (kan anbefales)</a:t>
            </a:r>
          </a:p>
          <a:p>
            <a:pPr lvl="1"/>
            <a:r>
              <a:rPr lang="nb-NO" err="1"/>
              <a:t>Gson</a:t>
            </a:r>
            <a:endParaRPr lang="nb-NO"/>
          </a:p>
          <a:p>
            <a:pPr lvl="1"/>
            <a:r>
              <a:rPr lang="nb-NO"/>
              <a:t>Finnes typisk alternativer i alle språk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229C61A-EDB6-B296-FE2A-6B4DC120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71" y="1630214"/>
            <a:ext cx="31074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List&lt;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hobbies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Getters and setters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1A358-BB03-0F3F-C122-6D46039C6E65}"/>
              </a:ext>
            </a:extLst>
          </p:cNvPr>
          <p:cNvSpPr txBox="1"/>
          <p:nvPr/>
        </p:nvSpPr>
        <p:spPr>
          <a:xfrm>
            <a:off x="7632071" y="4123853"/>
            <a:ext cx="28709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/>
              <a:t>{</a:t>
            </a:r>
          </a:p>
          <a:p>
            <a:r>
              <a:rPr lang="nb-NO"/>
              <a:t>    "</a:t>
            </a:r>
            <a:r>
              <a:rPr lang="nb-NO" err="1"/>
              <a:t>name</a:t>
            </a:r>
            <a:r>
              <a:rPr lang="nb-NO"/>
              <a:t>": "John </a:t>
            </a:r>
            <a:r>
              <a:rPr lang="nb-NO" err="1"/>
              <a:t>Doe</a:t>
            </a:r>
            <a:r>
              <a:rPr lang="nb-NO"/>
              <a:t>",</a:t>
            </a:r>
          </a:p>
          <a:p>
            <a:r>
              <a:rPr lang="nb-NO"/>
              <a:t>    "age": 30,</a:t>
            </a:r>
          </a:p>
          <a:p>
            <a:r>
              <a:rPr lang="nb-NO"/>
              <a:t>    "</a:t>
            </a:r>
            <a:r>
              <a:rPr lang="nb-NO" err="1"/>
              <a:t>hobbies</a:t>
            </a:r>
            <a:r>
              <a:rPr lang="nb-NO"/>
              <a:t>": [</a:t>
            </a:r>
          </a:p>
          <a:p>
            <a:r>
              <a:rPr lang="nb-NO"/>
              <a:t>        "Reading",</a:t>
            </a:r>
          </a:p>
          <a:p>
            <a:r>
              <a:rPr lang="nb-NO"/>
              <a:t>        "</a:t>
            </a:r>
            <a:r>
              <a:rPr lang="nb-NO" err="1"/>
              <a:t>Hiking</a:t>
            </a:r>
            <a:r>
              <a:rPr lang="nb-NO"/>
              <a:t>"</a:t>
            </a:r>
          </a:p>
          <a:p>
            <a:r>
              <a:rPr lang="nb-NO"/>
              <a:t>    ]</a:t>
            </a:r>
          </a:p>
          <a:p>
            <a:r>
              <a:rPr lang="nb-NO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2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3248B9-1AA0-EE45-AA4A-42BE1CE0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Data Transfer Object (DTO)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3BD1A7-FAC1-E5B4-BC96-2CC3EDF4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373"/>
            <a:ext cx="6954737" cy="456294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 dirty="0"/>
              <a:t>Et Data Transfer Object (DTO) er en klasse/objekt som BARE benyttes i forbindelse med oversendelse av data (over nett)</a:t>
            </a:r>
          </a:p>
          <a:p>
            <a:pPr lvl="1"/>
            <a:r>
              <a:rPr lang="nb-NO" dirty="0"/>
              <a:t>Inneholder bare ren data (variabler med </a:t>
            </a:r>
            <a:r>
              <a:rPr lang="nb-NO" dirty="0" err="1"/>
              <a:t>get</a:t>
            </a:r>
            <a:r>
              <a:rPr lang="nb-NO" dirty="0"/>
              <a:t>-/</a:t>
            </a:r>
            <a:r>
              <a:rPr lang="nb-NO" dirty="0" err="1"/>
              <a:t>set</a:t>
            </a:r>
            <a:r>
              <a:rPr lang="nb-NO" dirty="0"/>
              <a:t>-metoder)</a:t>
            </a:r>
          </a:p>
          <a:p>
            <a:pPr lvl="1"/>
            <a:r>
              <a:rPr lang="nb-NO" dirty="0"/>
              <a:t>Kan samle data fra flere typer objekter i én struktur</a:t>
            </a:r>
          </a:p>
          <a:p>
            <a:pPr lvl="1"/>
            <a:r>
              <a:rPr lang="nb-NO" dirty="0"/>
              <a:t>Disse er typisk hva som blir serialisert/</a:t>
            </a:r>
            <a:r>
              <a:rPr lang="nb-NO" dirty="0" err="1"/>
              <a:t>deserialisert</a:t>
            </a:r>
            <a:endParaRPr lang="nb-NO" dirty="0"/>
          </a:p>
          <a:p>
            <a:pPr lvl="1"/>
            <a:r>
              <a:rPr lang="nb-NO" dirty="0"/>
              <a:t>Typisk unike </a:t>
            </a:r>
            <a:r>
              <a:rPr lang="nb-NO" dirty="0" err="1"/>
              <a:t>DTOs</a:t>
            </a:r>
            <a:r>
              <a:rPr lang="nb-NO" dirty="0"/>
              <a:t> for spesifikke kontekster (</a:t>
            </a:r>
            <a:r>
              <a:rPr lang="nb-NO" dirty="0" err="1"/>
              <a:t>views</a:t>
            </a:r>
            <a:r>
              <a:rPr lang="nb-NO" dirty="0"/>
              <a:t>, typer komponenter, osv.)</a:t>
            </a:r>
          </a:p>
          <a:p>
            <a:pPr lvl="1"/>
            <a:r>
              <a:rPr lang="nb-NO" dirty="0"/>
              <a:t>Benyttes ofte ved API-kall (hente og endre/sette inn)</a:t>
            </a:r>
          </a:p>
          <a:p>
            <a:pPr lvl="1"/>
            <a:r>
              <a:rPr lang="nb-NO" dirty="0"/>
              <a:t>DTO-klassene hører til modellene og ligger på serveren(e)</a:t>
            </a:r>
          </a:p>
          <a:p>
            <a:pPr lvl="1"/>
            <a:endParaRPr lang="nb-NO" dirty="0"/>
          </a:p>
          <a:p>
            <a:r>
              <a:rPr lang="nb-NO" dirty="0"/>
              <a:t>Fordeler med å </a:t>
            </a:r>
            <a:r>
              <a:rPr lang="nb-NO" dirty="0" err="1"/>
              <a:t>DTOs</a:t>
            </a:r>
            <a:endParaRPr lang="nb-NO" dirty="0"/>
          </a:p>
          <a:p>
            <a:pPr lvl="1"/>
            <a:r>
              <a:rPr lang="nb-NO" dirty="0"/>
              <a:t>Komponenter blir uavhengige av den originale </a:t>
            </a:r>
            <a:r>
              <a:rPr lang="nb-NO" dirty="0" err="1"/>
              <a:t>datastukturen</a:t>
            </a:r>
            <a:r>
              <a:rPr lang="nb-NO" dirty="0"/>
              <a:t> (løsere kobling)</a:t>
            </a:r>
          </a:p>
          <a:p>
            <a:pPr lvl="1"/>
            <a:r>
              <a:rPr lang="nb-NO" dirty="0"/>
              <a:t>Vi kan samle data og begrense oss til de vi trenger (optimalisere hastighet og redusere kompleksitet)</a:t>
            </a:r>
          </a:p>
          <a:p>
            <a:pPr lvl="1"/>
            <a:r>
              <a:rPr lang="nb-NO" dirty="0"/>
              <a:t>Mer standardisert </a:t>
            </a:r>
            <a:r>
              <a:rPr lang="nb-NO" dirty="0">
                <a:sym typeface="Wingdings" panose="05000000000000000000" pitchFamily="2" charset="2"/>
              </a:rPr>
              <a:t> Enklere å teste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5F09B2-5AD6-A19D-B2BC-C55113A4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387" y="1262537"/>
            <a:ext cx="39110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ProductViewDTO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description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BigDecimal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price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imageUrl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isAvailable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Getters and setters</a:t>
            </a:r>
            <a:b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280593-FACA-9EF2-5E8D-40625E08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387" y="4359662"/>
            <a:ext cx="414117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OrderSummaryDTO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Order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order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Customer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customer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List&lt;OrderItemDTO&gt; 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items</a:t>
            </a: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Getters and setters</a:t>
            </a:r>
            <a:br>
              <a:rPr kumimoji="0" lang="nb-NO" altLang="nb-NO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A9225F-2EFD-F279-68C2-5638B627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73BECB-52CF-01B1-F9CB-4E6031A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Arkitektur</a:t>
            </a:r>
          </a:p>
          <a:p>
            <a:r>
              <a:rPr lang="nb-NO" dirty="0"/>
              <a:t>Tett koblet kode</a:t>
            </a:r>
          </a:p>
          <a:p>
            <a:pPr lvl="1"/>
            <a:r>
              <a:rPr lang="nb-NO" dirty="0"/>
              <a:t>Monolittisk arkitektur</a:t>
            </a:r>
          </a:p>
          <a:p>
            <a:r>
              <a:rPr lang="nb-NO" dirty="0"/>
              <a:t>Løst koblet kode</a:t>
            </a:r>
          </a:p>
          <a:p>
            <a:r>
              <a:rPr lang="nb-NO" dirty="0"/>
              <a:t>Typiske arkitekturer</a:t>
            </a:r>
          </a:p>
        </p:txBody>
      </p:sp>
    </p:spTree>
    <p:extLst>
      <p:ext uri="{BB962C8B-B14F-4D97-AF65-F5344CB8AC3E}">
        <p14:creationId xmlns:p14="http://schemas.microsoft.com/office/powerpoint/2010/main" val="37582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0523B9-88E9-0783-994D-38123076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92179" cy="1320800"/>
          </a:xfrm>
        </p:spPr>
        <p:txBody>
          <a:bodyPr/>
          <a:lstStyle/>
          <a:p>
            <a:r>
              <a:rPr lang="nb-NO"/>
              <a:t>Hva er viktig når vi utvikler programvare?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C7E010-9A62-AD55-CC17-04D64C01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/>
              <a:t>Opprettholdbarhet</a:t>
            </a:r>
          </a:p>
          <a:p>
            <a:pPr lvl="1"/>
            <a:r>
              <a:rPr lang="nb-NO"/>
              <a:t>Hvor lett er det å </a:t>
            </a:r>
            <a:r>
              <a:rPr lang="nb-NO" err="1"/>
              <a:t>bugfikse</a:t>
            </a:r>
            <a:r>
              <a:rPr lang="nb-NO"/>
              <a:t>, oppdatere/bytte funksjonalitet og/eller teknologi?</a:t>
            </a:r>
          </a:p>
          <a:p>
            <a:pPr lvl="1"/>
            <a:r>
              <a:rPr lang="nb-NO"/>
              <a:t>Trenger vi det?</a:t>
            </a:r>
          </a:p>
          <a:p>
            <a:r>
              <a:rPr lang="nb-NO" err="1"/>
              <a:t>Utvidbarhet</a:t>
            </a:r>
            <a:endParaRPr lang="nb-NO"/>
          </a:p>
          <a:p>
            <a:pPr lvl="1"/>
            <a:r>
              <a:rPr lang="nb-NO"/>
              <a:t>Hvor lett er det å legge til helt ny funksjonalitet eller teknologi?</a:t>
            </a:r>
          </a:p>
          <a:p>
            <a:pPr lvl="1"/>
            <a:r>
              <a:rPr lang="nb-NO"/>
              <a:t>Trenger vi det?</a:t>
            </a:r>
          </a:p>
          <a:p>
            <a:r>
              <a:rPr lang="nb-NO" err="1"/>
              <a:t>Resiliance</a:t>
            </a:r>
            <a:r>
              <a:rPr lang="nb-NO"/>
              <a:t>  - </a:t>
            </a:r>
            <a:r>
              <a:rPr lang="nb-NO" err="1"/>
              <a:t>Skalerbarhet</a:t>
            </a:r>
            <a:endParaRPr lang="nb-NO"/>
          </a:p>
          <a:p>
            <a:pPr lvl="1"/>
            <a:r>
              <a:rPr lang="nb-NO"/>
              <a:t>Må vi kunne dynamisk skalere opp systemet for å kunne håndtere alle forespørsler innen en rimelig tid?</a:t>
            </a:r>
          </a:p>
          <a:p>
            <a:pPr lvl="1"/>
            <a:endParaRPr lang="nb-NO"/>
          </a:p>
          <a:p>
            <a:r>
              <a:rPr lang="nb-NO"/>
              <a:t>Forskjellige arkitekturer benyttes for å balansere disse aspektene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12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91D9-17DD-6024-A2B6-886B67FA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Arkitektur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A0F6-DACB-586B-116F-C12F7780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Arkitektur er ett litt flertydig begrep</a:t>
            </a:r>
          </a:p>
          <a:p>
            <a:pPr lvl="1"/>
            <a:r>
              <a:rPr lang="nb-NO"/>
              <a:t>Systemets struktur vs. Prosessen av å strukturere</a:t>
            </a:r>
          </a:p>
          <a:p>
            <a:pPr lvl="1"/>
            <a:r>
              <a:rPr lang="nb-NO"/>
              <a:t>Scope: Helhetlig vs. kodenivå</a:t>
            </a:r>
            <a:endParaRPr lang="nb-NO" dirty="0"/>
          </a:p>
          <a:p>
            <a:pPr lvl="1"/>
            <a:r>
              <a:rPr lang="nb-NO"/>
              <a:t>Vårt utgangspunkt: Hvordan systemet er strukturert i komponenter, forholdet mellom dem og prinsippene bak deres design og videreutvikling (IEEE)</a:t>
            </a:r>
          </a:p>
          <a:p>
            <a:pPr lvl="1"/>
            <a:endParaRPr lang="nb-NO"/>
          </a:p>
          <a:p>
            <a:r>
              <a:rPr lang="nb-NO"/>
              <a:t>"Komponenter"</a:t>
            </a:r>
          </a:p>
          <a:p>
            <a:pPr lvl="1"/>
            <a:r>
              <a:rPr lang="nb-NO"/>
              <a:t>Litt flertydig dette også...</a:t>
            </a:r>
          </a:p>
          <a:p>
            <a:pPr lvl="1"/>
            <a:r>
              <a:rPr lang="nb-NO"/>
              <a:t>Kan egentlig være alt fra et komplett program til et enkelt objekt eller funksjon</a:t>
            </a:r>
          </a:p>
          <a:p>
            <a:pPr lvl="1"/>
            <a:r>
              <a:rPr lang="nb-NO"/>
              <a:t>«Definisjon»: Et element som implementerer et klart definert sett med funksjonalitet eller </a:t>
            </a:r>
            <a:r>
              <a:rPr lang="nb-NO" err="1"/>
              <a:t>features</a:t>
            </a:r>
            <a:r>
              <a:rPr lang="nb-NO"/>
              <a:t> (Sommerville)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28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6FA85-6F2F-8D6F-ECF7-7148A603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Generelle og vanlig brukte arkitekturer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AE63B-BFD7-24D3-1D88-506DBE56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616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9B6C43-73A2-73FC-772E-775FD06C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Tett koblet 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D13583-08FB-9F5B-507F-ED6978E1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/>
              <a:t>Tett koblet kode er når forskjellige «komponenter» i programmet er sterkt avhengige av hverandre</a:t>
            </a:r>
          </a:p>
          <a:p>
            <a:endParaRPr lang="nb-NO"/>
          </a:p>
          <a:p>
            <a:r>
              <a:rPr lang="nb-NO"/>
              <a:t>Hva skjer hvis vi må oppdatere/bytte ut en komponent tett koblet med andre?	</a:t>
            </a:r>
          </a:p>
          <a:p>
            <a:pPr lvl="1"/>
            <a:r>
              <a:rPr lang="nb-NO"/>
              <a:t>I beste fall må vi også oppdatere de komponentene som er avhengige </a:t>
            </a:r>
          </a:p>
          <a:p>
            <a:pPr lvl="1"/>
            <a:r>
              <a:rPr lang="nb-NO"/>
              <a:t>I verste fall må vi kaste programmet og skrive det fra bunnen av...</a:t>
            </a:r>
          </a:p>
          <a:p>
            <a:pPr lvl="1"/>
            <a:endParaRPr lang="nb-NO"/>
          </a:p>
          <a:p>
            <a:r>
              <a:rPr lang="nb-NO"/>
              <a:t>Altså: Kan bli skummelt i lengden</a:t>
            </a:r>
          </a:p>
          <a:p>
            <a:pPr lvl="1"/>
            <a:r>
              <a:rPr lang="nb-NO"/>
              <a:t>Ny funksjonalitet kan også bli vanskelig å implementere</a:t>
            </a:r>
          </a:p>
        </p:txBody>
      </p:sp>
    </p:spTree>
    <p:extLst>
      <p:ext uri="{BB962C8B-B14F-4D97-AF65-F5344CB8AC3E}">
        <p14:creationId xmlns:p14="http://schemas.microsoft.com/office/powerpoint/2010/main" val="8426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FC610-8289-98CA-7527-1B8B1B22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/>
              <a:t>Monolittisk arkitektur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A32C58A-0982-50BE-E5F9-B95A3070B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475387"/>
              </p:ext>
            </p:extLst>
          </p:nvPr>
        </p:nvGraphicFramePr>
        <p:xfrm>
          <a:off x="842597" y="1709056"/>
          <a:ext cx="6854553" cy="456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onolith vs Microservice Architecture: A Comparison | Camunda">
            <a:extLst>
              <a:ext uri="{FF2B5EF4-FFF2-40B4-BE49-F238E27FC236}">
                <a16:creationId xmlns:a16="http://schemas.microsoft.com/office/drawing/2014/main" id="{04D154B0-A579-FE66-135D-097326B6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37" y="2169267"/>
            <a:ext cx="4096875" cy="30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DBB238-703A-13BE-DA27-8B9B76CF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b-NO" sz="4400"/>
              <a:t>Løst koblet kode</a:t>
            </a:r>
          </a:p>
        </p:txBody>
      </p:sp>
      <p:graphicFrame>
        <p:nvGraphicFramePr>
          <p:cNvPr id="54" name="Plassholder for innhold 2">
            <a:extLst>
              <a:ext uri="{FF2B5EF4-FFF2-40B4-BE49-F238E27FC236}">
                <a16:creationId xmlns:a16="http://schemas.microsoft.com/office/drawing/2014/main" id="{C9ACC69A-7472-934D-A579-BDF580A12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77332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15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54D63C-6F5D-6382-86A0-3FE7985B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Klient-server arkitektur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535806-A1E4-9919-72F7-93202BF4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75602" cy="4197482"/>
          </a:xfrm>
        </p:spPr>
        <p:txBody>
          <a:bodyPr>
            <a:normAutofit fontScale="92500" lnSpcReduction="10000"/>
          </a:bodyPr>
          <a:lstStyle/>
          <a:p>
            <a:r>
              <a:rPr lang="nb-NO"/>
              <a:t>Klient-server arkitektur: produkt-funksjonalitet skilles i klienter som snakker med delte servere</a:t>
            </a:r>
          </a:p>
          <a:p>
            <a:pPr lvl="1"/>
            <a:r>
              <a:rPr lang="nb-NO"/>
              <a:t>Klient – Er hovedsakelig ansvarlig for brukerinteraksjon og presentasjon av data</a:t>
            </a:r>
          </a:p>
          <a:p>
            <a:pPr lvl="1"/>
            <a:r>
              <a:rPr lang="nb-NO"/>
              <a:t>Servere – Er hovedsakelig ansvarlig for håndtering av data</a:t>
            </a:r>
          </a:p>
          <a:p>
            <a:pPr lvl="1"/>
            <a:r>
              <a:rPr lang="nb-NO"/>
              <a:t>Annen mer spesifikk logikk kan distribueres på enten klient eller servere</a:t>
            </a:r>
          </a:p>
          <a:p>
            <a:pPr lvl="1"/>
            <a:endParaRPr lang="nb-NO"/>
          </a:p>
          <a:p>
            <a:r>
              <a:rPr lang="nb-NO"/>
              <a:t>Veldig vanlig i slikt som web-applikasjoner og mobil-applikasjoner</a:t>
            </a:r>
          </a:p>
          <a:p>
            <a:pPr lvl="1"/>
            <a:r>
              <a:rPr lang="nb-NO"/>
              <a:t>... Egentlig generelt i applikasjoner med en eller flere delte databaser / servere</a:t>
            </a:r>
          </a:p>
        </p:txBody>
      </p:sp>
      <p:pic>
        <p:nvPicPr>
          <p:cNvPr id="1026" name="Picture 2" descr="A client-server architecture is one where multiple clients request information and receive responses from the server, through a load balancer.">
            <a:extLst>
              <a:ext uri="{FF2B5EF4-FFF2-40B4-BE49-F238E27FC236}">
                <a16:creationId xmlns:a16="http://schemas.microsoft.com/office/drawing/2014/main" id="{B1BE1D98-9292-DCF5-1A8A-9EE4DB6E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2" y="2399525"/>
            <a:ext cx="4857072" cy="28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2BC56-997F-8004-6324-C1F88451A02F}"/>
              </a:ext>
            </a:extLst>
          </p:cNvPr>
          <p:cNvSpPr txBox="1"/>
          <p:nvPr/>
        </p:nvSpPr>
        <p:spPr>
          <a:xfrm>
            <a:off x="5655815" y="5156442"/>
            <a:ext cx="880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00"/>
              <a:t>(Sommerville, 2021)</a:t>
            </a:r>
          </a:p>
        </p:txBody>
      </p:sp>
    </p:spTree>
    <p:extLst>
      <p:ext uri="{BB962C8B-B14F-4D97-AF65-F5344CB8AC3E}">
        <p14:creationId xmlns:p14="http://schemas.microsoft.com/office/powerpoint/2010/main" val="9331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Fasett">
  <a:themeElements>
    <a:clrScheme name="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1075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JetBrains Mono</vt:lpstr>
      <vt:lpstr>Trebuchet MS</vt:lpstr>
      <vt:lpstr>Wingdings</vt:lpstr>
      <vt:lpstr>Wingdings 3</vt:lpstr>
      <vt:lpstr>Fasett</vt:lpstr>
      <vt:lpstr>Arkitektur og løst koblet kode</vt:lpstr>
      <vt:lpstr>Agenda</vt:lpstr>
      <vt:lpstr>Hva er viktig når vi utvikler programvare?</vt:lpstr>
      <vt:lpstr>Arkitektur</vt:lpstr>
      <vt:lpstr>Generelle og vanlig brukte arkitekturer</vt:lpstr>
      <vt:lpstr>Tett koblet kode</vt:lpstr>
      <vt:lpstr>Monolittisk arkitektur</vt:lpstr>
      <vt:lpstr>Løst koblet kode</vt:lpstr>
      <vt:lpstr>Klient-server arkitektur</vt:lpstr>
      <vt:lpstr>Model-View-Controller  arkitektur</vt:lpstr>
      <vt:lpstr>(Web-)API-er</vt:lpstr>
      <vt:lpstr>Serialisering</vt:lpstr>
      <vt:lpstr>Data Transfer Object (DTO)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36</cp:revision>
  <dcterms:created xsi:type="dcterms:W3CDTF">2024-08-20T08:29:27Z</dcterms:created>
  <dcterms:modified xsi:type="dcterms:W3CDTF">2024-10-11T11:13:43Z</dcterms:modified>
</cp:coreProperties>
</file>