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61" r:id="rId8"/>
    <p:sldId id="258" r:id="rId9"/>
    <p:sldId id="268" r:id="rId10"/>
    <p:sldId id="262" r:id="rId11"/>
    <p:sldId id="271" r:id="rId12"/>
    <p:sldId id="260" r:id="rId13"/>
    <p:sldId id="259" r:id="rId14"/>
    <p:sldId id="273" r:id="rId15"/>
    <p:sldId id="263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9BA6E-4FFA-4FC2-951B-5FF2B4B876E2}" v="19" dt="2024-10-18T12:01:0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9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34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50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956/0*dZASpNdIFEaJLM83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Heksagonal</a:t>
            </a:r>
            <a:r>
              <a:rPr lang="en-US"/>
              <a:t> </a:t>
            </a:r>
            <a:r>
              <a:rPr lang="en-US" err="1"/>
              <a:t>Arkitektur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Praksis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… to the best of my abilities ...</a:t>
            </a:r>
          </a:p>
        </p:txBody>
      </p:sp>
      <p:pic>
        <p:nvPicPr>
          <p:cNvPr id="1030" name="Picture 6" descr="Hexagonal Architecture. What is Hexagonal Architecture? | by Hazar Gul  Nazari | Medium">
            <a:extLst>
              <a:ext uri="{FF2B5EF4-FFF2-40B4-BE49-F238E27FC236}">
                <a16:creationId xmlns:a16="http://schemas.microsoft.com/office/drawing/2014/main" id="{DEFFA7FD-36FD-E51A-9C1F-BEE87595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1" y="3615611"/>
            <a:ext cx="45529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152C9-6D7D-1AC7-0C3B-A99171804ADE}"/>
              </a:ext>
            </a:extLst>
          </p:cNvPr>
          <p:cNvSpPr txBox="1"/>
          <p:nvPr/>
        </p:nvSpPr>
        <p:spPr>
          <a:xfrm>
            <a:off x="1792678" y="5853986"/>
            <a:ext cx="272500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" dirty="0">
                <a:hlinkClick r:id="rId3"/>
              </a:rPr>
              <a:t>https://miro.medium.com/v2/resize:fit:956/0*dZASpNdIFEaJLM83.png</a:t>
            </a:r>
            <a:r>
              <a:rPr lang="nb-NO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37FFD8-BD8A-6654-15C0-2E7BA0FD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Domene-modeller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943734-E8EC-44CF-E370-525FFE5A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Det første man gjør er typisk å starte med å definere datatypene i systemet som en del av kjernen</a:t>
            </a:r>
          </a:p>
          <a:p>
            <a:pPr lvl="1"/>
            <a:r>
              <a:rPr lang="nb-NO" dirty="0"/>
              <a:t>Det man skal kunne opprette objekter av og behandle</a:t>
            </a:r>
          </a:p>
          <a:p>
            <a:pPr lvl="1"/>
            <a:r>
              <a:rPr lang="nb-NO" dirty="0"/>
              <a:t>Dette kalles ofte domene-modeller</a:t>
            </a:r>
          </a:p>
          <a:p>
            <a:endParaRPr lang="nb-NO" dirty="0"/>
          </a:p>
          <a:p>
            <a:r>
              <a:rPr lang="nb-NO" dirty="0"/>
              <a:t>Man vil ofte avdekke flere domene-modeller mens man programmerer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199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C3BB-2AE1-9E7D-934E-1C0C0D6F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003D-78AD-59E0-D5B9-64B47445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Opprette prosjekt «</a:t>
            </a:r>
            <a:r>
              <a:rPr lang="nb-NO" err="1"/>
              <a:t>musicas</a:t>
            </a:r>
            <a:r>
              <a:rPr lang="nb-NO"/>
              <a:t>»</a:t>
            </a:r>
          </a:p>
          <a:p>
            <a:pPr lvl="1"/>
            <a:r>
              <a:rPr lang="nb-NO"/>
              <a:t>Skal fungere som et register for artister, sanger, album osv.</a:t>
            </a:r>
          </a:p>
          <a:p>
            <a:pPr lvl="1"/>
            <a:endParaRPr lang="nb-NO"/>
          </a:p>
          <a:p>
            <a:r>
              <a:rPr lang="nb-NO"/>
              <a:t>Del opp i forskjellige moduler</a:t>
            </a:r>
          </a:p>
          <a:p>
            <a:pPr lvl="1"/>
            <a:r>
              <a:rPr lang="nb-NO"/>
              <a:t>Start med </a:t>
            </a:r>
            <a:r>
              <a:rPr lang="nb-NO" err="1"/>
              <a:t>core</a:t>
            </a:r>
            <a:endParaRPr lang="nb-NO"/>
          </a:p>
          <a:p>
            <a:pPr lvl="1"/>
            <a:endParaRPr lang="nb-NO"/>
          </a:p>
          <a:p>
            <a:r>
              <a:rPr lang="nb-NO"/>
              <a:t>Definer en god pakkestruktur</a:t>
            </a:r>
          </a:p>
          <a:p>
            <a:endParaRPr lang="nb-NO"/>
          </a:p>
          <a:p>
            <a:r>
              <a:rPr lang="nb-NO"/>
              <a:t>Lage noen domenemodeller</a:t>
            </a:r>
          </a:p>
        </p:txBody>
      </p:sp>
    </p:spTree>
    <p:extLst>
      <p:ext uri="{BB962C8B-B14F-4D97-AF65-F5344CB8AC3E}">
        <p14:creationId xmlns:p14="http://schemas.microsoft.com/office/powerpoint/2010/main" val="44181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5DFED0-A98B-C11B-D89C-0DBE57E7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Use</a:t>
            </a:r>
            <a:r>
              <a:rPr lang="nb-NO"/>
              <a:t> Cases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1D0404-096F-AAB5-8AFE-A4776E4F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255"/>
            <a:ext cx="8596668" cy="433220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 dirty="0"/>
              <a:t>Vi kan definere interaksjon med kjernen som egne </a:t>
            </a:r>
            <a:r>
              <a:rPr lang="nb-NO" dirty="0" err="1"/>
              <a:t>use</a:t>
            </a:r>
            <a:r>
              <a:rPr lang="nb-NO" dirty="0"/>
              <a:t> case-klasser</a:t>
            </a:r>
          </a:p>
          <a:p>
            <a:endParaRPr lang="nb-NO" dirty="0"/>
          </a:p>
          <a:p>
            <a:r>
              <a:rPr lang="nb-NO" dirty="0"/>
              <a:t>Hente data</a:t>
            </a:r>
          </a:p>
          <a:p>
            <a:pPr lvl="1"/>
            <a:r>
              <a:rPr lang="nb-NO" dirty="0"/>
              <a:t>Fra persistent lagring</a:t>
            </a:r>
          </a:p>
          <a:p>
            <a:pPr lvl="1"/>
            <a:r>
              <a:rPr lang="nb-NO" dirty="0"/>
              <a:t>Generert av domene-modellene</a:t>
            </a:r>
          </a:p>
          <a:p>
            <a:pPr lvl="1"/>
            <a:r>
              <a:rPr lang="nb-NO" dirty="0"/>
              <a:t>...</a:t>
            </a:r>
          </a:p>
          <a:p>
            <a:r>
              <a:rPr lang="nb-NO" dirty="0"/>
              <a:t>Gjøre handling</a:t>
            </a:r>
          </a:p>
          <a:p>
            <a:pPr lvl="1"/>
            <a:r>
              <a:rPr lang="nb-NO" dirty="0"/>
              <a:t>Legge/endre/slette data</a:t>
            </a:r>
          </a:p>
          <a:p>
            <a:pPr lvl="1"/>
            <a:r>
              <a:rPr lang="nb-NO" dirty="0"/>
              <a:t>Sette </a:t>
            </a:r>
            <a:r>
              <a:rPr lang="nb-NO" dirty="0" err="1"/>
              <a:t>igang</a:t>
            </a:r>
            <a:r>
              <a:rPr lang="nb-NO" dirty="0"/>
              <a:t> en annen prosess (f.eks. publisere en melding)</a:t>
            </a:r>
          </a:p>
          <a:p>
            <a:pPr lvl="1"/>
            <a:r>
              <a:rPr lang="nb-NO" dirty="0"/>
              <a:t>...</a:t>
            </a:r>
          </a:p>
          <a:p>
            <a:pPr lvl="1"/>
            <a:endParaRPr lang="nb-NO" dirty="0"/>
          </a:p>
          <a:p>
            <a:r>
              <a:rPr lang="nb-NO" dirty="0"/>
              <a:t>Disse tar typisk </a:t>
            </a:r>
            <a:r>
              <a:rPr lang="nb-NO" dirty="0" err="1"/>
              <a:t>DTOs</a:t>
            </a:r>
            <a:r>
              <a:rPr lang="nb-NO" dirty="0"/>
              <a:t> som input</a:t>
            </a:r>
          </a:p>
          <a:p>
            <a:pPr lvl="1"/>
            <a:r>
              <a:rPr lang="nb-NO" dirty="0"/>
              <a:t>Dataene som er nødvendige for å utføre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caset</a:t>
            </a:r>
            <a:endParaRPr lang="nb-NO" dirty="0"/>
          </a:p>
          <a:p>
            <a:r>
              <a:rPr lang="nb-NO" dirty="0"/>
              <a:t>Kaller evt. Porter for å «iverksette» implementasjonsspesifikke handlinger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958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8BA490-CEB2-0967-11CB-14717F6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Use</a:t>
            </a:r>
            <a:r>
              <a:rPr lang="nb-NO"/>
              <a:t> Cases - Porter og </a:t>
            </a:r>
            <a:r>
              <a:rPr lang="nb-NO" err="1"/>
              <a:t>Dependency</a:t>
            </a:r>
            <a:r>
              <a:rPr lang="nb-NO"/>
              <a:t> </a:t>
            </a:r>
            <a:r>
              <a:rPr lang="nb-NO" err="1"/>
              <a:t>Injections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03F241-E821-B1BB-1405-F81697C1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947"/>
            <a:ext cx="4629604" cy="3880773"/>
          </a:xfrm>
          <a:ln>
            <a:noFill/>
          </a:ln>
        </p:spPr>
        <p:txBody>
          <a:bodyPr/>
          <a:lstStyle/>
          <a:p>
            <a:r>
              <a:rPr lang="nb-NO" dirty="0"/>
              <a:t>Porter benyttes typisk i </a:t>
            </a:r>
            <a:r>
              <a:rPr lang="nb-NO" dirty="0" err="1"/>
              <a:t>use</a:t>
            </a:r>
            <a:r>
              <a:rPr lang="nb-NO" dirty="0"/>
              <a:t> case-klasser ved bruk av </a:t>
            </a:r>
            <a:r>
              <a:rPr lang="nb-NO" dirty="0" err="1"/>
              <a:t>Dependency</a:t>
            </a:r>
            <a:r>
              <a:rPr lang="nb-NO" dirty="0"/>
              <a:t> </a:t>
            </a:r>
            <a:r>
              <a:rPr lang="nb-NO" dirty="0" err="1"/>
              <a:t>Injection</a:t>
            </a:r>
            <a:endParaRPr lang="nb-NO" dirty="0"/>
          </a:p>
          <a:p>
            <a:r>
              <a:rPr lang="nb-NO" dirty="0"/>
              <a:t>Fancy begrep, men betyr egentlig bare at klassen har en </a:t>
            </a:r>
            <a:r>
              <a:rPr lang="nb-NO" dirty="0" err="1"/>
              <a:t>interface</a:t>
            </a:r>
            <a:r>
              <a:rPr lang="nb-NO" dirty="0"/>
              <a:t>-variabel som </a:t>
            </a:r>
            <a:r>
              <a:rPr lang="nb-NO" dirty="0" err="1"/>
              <a:t>instansieres</a:t>
            </a:r>
            <a:r>
              <a:rPr lang="nb-NO" dirty="0"/>
              <a:t> i konstruktøren</a:t>
            </a:r>
          </a:p>
          <a:p>
            <a:pPr lvl="1"/>
            <a:r>
              <a:rPr lang="nb-NO" dirty="0"/>
              <a:t>Og som benyttes i kodelogikk...</a:t>
            </a:r>
          </a:p>
          <a:p>
            <a:endParaRPr lang="nb-NO" dirty="0"/>
          </a:p>
          <a:p>
            <a:r>
              <a:rPr lang="nb-NO" dirty="0"/>
              <a:t>Typisk </a:t>
            </a:r>
            <a:r>
              <a:rPr lang="nb-NO" dirty="0" err="1"/>
              <a:t>use</a:t>
            </a:r>
            <a:r>
              <a:rPr lang="nb-NO" dirty="0"/>
              <a:t> case </a:t>
            </a:r>
            <a:r>
              <a:rPr lang="nb-NO" i="1" dirty="0"/>
              <a:t>struktur</a:t>
            </a:r>
            <a:r>
              <a:rPr lang="nb-NO" dirty="0"/>
              <a:t> med </a:t>
            </a:r>
            <a:r>
              <a:rPr lang="nb-NO" dirty="0" err="1">
                <a:solidFill>
                  <a:srgbClr val="FF0000"/>
                </a:solidFill>
              </a:rPr>
              <a:t>dependency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injection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av en port</a:t>
            </a:r>
            <a:br>
              <a:rPr lang="nb-NO" dirty="0"/>
            </a:br>
            <a:r>
              <a:rPr lang="nb-NO" dirty="0"/>
              <a:t>og en </a:t>
            </a:r>
            <a:r>
              <a:rPr lang="nb-NO" dirty="0">
                <a:solidFill>
                  <a:srgbClr val="00B050"/>
                </a:solidFill>
              </a:rPr>
              <a:t>DTO</a:t>
            </a:r>
            <a:r>
              <a:rPr lang="nb-NO" dirty="0"/>
              <a:t> for input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63EBC-0BEE-A1C0-0AF4-70528CD0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587" y="2237702"/>
            <a:ext cx="570859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org.exampleproject.core.usecase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org.exampleproject.core.dto.DoSomethingDTO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org.exampleproject.core.port.SomeRepository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DoSomethingUseCase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DoSomethingUseCase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DoSomethingDTO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doSomethingDTO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.doSomething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doSomethingDTO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33461D-B5E8-B0BE-A9AC-A9A7C0121CFD}"/>
              </a:ext>
            </a:extLst>
          </p:cNvPr>
          <p:cNvCxnSpPr/>
          <p:nvPr/>
        </p:nvCxnSpPr>
        <p:spPr>
          <a:xfrm>
            <a:off x="6016239" y="4007977"/>
            <a:ext cx="33755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B0FC7E-5218-BCBE-CF60-E42462E4734E}"/>
              </a:ext>
            </a:extLst>
          </p:cNvPr>
          <p:cNvCxnSpPr>
            <a:cxnSpLocks/>
          </p:cNvCxnSpPr>
          <p:nvPr/>
        </p:nvCxnSpPr>
        <p:spPr>
          <a:xfrm>
            <a:off x="8142718" y="4425297"/>
            <a:ext cx="24113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FE4163-5252-EC56-E7C0-CF52F1AC5EDE}"/>
              </a:ext>
            </a:extLst>
          </p:cNvPr>
          <p:cNvCxnSpPr>
            <a:cxnSpLocks/>
          </p:cNvCxnSpPr>
          <p:nvPr/>
        </p:nvCxnSpPr>
        <p:spPr>
          <a:xfrm>
            <a:off x="6355222" y="4628972"/>
            <a:ext cx="28058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5B4228-06AE-9C81-60D1-47B9E24E0E2B}"/>
              </a:ext>
            </a:extLst>
          </p:cNvPr>
          <p:cNvCxnSpPr>
            <a:cxnSpLocks/>
          </p:cNvCxnSpPr>
          <p:nvPr/>
        </p:nvCxnSpPr>
        <p:spPr>
          <a:xfrm>
            <a:off x="6355222" y="5755592"/>
            <a:ext cx="3617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FF297-B27F-CD76-C891-198CFAD4FA74}"/>
              </a:ext>
            </a:extLst>
          </p:cNvPr>
          <p:cNvCxnSpPr>
            <a:cxnSpLocks/>
          </p:cNvCxnSpPr>
          <p:nvPr/>
        </p:nvCxnSpPr>
        <p:spPr>
          <a:xfrm>
            <a:off x="7447659" y="5277028"/>
            <a:ext cx="26021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D3DD75-269E-064B-FDA4-138C2549BD23}"/>
              </a:ext>
            </a:extLst>
          </p:cNvPr>
          <p:cNvCxnSpPr>
            <a:cxnSpLocks/>
          </p:cNvCxnSpPr>
          <p:nvPr/>
        </p:nvCxnSpPr>
        <p:spPr>
          <a:xfrm>
            <a:off x="8582825" y="5685802"/>
            <a:ext cx="127902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7EC96C-2A56-0ADB-6EBB-72E3F4D86EAD}"/>
              </a:ext>
            </a:extLst>
          </p:cNvPr>
          <p:cNvCxnSpPr/>
          <p:nvPr/>
        </p:nvCxnSpPr>
        <p:spPr>
          <a:xfrm>
            <a:off x="6265490" y="3151973"/>
            <a:ext cx="33755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E5843-9463-D39B-1033-4CD0C08E9BEC}"/>
              </a:ext>
            </a:extLst>
          </p:cNvPr>
          <p:cNvCxnSpPr>
            <a:cxnSpLocks/>
          </p:cNvCxnSpPr>
          <p:nvPr/>
        </p:nvCxnSpPr>
        <p:spPr>
          <a:xfrm>
            <a:off x="6265490" y="2925511"/>
            <a:ext cx="33755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">
            <a:extLst>
              <a:ext uri="{FF2B5EF4-FFF2-40B4-BE49-F238E27FC236}">
                <a16:creationId xmlns:a16="http://schemas.microsoft.com/office/drawing/2014/main" id="{D4A680E3-3C1E-64F8-AE61-93BD14B2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222" y="1359061"/>
            <a:ext cx="439076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SomeRepository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DoSomethingDTO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doSomethingDTO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1ACA-0BCD-BE1C-E30B-20CC0E60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9207-38AE-92B0-5AD3-BF8D0EC1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Lag </a:t>
            </a:r>
            <a:r>
              <a:rPr lang="nb-NO" err="1"/>
              <a:t>use</a:t>
            </a:r>
            <a:r>
              <a:rPr lang="nb-NO"/>
              <a:t> cases for å</a:t>
            </a:r>
          </a:p>
          <a:p>
            <a:pPr lvl="1"/>
            <a:r>
              <a:rPr lang="nb-NO"/>
              <a:t>Opprette ny artist</a:t>
            </a:r>
          </a:p>
          <a:p>
            <a:pPr lvl="1"/>
            <a:r>
              <a:rPr lang="nb-NO" dirty="0"/>
              <a:t>Hente en artist</a:t>
            </a:r>
          </a:p>
          <a:p>
            <a:pPr lvl="1"/>
            <a:endParaRPr lang="nb-NO" dirty="0"/>
          </a:p>
          <a:p>
            <a:r>
              <a:rPr lang="nb-NO" dirty="0"/>
              <a:t>Benytt </a:t>
            </a:r>
            <a:r>
              <a:rPr lang="nb-NO" dirty="0" err="1"/>
              <a:t>dependency</a:t>
            </a:r>
            <a:r>
              <a:rPr lang="nb-NO" dirty="0"/>
              <a:t> </a:t>
            </a:r>
            <a:r>
              <a:rPr lang="nb-NO" dirty="0" err="1"/>
              <a:t>injection</a:t>
            </a:r>
            <a:r>
              <a:rPr lang="nb-NO"/>
              <a:t> for porter</a:t>
            </a:r>
            <a:endParaRPr lang="nb-NO" dirty="0"/>
          </a:p>
          <a:p>
            <a:r>
              <a:rPr lang="nb-NO" dirty="0"/>
              <a:t>Benytt </a:t>
            </a:r>
            <a:r>
              <a:rPr lang="nb-NO" err="1"/>
              <a:t>DTOs</a:t>
            </a:r>
            <a:r>
              <a:rPr lang="nb-NO"/>
              <a:t> for å standardisere input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63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8AC005-D7B2-E82D-17D8-A5489198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Avhengigheter mellom moduler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F34CD2-84CA-0171-36D7-9AFED106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384"/>
            <a:ext cx="8596668" cy="3880773"/>
          </a:xfrm>
        </p:spPr>
        <p:txBody>
          <a:bodyPr/>
          <a:lstStyle/>
          <a:p>
            <a:r>
              <a:rPr lang="nb-NO"/>
              <a:t>Hvis vi har en modul som trenger å aksessere noe i en annen intern modul definerer vi dette som en avhengighet i pom.xml</a:t>
            </a:r>
          </a:p>
          <a:p>
            <a:pPr lvl="1"/>
            <a:r>
              <a:rPr lang="nb-NO"/>
              <a:t>Typisk moduler som er avhengig av </a:t>
            </a:r>
            <a:r>
              <a:rPr lang="nb-NO" err="1"/>
              <a:t>core</a:t>
            </a:r>
            <a:endParaRPr lang="nb-N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3946DC-084E-3D00-0AAA-76398B8B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004" y="2755136"/>
            <a:ext cx="593932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parent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org.exampleproject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exampleproject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&gt;1.0-SNAPSHOT&lt;/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parent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&gt;tests&lt;/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b-NO" altLang="nb-NO" sz="1400">
                <a:solidFill>
                  <a:srgbClr val="080808"/>
                </a:solidFill>
                <a:latin typeface="JetBrains Mono"/>
              </a:rPr>
              <a:t>...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org.exampleproject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core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&gt;1.0-SNAPSHOT&lt;/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7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CD3-91E9-5ED2-B31D-36E95FF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9289-77F2-BC89-86B5-760D2C97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Kan være lurt å lage en egen modul for testing </a:t>
            </a:r>
          </a:p>
          <a:p>
            <a:pPr lvl="1"/>
            <a:r>
              <a:rPr lang="nb-NO"/>
              <a:t>... i stedet for å gjøre dette direkte i de andre modulene</a:t>
            </a:r>
          </a:p>
          <a:p>
            <a:pPr lvl="1"/>
            <a:r>
              <a:rPr lang="nb-NO"/>
              <a:t>Samler alle tester å ett sted</a:t>
            </a:r>
          </a:p>
          <a:p>
            <a:pPr lvl="1"/>
            <a:endParaRPr lang="nb-NO"/>
          </a:p>
          <a:p>
            <a:r>
              <a:rPr lang="nb-NO"/>
              <a:t>Krever at test-modulen har definerte avhengigheter til de andre modulene</a:t>
            </a:r>
          </a:p>
        </p:txBody>
      </p:sp>
    </p:spTree>
    <p:extLst>
      <p:ext uri="{BB962C8B-B14F-4D97-AF65-F5344CB8AC3E}">
        <p14:creationId xmlns:p14="http://schemas.microsoft.com/office/powerpoint/2010/main" val="372182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DAE8-48B9-25E1-11B7-7E54A754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DA1A-920A-ACED-7BBF-F44D69FD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Lag en modul tests</a:t>
            </a:r>
          </a:p>
          <a:p>
            <a:r>
              <a:rPr lang="nb-NO" dirty="0"/>
              <a:t>Legg til </a:t>
            </a:r>
            <a:r>
              <a:rPr lang="nb-NO" dirty="0" err="1"/>
              <a:t>core</a:t>
            </a:r>
            <a:r>
              <a:rPr lang="nb-NO" dirty="0"/>
              <a:t> som en avhengighet</a:t>
            </a:r>
          </a:p>
          <a:p>
            <a:r>
              <a:rPr lang="nb-NO" dirty="0"/>
              <a:t>Test </a:t>
            </a:r>
            <a:r>
              <a:rPr lang="nb-NO" dirty="0" err="1"/>
              <a:t>use</a:t>
            </a:r>
            <a:r>
              <a:rPr lang="nb-NO" dirty="0"/>
              <a:t> casene</a:t>
            </a:r>
          </a:p>
        </p:txBody>
      </p:sp>
    </p:spTree>
    <p:extLst>
      <p:ext uri="{BB962C8B-B14F-4D97-AF65-F5344CB8AC3E}">
        <p14:creationId xmlns:p14="http://schemas.microsoft.com/office/powerpoint/2010/main" val="32494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611-6591-731F-DA3E-BB060F31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84514" cy="1320800"/>
          </a:xfrm>
        </p:spPr>
        <p:txBody>
          <a:bodyPr/>
          <a:lstStyle/>
          <a:p>
            <a:r>
              <a:rPr lang="nb-NO"/>
              <a:t>Opprett maven prosjekt med domenenavn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79D8-FE84-E985-A6F7-F8AAE377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5155"/>
            <a:ext cx="3775025" cy="4802737"/>
          </a:xfrm>
        </p:spPr>
        <p:txBody>
          <a:bodyPr>
            <a:normAutofit/>
          </a:bodyPr>
          <a:lstStyle/>
          <a:p>
            <a:r>
              <a:rPr lang="nb-NO"/>
              <a:t>Opprett et maven-prosjekt og navngi det til noe passende ut ifra hva dere jobber med</a:t>
            </a:r>
          </a:p>
          <a:p>
            <a:pPr lvl="1"/>
            <a:r>
              <a:rPr lang="nb-NO"/>
              <a:t>Vanlig med små bokstaver</a:t>
            </a:r>
          </a:p>
          <a:p>
            <a:pPr lvl="1"/>
            <a:r>
              <a:rPr lang="nb-NO"/>
              <a:t>Dette blir på en måte «brand-navnet» deres</a:t>
            </a:r>
          </a:p>
          <a:p>
            <a:endParaRPr lang="nb-NO"/>
          </a:p>
          <a:p>
            <a:r>
              <a:rPr lang="nb-NO"/>
              <a:t>Under Advanced Settings definer en </a:t>
            </a:r>
            <a:r>
              <a:rPr lang="nb-NO" err="1"/>
              <a:t>GroupId</a:t>
            </a:r>
            <a:endParaRPr lang="nb-NO"/>
          </a:p>
          <a:p>
            <a:pPr lvl="1"/>
            <a:r>
              <a:rPr lang="nb-NO"/>
              <a:t>f.eks. org.&lt;prosjektnavn&gt;</a:t>
            </a:r>
          </a:p>
          <a:p>
            <a:pPr lvl="1"/>
            <a:r>
              <a:rPr lang="nb-NO"/>
              <a:t>eller com.&lt;prosjektnavn&gt;</a:t>
            </a:r>
          </a:p>
          <a:p>
            <a:r>
              <a:rPr lang="nb-NO"/>
              <a:t>... og </a:t>
            </a:r>
            <a:r>
              <a:rPr lang="nb-NO" err="1"/>
              <a:t>ArtifactId</a:t>
            </a:r>
            <a:endParaRPr lang="nb-NO"/>
          </a:p>
          <a:p>
            <a:pPr lvl="1"/>
            <a:r>
              <a:rPr lang="nb-NO"/>
              <a:t>Typisk det samme som prosjektnavn</a:t>
            </a:r>
          </a:p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A1FA5-9634-4C40-F3C5-6D8C6874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57" y="1547138"/>
            <a:ext cx="6829906" cy="46317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63358E-2631-BEB9-71C3-739CDA398E78}"/>
              </a:ext>
            </a:extLst>
          </p:cNvPr>
          <p:cNvSpPr/>
          <p:nvPr/>
        </p:nvSpPr>
        <p:spPr>
          <a:xfrm>
            <a:off x="6763816" y="5110385"/>
            <a:ext cx="3894606" cy="410198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3EAD9-8F6A-D071-FA92-8DC171CA9789}"/>
              </a:ext>
            </a:extLst>
          </p:cNvPr>
          <p:cNvSpPr/>
          <p:nvPr/>
        </p:nvSpPr>
        <p:spPr>
          <a:xfrm>
            <a:off x="6642750" y="1961444"/>
            <a:ext cx="3894606" cy="53502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175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518-0652-098A-E110-351A007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Prosjektet pom.xml fil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0554-48B4-5496-B065-F690FA65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Disse konfigurasjonene vil gjenspeiles i innholdet av prosjektets pom.xml fil: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C0AB05-B1C1-DA70-B618-786A264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40" y="3123378"/>
            <a:ext cx="746299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org.exampleproject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exampleproject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&gt;1.0-SNAPSHOT&lt;/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&gt;22&lt;/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&gt;22&lt;/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project.build.sourceEncoding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&gt;UTF-8&lt;/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project.build.sourceEncoding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2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599F-F504-969C-9CEC-68E523D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Del opp prosjektet i moduler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902E-6FBD-1D06-9C3C-7066254D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/>
              <a:t>Prosjektet vil bli overordnet modul for å samle andre prosjekt-moduler med oppdelt ansvar</a:t>
            </a:r>
          </a:p>
          <a:p>
            <a:endParaRPr lang="nb-NO"/>
          </a:p>
          <a:p>
            <a:r>
              <a:rPr lang="nb-NO" b="1"/>
              <a:t>Forslag</a:t>
            </a:r>
            <a:r>
              <a:rPr lang="nb-NO"/>
              <a:t> til prosjektmoduler</a:t>
            </a:r>
          </a:p>
          <a:p>
            <a:pPr lvl="1"/>
            <a:r>
              <a:rPr lang="nb-NO" err="1"/>
              <a:t>core</a:t>
            </a:r>
            <a:r>
              <a:rPr lang="nb-NO"/>
              <a:t> – kjernekoden</a:t>
            </a:r>
          </a:p>
          <a:p>
            <a:pPr lvl="1"/>
            <a:r>
              <a:rPr lang="nb-NO" err="1"/>
              <a:t>api</a:t>
            </a:r>
            <a:r>
              <a:rPr lang="nb-NO"/>
              <a:t> - REST API-et (hvis relevant)</a:t>
            </a:r>
          </a:p>
          <a:p>
            <a:pPr lvl="1"/>
            <a:r>
              <a:rPr lang="nb-NO"/>
              <a:t>web –  web-applikasjonen (hvis relevant)</a:t>
            </a:r>
          </a:p>
          <a:p>
            <a:pPr lvl="1"/>
            <a:r>
              <a:rPr lang="nb-NO" err="1"/>
              <a:t>infrastructure</a:t>
            </a:r>
            <a:r>
              <a:rPr lang="nb-NO"/>
              <a:t> – Implementasjon for database, melding-systemer, eksterne tjenester osv.</a:t>
            </a:r>
          </a:p>
          <a:p>
            <a:pPr lvl="1"/>
            <a:r>
              <a:rPr lang="nb-NO"/>
              <a:t>tests – samler testene </a:t>
            </a:r>
          </a:p>
          <a:p>
            <a:pPr lvl="1"/>
            <a:r>
              <a:rPr lang="nb-NO" err="1"/>
              <a:t>common</a:t>
            </a:r>
            <a:r>
              <a:rPr lang="nb-NO"/>
              <a:t> – samler det som er felles over modulene (f.eks. </a:t>
            </a:r>
            <a:r>
              <a:rPr lang="nb-NO" err="1"/>
              <a:t>DTOs</a:t>
            </a:r>
            <a:r>
              <a:rPr lang="nb-NO"/>
              <a:t>, </a:t>
            </a:r>
            <a:r>
              <a:rPr lang="nb-NO" err="1"/>
              <a:t>Exception</a:t>
            </a:r>
            <a:r>
              <a:rPr lang="nb-NO"/>
              <a:t>-klasser, </a:t>
            </a:r>
            <a:r>
              <a:rPr lang="nb-NO" err="1"/>
              <a:t>Utility</a:t>
            </a:r>
            <a:r>
              <a:rPr lang="nb-NO"/>
              <a:t>-klasser, </a:t>
            </a:r>
            <a:r>
              <a:rPr lang="nb-NO" err="1"/>
              <a:t>osv</a:t>
            </a:r>
            <a:r>
              <a:rPr lang="nb-NO"/>
              <a:t>)</a:t>
            </a:r>
          </a:p>
          <a:p>
            <a:pPr lvl="2"/>
            <a:r>
              <a:rPr lang="nb-NO"/>
              <a:t>Disse er egentlig deler av </a:t>
            </a:r>
            <a:r>
              <a:rPr lang="nb-NO" err="1"/>
              <a:t>core</a:t>
            </a:r>
            <a:r>
              <a:rPr lang="nb-NO"/>
              <a:t>, men kan skilles ut i en egen modul</a:t>
            </a:r>
          </a:p>
        </p:txBody>
      </p:sp>
    </p:spTree>
    <p:extLst>
      <p:ext uri="{BB962C8B-B14F-4D97-AF65-F5344CB8AC3E}">
        <p14:creationId xmlns:p14="http://schemas.microsoft.com/office/powerpoint/2010/main" val="4672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620B-B150-8A5A-C8A0-F3AE145C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Opprett modul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B959-DBBC-447A-76DE-9CCB9F3D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nb-NO"/>
              <a:t>Prosjekt-modulene kan enkelt opprettes ved å </a:t>
            </a:r>
            <a:r>
              <a:rPr lang="nb-NO" err="1"/>
              <a:t>høyreklikke</a:t>
            </a:r>
            <a:r>
              <a:rPr lang="nb-NO"/>
              <a:t> på prosjekt-mappen</a:t>
            </a:r>
          </a:p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14439-E8EE-9230-2A5F-6C60771A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3" y="2273451"/>
            <a:ext cx="4855181" cy="1071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1F7DE-AF78-C108-43AF-9DDD9440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45" y="2030259"/>
            <a:ext cx="5551921" cy="3774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DF845-A7BC-1F48-CE0F-615EB98B3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23" y="3988261"/>
            <a:ext cx="3028950" cy="276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910BA7-7DE4-9C44-298A-03B9F875F8B2}"/>
              </a:ext>
            </a:extLst>
          </p:cNvPr>
          <p:cNvSpPr txBox="1"/>
          <p:nvPr/>
        </p:nvSpPr>
        <p:spPr>
          <a:xfrm>
            <a:off x="481607" y="2159540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F75A1-67EE-B1EB-5CA6-F3E16AEBED1C}"/>
              </a:ext>
            </a:extLst>
          </p:cNvPr>
          <p:cNvSpPr txBox="1"/>
          <p:nvPr/>
        </p:nvSpPr>
        <p:spPr>
          <a:xfrm>
            <a:off x="5617024" y="2063643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7B97C-2135-2D76-22C2-F8762AAC2046}"/>
              </a:ext>
            </a:extLst>
          </p:cNvPr>
          <p:cNvSpPr txBox="1"/>
          <p:nvPr/>
        </p:nvSpPr>
        <p:spPr>
          <a:xfrm>
            <a:off x="317214" y="3947136"/>
            <a:ext cx="11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Resultat: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0C924F-8276-DA52-DC31-A79EAC0AF7FF}"/>
              </a:ext>
            </a:extLst>
          </p:cNvPr>
          <p:cNvSpPr/>
          <p:nvPr/>
        </p:nvSpPr>
        <p:spPr>
          <a:xfrm>
            <a:off x="1298961" y="4357593"/>
            <a:ext cx="1777525" cy="1221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C69232-DCF7-6AD9-9880-5E3A3C579F7B}"/>
              </a:ext>
            </a:extLst>
          </p:cNvPr>
          <p:cNvSpPr/>
          <p:nvPr/>
        </p:nvSpPr>
        <p:spPr>
          <a:xfrm>
            <a:off x="7610324" y="4838348"/>
            <a:ext cx="3388113" cy="1066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59C98-EDB6-ACC6-CDC4-8F93BC33E532}"/>
              </a:ext>
            </a:extLst>
          </p:cNvPr>
          <p:cNvSpPr txBox="1"/>
          <p:nvPr/>
        </p:nvSpPr>
        <p:spPr>
          <a:xfrm>
            <a:off x="7419648" y="5875282"/>
            <a:ext cx="370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Typisk automatisk fylt inn. La Stå.</a:t>
            </a:r>
          </a:p>
        </p:txBody>
      </p:sp>
    </p:spTree>
    <p:extLst>
      <p:ext uri="{BB962C8B-B14F-4D97-AF65-F5344CB8AC3E}">
        <p14:creationId xmlns:p14="http://schemas.microsoft.com/office/powerpoint/2010/main" val="1019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4EC-2D69-EC16-D0FD-52EE25C9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Pom.xml ved moduler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397D-7301-0BC5-2817-F046FAD0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295"/>
            <a:ext cx="8596668" cy="3880773"/>
          </a:xfrm>
        </p:spPr>
        <p:txBody>
          <a:bodyPr/>
          <a:lstStyle/>
          <a:p>
            <a:r>
              <a:rPr lang="nb-NO"/>
              <a:t>Pom.xml filene blir automatisk oppdatert til å reflektere modul-strukturen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895D8E-E15E-607A-72E9-C4A603B6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187380"/>
            <a:ext cx="481111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&gt;org.exampleproject&lt;/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&gt;exampleproject&lt;/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&gt;1.0-SNAPSHOT&lt;/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&gt;pom&lt;/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modules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module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&gt;core&lt;/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module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modules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20D3-0A77-2B07-E3BD-2FEA5DD2BCF0}"/>
              </a:ext>
            </a:extLst>
          </p:cNvPr>
          <p:cNvSpPr txBox="1"/>
          <p:nvPr/>
        </p:nvSpPr>
        <p:spPr>
          <a:xfrm>
            <a:off x="677334" y="277542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exampleproject</a:t>
            </a:r>
            <a:r>
              <a:rPr lang="nb-NO"/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631AE3-71E8-971C-0238-44AC84DB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29" y="3144560"/>
            <a:ext cx="451475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parent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&gt;org.exampleproject&lt;/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&gt;exampleproject&lt;/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&gt;1.0-SNAPSHOT&lt;/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parent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&gt;core&lt;/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A6FD5-305E-622D-94A6-3441AA9E5CBA}"/>
              </a:ext>
            </a:extLst>
          </p:cNvPr>
          <p:cNvSpPr txBox="1"/>
          <p:nvPr/>
        </p:nvSpPr>
        <p:spPr>
          <a:xfrm>
            <a:off x="5372729" y="27752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core</a:t>
            </a:r>
            <a:r>
              <a:rPr lang="nb-NO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565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7A01D4-3797-72C9-1956-FA85A9CE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 en pakkestruktur i hver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A1158A-606F-B554-66CA-3568FC87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7303"/>
            <a:ext cx="8596668" cy="432566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/>
              <a:t>Lag en pakkestruktur under </a:t>
            </a:r>
            <a:r>
              <a:rPr lang="nb-NO" err="1"/>
              <a:t>src</a:t>
            </a:r>
            <a:r>
              <a:rPr lang="nb-NO"/>
              <a:t>/</a:t>
            </a:r>
            <a:r>
              <a:rPr lang="nb-NO" err="1"/>
              <a:t>main</a:t>
            </a:r>
            <a:r>
              <a:rPr lang="nb-NO"/>
              <a:t>/</a:t>
            </a:r>
            <a:r>
              <a:rPr lang="nb-NO" err="1"/>
              <a:t>java</a:t>
            </a:r>
            <a:r>
              <a:rPr lang="nb-NO"/>
              <a:t> i hver modul </a:t>
            </a:r>
          </a:p>
          <a:p>
            <a:pPr lvl="1">
              <a:buFont typeface="Courier New" charset="2"/>
              <a:buChar char="o"/>
            </a:pPr>
            <a:r>
              <a:rPr lang="nb-NO"/>
              <a:t>Oppkall denne etter prosjektets domenenavn (samme som definert i pom.xml)</a:t>
            </a:r>
          </a:p>
          <a:p>
            <a:endParaRPr lang="nb-NO"/>
          </a:p>
          <a:p>
            <a:r>
              <a:rPr lang="nb-NO"/>
              <a:t>For eksempel org.&lt;prosjektnavn&gt;.&lt;modulnavn&gt;</a:t>
            </a:r>
          </a:p>
          <a:p>
            <a:pPr lvl="1"/>
            <a:r>
              <a:rPr lang="nb-NO" err="1"/>
              <a:t>org.exampleproject.core</a:t>
            </a:r>
            <a:endParaRPr lang="nb-NO"/>
          </a:p>
          <a:p>
            <a:pPr lvl="1"/>
            <a:r>
              <a:rPr lang="nb-NO" err="1"/>
              <a:t>org.exampleproject.api</a:t>
            </a:r>
            <a:endParaRPr lang="nb-NO"/>
          </a:p>
          <a:p>
            <a:pPr lvl="1"/>
            <a:r>
              <a:rPr lang="nb-NO"/>
              <a:t>...</a:t>
            </a:r>
          </a:p>
          <a:p>
            <a:endParaRPr lang="nb-NO"/>
          </a:p>
          <a:p>
            <a:r>
              <a:rPr lang="nb-NO"/>
              <a:t>Legg alle klassefiler under denne </a:t>
            </a:r>
            <a:r>
              <a:rPr lang="nb-NO" err="1"/>
              <a:t>pakkestukturen</a:t>
            </a:r>
            <a:endParaRPr lang="nb-NO"/>
          </a:p>
          <a:p>
            <a:pPr lvl="1"/>
            <a:r>
              <a:rPr lang="nb-NO"/>
              <a:t>Du kan fint ha flere underpakker for å strukturere klasser/</a:t>
            </a:r>
            <a:r>
              <a:rPr lang="nb-NO" err="1"/>
              <a:t>interfaces</a:t>
            </a:r>
            <a:endParaRPr lang="nb-NO"/>
          </a:p>
          <a:p>
            <a:endParaRPr lang="nb-NO"/>
          </a:p>
          <a:p>
            <a:r>
              <a:rPr lang="nb-NO"/>
              <a:t>Dette er for å oppnå gode og beskrivende import statements</a:t>
            </a:r>
          </a:p>
          <a:p>
            <a:pPr lvl="1"/>
            <a:r>
              <a:rPr lang="nb-NO"/>
              <a:t>import </a:t>
            </a:r>
            <a:r>
              <a:rPr lang="nb-NO" err="1"/>
              <a:t>org.exampleproject.core.domain.SomeDataStructure</a:t>
            </a:r>
            <a:endParaRPr lang="nb-NO"/>
          </a:p>
          <a:p>
            <a:pPr lvl="1"/>
            <a:r>
              <a:rPr lang="nb-NO"/>
              <a:t>import </a:t>
            </a:r>
            <a:r>
              <a:rPr lang="nb-NO" err="1"/>
              <a:t>org.exampleproject.core.usecase.CreateSomeDataStructureUseCase</a:t>
            </a:r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8C814-20D3-FFB1-9E05-BE85BF7E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17" y="2176462"/>
            <a:ext cx="2819400" cy="25050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0AB2D7-3649-92D8-E786-83800E3519F1}"/>
              </a:ext>
            </a:extLst>
          </p:cNvPr>
          <p:cNvSpPr/>
          <p:nvPr/>
        </p:nvSpPr>
        <p:spPr>
          <a:xfrm>
            <a:off x="8645862" y="2996119"/>
            <a:ext cx="2548647" cy="1099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2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DFE2-5E23-F008-9863-E38C9AE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Kjøring av flere moduler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F484-9971-EBD2-66B0-E920ED2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Åpne «Edit </a:t>
            </a:r>
            <a:r>
              <a:rPr lang="nb-NO" err="1"/>
              <a:t>Configurations</a:t>
            </a:r>
            <a:r>
              <a:rPr lang="nb-NO"/>
              <a:t>»</a:t>
            </a:r>
          </a:p>
          <a:p>
            <a:endParaRPr lang="nb-NO"/>
          </a:p>
          <a:p>
            <a:r>
              <a:rPr lang="nb-NO"/>
              <a:t>1. trykk på +, velg «Application» og trykk</a:t>
            </a:r>
            <a:br>
              <a:rPr lang="nb-NO"/>
            </a:br>
            <a:r>
              <a:rPr lang="nb-NO"/>
              <a:t>på «</a:t>
            </a:r>
            <a:r>
              <a:rPr lang="nb-NO" err="1"/>
              <a:t>Add</a:t>
            </a:r>
            <a:r>
              <a:rPr lang="nb-NO"/>
              <a:t> </a:t>
            </a:r>
            <a:r>
              <a:rPr lang="nb-NO" err="1"/>
              <a:t>new</a:t>
            </a:r>
            <a:r>
              <a:rPr lang="nb-NO"/>
              <a:t> run </a:t>
            </a:r>
            <a:r>
              <a:rPr lang="nb-NO" err="1"/>
              <a:t>configuration</a:t>
            </a:r>
            <a:r>
              <a:rPr lang="nb-NO"/>
              <a:t>»</a:t>
            </a:r>
          </a:p>
          <a:p>
            <a:r>
              <a:rPr lang="nb-NO"/>
              <a:t>2. Gi konfigurasjonen et passende</a:t>
            </a:r>
            <a:br>
              <a:rPr lang="nb-NO"/>
            </a:br>
            <a:r>
              <a:rPr lang="nb-NO"/>
              <a:t>navn. F.eks. det samme som</a:t>
            </a:r>
            <a:br>
              <a:rPr lang="nb-NO"/>
            </a:br>
            <a:r>
              <a:rPr lang="nb-NO"/>
              <a:t>modulen</a:t>
            </a:r>
          </a:p>
          <a:p>
            <a:r>
              <a:rPr lang="nb-NO"/>
              <a:t>3. velg modul</a:t>
            </a:r>
          </a:p>
          <a:p>
            <a:r>
              <a:rPr lang="nb-NO"/>
              <a:t>4. Velg inneholdt klasse med</a:t>
            </a:r>
            <a:br>
              <a:rPr lang="nb-NO"/>
            </a:br>
            <a:r>
              <a:rPr lang="nb-NO"/>
              <a:t>main-metode</a:t>
            </a:r>
          </a:p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1B8EF-844A-D1EC-DA81-B2EEC5C2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09" y="1845635"/>
            <a:ext cx="28575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81A7B-52FC-01A0-1754-95D0B385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38" y="3256924"/>
            <a:ext cx="6728062" cy="323788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31B8F65-E8DD-9FD4-0235-E8EAAA89EC98}"/>
              </a:ext>
            </a:extLst>
          </p:cNvPr>
          <p:cNvSpPr/>
          <p:nvPr/>
        </p:nvSpPr>
        <p:spPr>
          <a:xfrm>
            <a:off x="5433438" y="3573676"/>
            <a:ext cx="252851" cy="226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B4EA-5FEF-E8D2-6354-E68F305309A7}"/>
              </a:ext>
            </a:extLst>
          </p:cNvPr>
          <p:cNvSpPr txBox="1"/>
          <p:nvPr/>
        </p:nvSpPr>
        <p:spPr>
          <a:xfrm>
            <a:off x="5096530" y="3401247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EACC6D-3641-AEC4-3463-80E79425982F}"/>
              </a:ext>
            </a:extLst>
          </p:cNvPr>
          <p:cNvSpPr/>
          <p:nvPr/>
        </p:nvSpPr>
        <p:spPr>
          <a:xfrm>
            <a:off x="7392036" y="3570524"/>
            <a:ext cx="3249352" cy="55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71A24-CA64-7CB3-BC82-574290287C72}"/>
              </a:ext>
            </a:extLst>
          </p:cNvPr>
          <p:cNvSpPr txBox="1"/>
          <p:nvPr/>
        </p:nvSpPr>
        <p:spPr>
          <a:xfrm>
            <a:off x="7053675" y="3570524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2.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E2470-B2B6-EB3E-FAAE-FCF2A77FBE1D}"/>
              </a:ext>
            </a:extLst>
          </p:cNvPr>
          <p:cNvSpPr/>
          <p:nvPr/>
        </p:nvSpPr>
        <p:spPr>
          <a:xfrm>
            <a:off x="9514984" y="5019709"/>
            <a:ext cx="1126404" cy="39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16CBC-8FD1-D405-F689-1967BFE61A93}"/>
              </a:ext>
            </a:extLst>
          </p:cNvPr>
          <p:cNvSpPr txBox="1"/>
          <p:nvPr/>
        </p:nvSpPr>
        <p:spPr>
          <a:xfrm>
            <a:off x="9178076" y="4936812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3.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DCF812-8347-FC70-AD8E-93F704CC4ED7}"/>
              </a:ext>
            </a:extLst>
          </p:cNvPr>
          <p:cNvSpPr/>
          <p:nvPr/>
        </p:nvSpPr>
        <p:spPr>
          <a:xfrm>
            <a:off x="7389372" y="5419099"/>
            <a:ext cx="848774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B0651-C18F-FAC6-29DA-C7A2DEA4985D}"/>
              </a:ext>
            </a:extLst>
          </p:cNvPr>
          <p:cNvSpPr txBox="1"/>
          <p:nvPr/>
        </p:nvSpPr>
        <p:spPr>
          <a:xfrm>
            <a:off x="7052464" y="5263016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629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43AF-739E-40ED-95B3-B7D9F8BE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Kjøring</a:t>
            </a:r>
            <a:r>
              <a:rPr lang="en-US"/>
              <a:t> av </a:t>
            </a:r>
            <a:r>
              <a:rPr lang="en-US" err="1"/>
              <a:t>flere</a:t>
            </a:r>
            <a:r>
              <a:rPr lang="en-US"/>
              <a:t> </a:t>
            </a:r>
            <a:r>
              <a:rPr lang="en-US" err="1"/>
              <a:t>moduler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FF97-AB46-A29E-D345-9F7768CCB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353"/>
            <a:ext cx="5057092" cy="4237009"/>
          </a:xfrm>
        </p:spPr>
        <p:txBody>
          <a:bodyPr>
            <a:normAutofit lnSpcReduction="10000"/>
          </a:bodyPr>
          <a:lstStyle/>
          <a:p>
            <a:r>
              <a:rPr lang="nb-NO"/>
              <a:t>1. Etter å ha laget en unik run </a:t>
            </a:r>
            <a:r>
              <a:rPr lang="nb-NO" err="1"/>
              <a:t>configuration</a:t>
            </a:r>
            <a:r>
              <a:rPr lang="nb-NO"/>
              <a:t> for hver kjørbar modul trykk på + og velg «</a:t>
            </a:r>
            <a:r>
              <a:rPr lang="nb-NO" err="1"/>
              <a:t>Compound</a:t>
            </a:r>
            <a:r>
              <a:rPr lang="nb-NO"/>
              <a:t>» og gi den et passende navn</a:t>
            </a:r>
          </a:p>
          <a:p>
            <a:r>
              <a:rPr lang="nb-NO"/>
              <a:t>2 Trykk på + og velg de run </a:t>
            </a:r>
            <a:r>
              <a:rPr lang="nb-NO" err="1"/>
              <a:t>configurations</a:t>
            </a:r>
            <a:r>
              <a:rPr lang="nb-NO"/>
              <a:t> du ønsker å kjøre samtidig i </a:t>
            </a:r>
            <a:r>
              <a:rPr lang="nb-NO" err="1"/>
              <a:t>Compounden</a:t>
            </a:r>
            <a:endParaRPr lang="nb-NO"/>
          </a:p>
          <a:p>
            <a:r>
              <a:rPr lang="nb-NO"/>
              <a:t>3. Etter dette kan modulene kjøres samtidig ved å kjøre den opprettede </a:t>
            </a:r>
            <a:r>
              <a:rPr lang="nb-NO" err="1"/>
              <a:t>Compounden</a:t>
            </a:r>
            <a:endParaRPr lang="nb-NO"/>
          </a:p>
          <a:p>
            <a:endParaRPr lang="nb-NO"/>
          </a:p>
          <a:p>
            <a:r>
              <a:rPr lang="nb-NO" b="1"/>
              <a:t>Et alternativ for alt dette er å starte</a:t>
            </a:r>
            <a:br>
              <a:rPr lang="nb-NO" b="1"/>
            </a:br>
            <a:r>
              <a:rPr lang="nb-NO" b="1" err="1"/>
              <a:t>module</a:t>
            </a:r>
            <a:r>
              <a:rPr lang="nb-NO" b="1"/>
              <a:t>-konfigurasjonene i rekkefølge</a:t>
            </a:r>
            <a:br>
              <a:rPr lang="nb-NO" b="1"/>
            </a:br>
            <a:r>
              <a:rPr lang="nb-NO" b="1"/>
              <a:t>manuelt</a:t>
            </a:r>
          </a:p>
          <a:p>
            <a:pPr lvl="1"/>
            <a:r>
              <a:rPr lang="nb-NO" b="1"/>
              <a:t>Kan potensielt være en bedre løsning</a:t>
            </a:r>
          </a:p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B5FD8-141A-452E-2428-6BF1ED50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26" y="1039811"/>
            <a:ext cx="58674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DC005-D551-8F7C-4F51-0BF1E6F8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26" y="3888362"/>
            <a:ext cx="5600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9FB4C-A73E-4FDB-7849-AB88ABE4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426" y="5898713"/>
            <a:ext cx="2647950" cy="533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458AA28-AE47-A22B-FFC9-A746D7E7DD62}"/>
              </a:ext>
            </a:extLst>
          </p:cNvPr>
          <p:cNvSpPr/>
          <p:nvPr/>
        </p:nvSpPr>
        <p:spPr>
          <a:xfrm>
            <a:off x="5734426" y="1410945"/>
            <a:ext cx="293358" cy="224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D9B9A-6DC6-C4C7-6AB1-1D37CB0B1DD9}"/>
              </a:ext>
            </a:extLst>
          </p:cNvPr>
          <p:cNvSpPr txBox="1"/>
          <p:nvPr/>
        </p:nvSpPr>
        <p:spPr>
          <a:xfrm>
            <a:off x="5444839" y="1241668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1.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5E515-818B-1F4C-45E1-28D7EDC7A7E7}"/>
              </a:ext>
            </a:extLst>
          </p:cNvPr>
          <p:cNvSpPr/>
          <p:nvPr/>
        </p:nvSpPr>
        <p:spPr>
          <a:xfrm>
            <a:off x="7949944" y="1930400"/>
            <a:ext cx="1067595" cy="890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2F1A9-536B-F1B8-669D-A6D68D88BE06}"/>
              </a:ext>
            </a:extLst>
          </p:cNvPr>
          <p:cNvSpPr txBox="1"/>
          <p:nvPr/>
        </p:nvSpPr>
        <p:spPr>
          <a:xfrm>
            <a:off x="7660358" y="1761123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2.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6D5131-7EFE-485A-0B07-1FB2F1229BC5}"/>
              </a:ext>
            </a:extLst>
          </p:cNvPr>
          <p:cNvSpPr/>
          <p:nvPr/>
        </p:nvSpPr>
        <p:spPr>
          <a:xfrm>
            <a:off x="7989535" y="4670358"/>
            <a:ext cx="2010499" cy="890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D1C49-E370-D87A-129F-2F1547A9D305}"/>
              </a:ext>
            </a:extLst>
          </p:cNvPr>
          <p:cNvSpPr txBox="1"/>
          <p:nvPr/>
        </p:nvSpPr>
        <p:spPr>
          <a:xfrm>
            <a:off x="7786035" y="4510374"/>
            <a:ext cx="38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2.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44BA91-C979-49CF-B566-93420BF74BEE}"/>
              </a:ext>
            </a:extLst>
          </p:cNvPr>
          <p:cNvSpPr/>
          <p:nvPr/>
        </p:nvSpPr>
        <p:spPr>
          <a:xfrm>
            <a:off x="5444839" y="5749714"/>
            <a:ext cx="3370221" cy="66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61310-02E8-0CA5-AC71-46166EEDF72B}"/>
              </a:ext>
            </a:extLst>
          </p:cNvPr>
          <p:cNvSpPr txBox="1"/>
          <p:nvPr/>
        </p:nvSpPr>
        <p:spPr>
          <a:xfrm>
            <a:off x="5261135" y="5616332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533213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1201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JetBrains Mono</vt:lpstr>
      <vt:lpstr>Trebuchet MS</vt:lpstr>
      <vt:lpstr>Wingdings 3</vt:lpstr>
      <vt:lpstr>Facet</vt:lpstr>
      <vt:lpstr>Heksagonal Arkitektur  i Praksis</vt:lpstr>
      <vt:lpstr>Opprett maven prosjekt med domenenavn</vt:lpstr>
      <vt:lpstr>Prosjektet pom.xml fil</vt:lpstr>
      <vt:lpstr>Del opp prosjektet i moduler</vt:lpstr>
      <vt:lpstr>Opprett modul</vt:lpstr>
      <vt:lpstr>Pom.xml ved moduler</vt:lpstr>
      <vt:lpstr>Lag en pakkestruktur i hver modul</vt:lpstr>
      <vt:lpstr>Kjøring av flere moduler</vt:lpstr>
      <vt:lpstr>Kjøring av flere moduler</vt:lpstr>
      <vt:lpstr>Domene-modeller</vt:lpstr>
      <vt:lpstr>Eksempel</vt:lpstr>
      <vt:lpstr>Use Cases</vt:lpstr>
      <vt:lpstr>Use Cases - Porter og Dependency Injections</vt:lpstr>
      <vt:lpstr>Eksempel</vt:lpstr>
      <vt:lpstr>Avhengigheter mellom moduler</vt:lpstr>
      <vt:lpstr>Testing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Ole-Edvard Ørebæk</dc:creator>
  <cp:lastModifiedBy>Ole-Edvard Ørebæk</cp:lastModifiedBy>
  <cp:revision>13</cp:revision>
  <dcterms:created xsi:type="dcterms:W3CDTF">2024-10-08T11:21:01Z</dcterms:created>
  <dcterms:modified xsi:type="dcterms:W3CDTF">2024-10-18T12:01:02Z</dcterms:modified>
</cp:coreProperties>
</file>