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315" r:id="rId3"/>
    <p:sldId id="314" r:id="rId4"/>
    <p:sldId id="316" r:id="rId5"/>
    <p:sldId id="323" r:id="rId6"/>
    <p:sldId id="317" r:id="rId7"/>
    <p:sldId id="313" r:id="rId8"/>
    <p:sldId id="318" r:id="rId9"/>
    <p:sldId id="319" r:id="rId10"/>
    <p:sldId id="320" r:id="rId11"/>
    <p:sldId id="32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FB95A-9A77-4F12-9482-92CFA2C2969E}" v="1206" dt="2024-11-19T07:23:39.414"/>
    <p1510:client id="{D7628142-99B3-9921-DC7A-B3042FA0A2EA}" v="36" dt="2024-11-20T08:29:29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04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16152-E720-4049-B9BD-2C2842D6FF4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8C68BA-8B3C-4089-B8BE-1A5ADA9342B1}">
      <dgm:prSet/>
      <dgm:spPr/>
      <dgm:t>
        <a:bodyPr/>
        <a:lstStyle/>
        <a:p>
          <a:r>
            <a:rPr lang="nb-NO"/>
            <a:t>Fredag 22/11 kl. </a:t>
          </a:r>
          <a:r>
            <a:rPr lang="nb-NO" b="1"/>
            <a:t>14:00!</a:t>
          </a:r>
          <a:endParaRPr lang="en-US"/>
        </a:p>
      </dgm:t>
    </dgm:pt>
    <dgm:pt modelId="{2F47F8A8-1729-457D-81F1-79FD6F67B50B}" type="parTrans" cxnId="{8C7C08F0-54DE-4ADC-BFC2-4DC2B77711F3}">
      <dgm:prSet/>
      <dgm:spPr/>
      <dgm:t>
        <a:bodyPr/>
        <a:lstStyle/>
        <a:p>
          <a:endParaRPr lang="en-US"/>
        </a:p>
      </dgm:t>
    </dgm:pt>
    <dgm:pt modelId="{8D3029F8-6D8C-4049-B816-C791A09AB7F4}" type="sibTrans" cxnId="{8C7C08F0-54DE-4ADC-BFC2-4DC2B77711F3}">
      <dgm:prSet/>
      <dgm:spPr/>
      <dgm:t>
        <a:bodyPr/>
        <a:lstStyle/>
        <a:p>
          <a:endParaRPr lang="en-US"/>
        </a:p>
      </dgm:t>
    </dgm:pt>
    <dgm:pt modelId="{D561F232-2262-4A9A-9258-4A877500A853}">
      <dgm:prSet/>
      <dgm:spPr/>
      <dgm:t>
        <a:bodyPr/>
        <a:lstStyle/>
        <a:p>
          <a:r>
            <a:rPr lang="nb-NO"/>
            <a:t>Hva skal leveres?</a:t>
          </a:r>
          <a:endParaRPr lang="en-US"/>
        </a:p>
      </dgm:t>
    </dgm:pt>
    <dgm:pt modelId="{E3D54934-B6E8-43BE-9934-FE9D587A0F6C}" type="parTrans" cxnId="{E411B3D6-7AD0-4889-96F7-7D557211F94B}">
      <dgm:prSet/>
      <dgm:spPr/>
      <dgm:t>
        <a:bodyPr/>
        <a:lstStyle/>
        <a:p>
          <a:endParaRPr lang="en-US"/>
        </a:p>
      </dgm:t>
    </dgm:pt>
    <dgm:pt modelId="{D083F29B-0D63-4DFF-A968-19B525B5C4C1}" type="sibTrans" cxnId="{E411B3D6-7AD0-4889-96F7-7D557211F94B}">
      <dgm:prSet/>
      <dgm:spPr/>
      <dgm:t>
        <a:bodyPr/>
        <a:lstStyle/>
        <a:p>
          <a:endParaRPr lang="en-US"/>
        </a:p>
      </dgm:t>
    </dgm:pt>
    <dgm:pt modelId="{55D308F5-C61A-4623-AADE-4461849E78D9}">
      <dgm:prSet/>
      <dgm:spPr/>
      <dgm:t>
        <a:bodyPr/>
        <a:lstStyle/>
        <a:p>
          <a:r>
            <a:rPr lang="nb-NO"/>
            <a:t>Zip-mappe med git-repoet deres</a:t>
          </a:r>
          <a:endParaRPr lang="en-US"/>
        </a:p>
      </dgm:t>
    </dgm:pt>
    <dgm:pt modelId="{D06B86AD-A06E-4939-86C7-516355BD5609}" type="parTrans" cxnId="{6D646071-D2EE-4D6A-8843-8A6ADB9BDC21}">
      <dgm:prSet/>
      <dgm:spPr/>
      <dgm:t>
        <a:bodyPr/>
        <a:lstStyle/>
        <a:p>
          <a:endParaRPr lang="en-US"/>
        </a:p>
      </dgm:t>
    </dgm:pt>
    <dgm:pt modelId="{88A99B8F-0D83-4FA2-AD98-E8B342A2AE8A}" type="sibTrans" cxnId="{6D646071-D2EE-4D6A-8843-8A6ADB9BDC21}">
      <dgm:prSet/>
      <dgm:spPr/>
      <dgm:t>
        <a:bodyPr/>
        <a:lstStyle/>
        <a:p>
          <a:endParaRPr lang="en-US"/>
        </a:p>
      </dgm:t>
    </dgm:pt>
    <dgm:pt modelId="{FCC70F04-164B-412A-A37C-83C1F8B83FC5}">
      <dgm:prSet/>
      <dgm:spPr/>
      <dgm:t>
        <a:bodyPr/>
        <a:lstStyle/>
        <a:p>
          <a:r>
            <a:rPr lang="nb-NO"/>
            <a:t>Prosjektdokumentasjon</a:t>
          </a:r>
          <a:endParaRPr lang="en-US"/>
        </a:p>
      </dgm:t>
    </dgm:pt>
    <dgm:pt modelId="{B4C28C42-2FAD-4245-AD74-73F8D45DB538}" type="parTrans" cxnId="{A4549D82-7E86-4400-9C81-1EE8591A8D2C}">
      <dgm:prSet/>
      <dgm:spPr/>
      <dgm:t>
        <a:bodyPr/>
        <a:lstStyle/>
        <a:p>
          <a:endParaRPr lang="en-US"/>
        </a:p>
      </dgm:t>
    </dgm:pt>
    <dgm:pt modelId="{D29280B9-3538-49FC-9561-C954F750F9CC}" type="sibTrans" cxnId="{A4549D82-7E86-4400-9C81-1EE8591A8D2C}">
      <dgm:prSet/>
      <dgm:spPr/>
      <dgm:t>
        <a:bodyPr/>
        <a:lstStyle/>
        <a:p>
          <a:endParaRPr lang="en-US"/>
        </a:p>
      </dgm:t>
    </dgm:pt>
    <dgm:pt modelId="{E62DE3E6-4AAF-4903-A757-F8F4C6F8283D}">
      <dgm:prSet/>
      <dgm:spPr/>
      <dgm:t>
        <a:bodyPr/>
        <a:lstStyle/>
        <a:p>
          <a:r>
            <a:rPr lang="nb-NO"/>
            <a:t>Timelister, fullverdige</a:t>
          </a:r>
          <a:endParaRPr lang="en-US"/>
        </a:p>
      </dgm:t>
    </dgm:pt>
    <dgm:pt modelId="{C8BE0C66-7789-42FF-AC9C-B3C41757FB93}" type="parTrans" cxnId="{B86FB1BD-FA99-4D34-8B6C-605A9F36AB83}">
      <dgm:prSet/>
      <dgm:spPr/>
      <dgm:t>
        <a:bodyPr/>
        <a:lstStyle/>
        <a:p>
          <a:endParaRPr lang="en-US"/>
        </a:p>
      </dgm:t>
    </dgm:pt>
    <dgm:pt modelId="{654C7C42-7B02-4583-89A9-F02FBB448392}" type="sibTrans" cxnId="{B86FB1BD-FA99-4D34-8B6C-605A9F36AB83}">
      <dgm:prSet/>
      <dgm:spPr/>
      <dgm:t>
        <a:bodyPr/>
        <a:lstStyle/>
        <a:p>
          <a:endParaRPr lang="en-US"/>
        </a:p>
      </dgm:t>
    </dgm:pt>
    <dgm:pt modelId="{85506DA2-AC31-42F7-94EF-C5533A11430B}">
      <dgm:prSet/>
      <dgm:spPr/>
      <dgm:t>
        <a:bodyPr/>
        <a:lstStyle/>
        <a:p>
          <a:r>
            <a:rPr lang="nb-NO"/>
            <a:t>Refleksjonsnotat (Frivillig)</a:t>
          </a:r>
          <a:endParaRPr lang="en-US"/>
        </a:p>
      </dgm:t>
    </dgm:pt>
    <dgm:pt modelId="{AC43FCA7-4BE3-41FC-BD6C-CBE22819E1C5}" type="parTrans" cxnId="{659122AA-FB2D-4F0E-98E9-9831707F4245}">
      <dgm:prSet/>
      <dgm:spPr/>
      <dgm:t>
        <a:bodyPr/>
        <a:lstStyle/>
        <a:p>
          <a:endParaRPr lang="en-US"/>
        </a:p>
      </dgm:t>
    </dgm:pt>
    <dgm:pt modelId="{2F14818D-F64F-4251-856C-B42DE47B535D}" type="sibTrans" cxnId="{659122AA-FB2D-4F0E-98E9-9831707F4245}">
      <dgm:prSet/>
      <dgm:spPr/>
      <dgm:t>
        <a:bodyPr/>
        <a:lstStyle/>
        <a:p>
          <a:endParaRPr lang="en-US"/>
        </a:p>
      </dgm:t>
    </dgm:pt>
    <dgm:pt modelId="{EE1C9BBE-F9FE-41C1-B855-D374EB2C6BDA}" type="pres">
      <dgm:prSet presAssocID="{F2D16152-E720-4049-B9BD-2C2842D6FF47}" presName="Name0" presStyleCnt="0">
        <dgm:presLayoutVars>
          <dgm:dir/>
          <dgm:animLvl val="lvl"/>
          <dgm:resizeHandles val="exact"/>
        </dgm:presLayoutVars>
      </dgm:prSet>
      <dgm:spPr/>
    </dgm:pt>
    <dgm:pt modelId="{658D5E75-06A1-49A7-99A4-99B7554DA8C4}" type="pres">
      <dgm:prSet presAssocID="{D561F232-2262-4A9A-9258-4A877500A853}" presName="boxAndChildren" presStyleCnt="0"/>
      <dgm:spPr/>
    </dgm:pt>
    <dgm:pt modelId="{577CA8BD-2B10-4F43-A12B-F5A94ADA5086}" type="pres">
      <dgm:prSet presAssocID="{D561F232-2262-4A9A-9258-4A877500A853}" presName="parentTextBox" presStyleLbl="node1" presStyleIdx="0" presStyleCnt="2"/>
      <dgm:spPr/>
    </dgm:pt>
    <dgm:pt modelId="{57179394-4C21-4F31-B324-B5D7177C41AB}" type="pres">
      <dgm:prSet presAssocID="{D561F232-2262-4A9A-9258-4A877500A853}" presName="entireBox" presStyleLbl="node1" presStyleIdx="0" presStyleCnt="2"/>
      <dgm:spPr/>
    </dgm:pt>
    <dgm:pt modelId="{D3F3FBFC-3D88-4C9D-AF4A-720C8D949ADB}" type="pres">
      <dgm:prSet presAssocID="{D561F232-2262-4A9A-9258-4A877500A853}" presName="descendantBox" presStyleCnt="0"/>
      <dgm:spPr/>
    </dgm:pt>
    <dgm:pt modelId="{F506CDCB-E01C-47E7-B31E-0CDA2390EE01}" type="pres">
      <dgm:prSet presAssocID="{55D308F5-C61A-4623-AADE-4461849E78D9}" presName="childTextBox" presStyleLbl="fgAccFollowNode1" presStyleIdx="0" presStyleCnt="4">
        <dgm:presLayoutVars>
          <dgm:bulletEnabled val="1"/>
        </dgm:presLayoutVars>
      </dgm:prSet>
      <dgm:spPr/>
    </dgm:pt>
    <dgm:pt modelId="{16DB4AE7-9E09-4329-BF9D-804438F992B3}" type="pres">
      <dgm:prSet presAssocID="{FCC70F04-164B-412A-A37C-83C1F8B83FC5}" presName="childTextBox" presStyleLbl="fgAccFollowNode1" presStyleIdx="1" presStyleCnt="4">
        <dgm:presLayoutVars>
          <dgm:bulletEnabled val="1"/>
        </dgm:presLayoutVars>
      </dgm:prSet>
      <dgm:spPr/>
    </dgm:pt>
    <dgm:pt modelId="{08FE73F2-0B18-42AE-899C-78E22BA04FBC}" type="pres">
      <dgm:prSet presAssocID="{E62DE3E6-4AAF-4903-A757-F8F4C6F8283D}" presName="childTextBox" presStyleLbl="fgAccFollowNode1" presStyleIdx="2" presStyleCnt="4">
        <dgm:presLayoutVars>
          <dgm:bulletEnabled val="1"/>
        </dgm:presLayoutVars>
      </dgm:prSet>
      <dgm:spPr/>
    </dgm:pt>
    <dgm:pt modelId="{589811B3-1EB8-4F82-90C7-F7811725369B}" type="pres">
      <dgm:prSet presAssocID="{85506DA2-AC31-42F7-94EF-C5533A11430B}" presName="childTextBox" presStyleLbl="fgAccFollowNode1" presStyleIdx="3" presStyleCnt="4">
        <dgm:presLayoutVars>
          <dgm:bulletEnabled val="1"/>
        </dgm:presLayoutVars>
      </dgm:prSet>
      <dgm:spPr/>
    </dgm:pt>
    <dgm:pt modelId="{A4EF6B50-E26D-40A3-AB19-9005B4940B0F}" type="pres">
      <dgm:prSet presAssocID="{8D3029F8-6D8C-4049-B816-C791A09AB7F4}" presName="sp" presStyleCnt="0"/>
      <dgm:spPr/>
    </dgm:pt>
    <dgm:pt modelId="{FD270AED-8C9B-4E8D-A366-8012F3E9DF4D}" type="pres">
      <dgm:prSet presAssocID="{138C68BA-8B3C-4089-B8BE-1A5ADA9342B1}" presName="arrowAndChildren" presStyleCnt="0"/>
      <dgm:spPr/>
    </dgm:pt>
    <dgm:pt modelId="{AAB7977B-DBDF-4500-8E55-C152ACC02840}" type="pres">
      <dgm:prSet presAssocID="{138C68BA-8B3C-4089-B8BE-1A5ADA9342B1}" presName="parentTextArrow" presStyleLbl="node1" presStyleIdx="1" presStyleCnt="2"/>
      <dgm:spPr/>
    </dgm:pt>
  </dgm:ptLst>
  <dgm:cxnLst>
    <dgm:cxn modelId="{3ED8453C-E83B-4494-A532-7C7914F0CECD}" type="presOf" srcId="{55D308F5-C61A-4623-AADE-4461849E78D9}" destId="{F506CDCB-E01C-47E7-B31E-0CDA2390EE01}" srcOrd="0" destOrd="0" presId="urn:microsoft.com/office/officeart/2005/8/layout/process4"/>
    <dgm:cxn modelId="{41F82B60-92A5-417E-A623-756B13F6CC3D}" type="presOf" srcId="{85506DA2-AC31-42F7-94EF-C5533A11430B}" destId="{589811B3-1EB8-4F82-90C7-F7811725369B}" srcOrd="0" destOrd="0" presId="urn:microsoft.com/office/officeart/2005/8/layout/process4"/>
    <dgm:cxn modelId="{AFE10D44-005D-4E1A-87F9-96E4F617F283}" type="presOf" srcId="{D561F232-2262-4A9A-9258-4A877500A853}" destId="{577CA8BD-2B10-4F43-A12B-F5A94ADA5086}" srcOrd="0" destOrd="0" presId="urn:microsoft.com/office/officeart/2005/8/layout/process4"/>
    <dgm:cxn modelId="{61DFEA44-C8E0-4B41-AD8E-438BDAB3B41D}" type="presOf" srcId="{F2D16152-E720-4049-B9BD-2C2842D6FF47}" destId="{EE1C9BBE-F9FE-41C1-B855-D374EB2C6BDA}" srcOrd="0" destOrd="0" presId="urn:microsoft.com/office/officeart/2005/8/layout/process4"/>
    <dgm:cxn modelId="{6D646071-D2EE-4D6A-8843-8A6ADB9BDC21}" srcId="{D561F232-2262-4A9A-9258-4A877500A853}" destId="{55D308F5-C61A-4623-AADE-4461849E78D9}" srcOrd="0" destOrd="0" parTransId="{D06B86AD-A06E-4939-86C7-516355BD5609}" sibTransId="{88A99B8F-0D83-4FA2-AD98-E8B342A2AE8A}"/>
    <dgm:cxn modelId="{A4549D82-7E86-4400-9C81-1EE8591A8D2C}" srcId="{D561F232-2262-4A9A-9258-4A877500A853}" destId="{FCC70F04-164B-412A-A37C-83C1F8B83FC5}" srcOrd="1" destOrd="0" parTransId="{B4C28C42-2FAD-4245-AD74-73F8D45DB538}" sibTransId="{D29280B9-3538-49FC-9561-C954F750F9CC}"/>
    <dgm:cxn modelId="{E45967A0-05F9-4CEA-ADDF-4F5D2D449C82}" type="presOf" srcId="{FCC70F04-164B-412A-A37C-83C1F8B83FC5}" destId="{16DB4AE7-9E09-4329-BF9D-804438F992B3}" srcOrd="0" destOrd="0" presId="urn:microsoft.com/office/officeart/2005/8/layout/process4"/>
    <dgm:cxn modelId="{10C087A6-FD43-42F1-A99C-164EB5113F3F}" type="presOf" srcId="{D561F232-2262-4A9A-9258-4A877500A853}" destId="{57179394-4C21-4F31-B324-B5D7177C41AB}" srcOrd="1" destOrd="0" presId="urn:microsoft.com/office/officeart/2005/8/layout/process4"/>
    <dgm:cxn modelId="{659122AA-FB2D-4F0E-98E9-9831707F4245}" srcId="{D561F232-2262-4A9A-9258-4A877500A853}" destId="{85506DA2-AC31-42F7-94EF-C5533A11430B}" srcOrd="3" destOrd="0" parTransId="{AC43FCA7-4BE3-41FC-BD6C-CBE22819E1C5}" sibTransId="{2F14818D-F64F-4251-856C-B42DE47B535D}"/>
    <dgm:cxn modelId="{8F7CFCAA-0BCE-4245-A7AF-7CC162DEE5F5}" type="presOf" srcId="{138C68BA-8B3C-4089-B8BE-1A5ADA9342B1}" destId="{AAB7977B-DBDF-4500-8E55-C152ACC02840}" srcOrd="0" destOrd="0" presId="urn:microsoft.com/office/officeart/2005/8/layout/process4"/>
    <dgm:cxn modelId="{B86FB1BD-FA99-4D34-8B6C-605A9F36AB83}" srcId="{D561F232-2262-4A9A-9258-4A877500A853}" destId="{E62DE3E6-4AAF-4903-A757-F8F4C6F8283D}" srcOrd="2" destOrd="0" parTransId="{C8BE0C66-7789-42FF-AC9C-B3C41757FB93}" sibTransId="{654C7C42-7B02-4583-89A9-F02FBB448392}"/>
    <dgm:cxn modelId="{7EF335D0-5CD2-42BF-9C5B-DBD9D313DBFB}" type="presOf" srcId="{E62DE3E6-4AAF-4903-A757-F8F4C6F8283D}" destId="{08FE73F2-0B18-42AE-899C-78E22BA04FBC}" srcOrd="0" destOrd="0" presId="urn:microsoft.com/office/officeart/2005/8/layout/process4"/>
    <dgm:cxn modelId="{E411B3D6-7AD0-4889-96F7-7D557211F94B}" srcId="{F2D16152-E720-4049-B9BD-2C2842D6FF47}" destId="{D561F232-2262-4A9A-9258-4A877500A853}" srcOrd="1" destOrd="0" parTransId="{E3D54934-B6E8-43BE-9934-FE9D587A0F6C}" sibTransId="{D083F29B-0D63-4DFF-A968-19B525B5C4C1}"/>
    <dgm:cxn modelId="{8C7C08F0-54DE-4ADC-BFC2-4DC2B77711F3}" srcId="{F2D16152-E720-4049-B9BD-2C2842D6FF47}" destId="{138C68BA-8B3C-4089-B8BE-1A5ADA9342B1}" srcOrd="0" destOrd="0" parTransId="{2F47F8A8-1729-457D-81F1-79FD6F67B50B}" sibTransId="{8D3029F8-6D8C-4049-B816-C791A09AB7F4}"/>
    <dgm:cxn modelId="{1C914E5A-C760-4D54-A352-DC99C7077326}" type="presParOf" srcId="{EE1C9BBE-F9FE-41C1-B855-D374EB2C6BDA}" destId="{658D5E75-06A1-49A7-99A4-99B7554DA8C4}" srcOrd="0" destOrd="0" presId="urn:microsoft.com/office/officeart/2005/8/layout/process4"/>
    <dgm:cxn modelId="{C3AE4CAA-6C26-4578-83F7-79C8AB9897F6}" type="presParOf" srcId="{658D5E75-06A1-49A7-99A4-99B7554DA8C4}" destId="{577CA8BD-2B10-4F43-A12B-F5A94ADA5086}" srcOrd="0" destOrd="0" presId="urn:microsoft.com/office/officeart/2005/8/layout/process4"/>
    <dgm:cxn modelId="{A805D5A3-1849-460F-B4CF-4926650A4B0C}" type="presParOf" srcId="{658D5E75-06A1-49A7-99A4-99B7554DA8C4}" destId="{57179394-4C21-4F31-B324-B5D7177C41AB}" srcOrd="1" destOrd="0" presId="urn:microsoft.com/office/officeart/2005/8/layout/process4"/>
    <dgm:cxn modelId="{8220B2E0-1FFF-4F4A-8F7E-DFA5E711542B}" type="presParOf" srcId="{658D5E75-06A1-49A7-99A4-99B7554DA8C4}" destId="{D3F3FBFC-3D88-4C9D-AF4A-720C8D949ADB}" srcOrd="2" destOrd="0" presId="urn:microsoft.com/office/officeart/2005/8/layout/process4"/>
    <dgm:cxn modelId="{35A67E47-BD11-408E-8C7B-7112263C0C38}" type="presParOf" srcId="{D3F3FBFC-3D88-4C9D-AF4A-720C8D949ADB}" destId="{F506CDCB-E01C-47E7-B31E-0CDA2390EE01}" srcOrd="0" destOrd="0" presId="urn:microsoft.com/office/officeart/2005/8/layout/process4"/>
    <dgm:cxn modelId="{4780C836-386A-4AA4-BED8-F6BE45E16B6F}" type="presParOf" srcId="{D3F3FBFC-3D88-4C9D-AF4A-720C8D949ADB}" destId="{16DB4AE7-9E09-4329-BF9D-804438F992B3}" srcOrd="1" destOrd="0" presId="urn:microsoft.com/office/officeart/2005/8/layout/process4"/>
    <dgm:cxn modelId="{465F4BB3-D371-448B-80DC-36539E81BB60}" type="presParOf" srcId="{D3F3FBFC-3D88-4C9D-AF4A-720C8D949ADB}" destId="{08FE73F2-0B18-42AE-899C-78E22BA04FBC}" srcOrd="2" destOrd="0" presId="urn:microsoft.com/office/officeart/2005/8/layout/process4"/>
    <dgm:cxn modelId="{2DD7B868-5272-4034-A455-2D23BC7A027C}" type="presParOf" srcId="{D3F3FBFC-3D88-4C9D-AF4A-720C8D949ADB}" destId="{589811B3-1EB8-4F82-90C7-F7811725369B}" srcOrd="3" destOrd="0" presId="urn:microsoft.com/office/officeart/2005/8/layout/process4"/>
    <dgm:cxn modelId="{71F97A77-93F7-45CE-A7FF-A0B4925DA2B9}" type="presParOf" srcId="{EE1C9BBE-F9FE-41C1-B855-D374EB2C6BDA}" destId="{A4EF6B50-E26D-40A3-AB19-9005B4940B0F}" srcOrd="1" destOrd="0" presId="urn:microsoft.com/office/officeart/2005/8/layout/process4"/>
    <dgm:cxn modelId="{F75244CB-7BD4-4CDD-AF98-FD130B7E1FC7}" type="presParOf" srcId="{EE1C9BBE-F9FE-41C1-B855-D374EB2C6BDA}" destId="{FD270AED-8C9B-4E8D-A366-8012F3E9DF4D}" srcOrd="2" destOrd="0" presId="urn:microsoft.com/office/officeart/2005/8/layout/process4"/>
    <dgm:cxn modelId="{72F6ACDD-4D29-4FA7-B072-0E69788B3DA5}" type="presParOf" srcId="{FD270AED-8C9B-4E8D-A366-8012F3E9DF4D}" destId="{AAB7977B-DBDF-4500-8E55-C152ACC0284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9CC8A1-5993-4CED-843A-CA71AEE09BD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091075-4E3B-4F44-AEBE-0869158082FE}">
      <dgm:prSet/>
      <dgm:spPr/>
      <dgm:t>
        <a:bodyPr/>
        <a:lstStyle/>
        <a:p>
          <a:pPr>
            <a:defRPr b="1"/>
          </a:pPr>
          <a:r>
            <a:rPr lang="nb-NO" dirty="0"/>
            <a:t>3 timer skriftlig - 11/12</a:t>
          </a:r>
          <a:endParaRPr lang="en-US" dirty="0"/>
        </a:p>
      </dgm:t>
    </dgm:pt>
    <dgm:pt modelId="{B4C9E9D6-6CEB-4BF5-934E-DF869407C13C}" type="parTrans" cxnId="{62BBEFF8-0000-4D27-BB3D-C4F9113AE430}">
      <dgm:prSet/>
      <dgm:spPr/>
      <dgm:t>
        <a:bodyPr/>
        <a:lstStyle/>
        <a:p>
          <a:endParaRPr lang="en-US"/>
        </a:p>
      </dgm:t>
    </dgm:pt>
    <dgm:pt modelId="{B45BAEB7-E8CF-4843-8BCF-A12290075A7A}" type="sibTrans" cxnId="{62BBEFF8-0000-4D27-BB3D-C4F9113AE430}">
      <dgm:prSet/>
      <dgm:spPr/>
      <dgm:t>
        <a:bodyPr/>
        <a:lstStyle/>
        <a:p>
          <a:endParaRPr lang="en-US"/>
        </a:p>
      </dgm:t>
    </dgm:pt>
    <dgm:pt modelId="{2C43AAA4-A579-46CC-9D75-B9587D82A63C}">
      <dgm:prSet/>
      <dgm:spPr/>
      <dgm:t>
        <a:bodyPr/>
        <a:lstStyle/>
        <a:p>
          <a:r>
            <a:rPr lang="nb-NO" dirty="0"/>
            <a:t>Hjelpemidler i form av kursmateriale gjøres tilgjengelig på eksamensdagen</a:t>
          </a:r>
          <a:endParaRPr lang="en-US" dirty="0"/>
        </a:p>
      </dgm:t>
    </dgm:pt>
    <dgm:pt modelId="{DC15180B-8F0F-44A2-96E2-B2AD3EF441D1}" type="parTrans" cxnId="{9A8CF1B8-D981-49FF-8D31-62A7D7668546}">
      <dgm:prSet/>
      <dgm:spPr/>
      <dgm:t>
        <a:bodyPr/>
        <a:lstStyle/>
        <a:p>
          <a:endParaRPr lang="en-US"/>
        </a:p>
      </dgm:t>
    </dgm:pt>
    <dgm:pt modelId="{93EC0504-5195-4595-B4EA-42F9A7C53D50}" type="sibTrans" cxnId="{9A8CF1B8-D981-49FF-8D31-62A7D7668546}">
      <dgm:prSet/>
      <dgm:spPr/>
      <dgm:t>
        <a:bodyPr/>
        <a:lstStyle/>
        <a:p>
          <a:endParaRPr lang="en-US"/>
        </a:p>
      </dgm:t>
    </dgm:pt>
    <dgm:pt modelId="{C900BD00-04B0-4A21-883B-1E2AF4E5AB12}">
      <dgm:prSet/>
      <dgm:spPr/>
      <dgm:t>
        <a:bodyPr/>
        <a:lstStyle/>
        <a:p>
          <a:pPr>
            <a:defRPr b="1"/>
          </a:pPr>
          <a:r>
            <a:rPr lang="nb-NO"/>
            <a:t>Går mye på refleksjon / forståelse av gjennomgåtte konsepter</a:t>
          </a:r>
          <a:endParaRPr lang="en-US"/>
        </a:p>
      </dgm:t>
    </dgm:pt>
    <dgm:pt modelId="{025E3BBA-93E2-47FD-8687-2E0F4FE0D5FE}" type="parTrans" cxnId="{67461C34-471A-4AD5-96D2-FCD3E5F8DA7A}">
      <dgm:prSet/>
      <dgm:spPr/>
      <dgm:t>
        <a:bodyPr/>
        <a:lstStyle/>
        <a:p>
          <a:endParaRPr lang="en-US"/>
        </a:p>
      </dgm:t>
    </dgm:pt>
    <dgm:pt modelId="{9487FA80-AE71-4524-87E5-831274DBCFEB}" type="sibTrans" cxnId="{67461C34-471A-4AD5-96D2-FCD3E5F8DA7A}">
      <dgm:prSet/>
      <dgm:spPr/>
      <dgm:t>
        <a:bodyPr/>
        <a:lstStyle/>
        <a:p>
          <a:endParaRPr lang="en-US"/>
        </a:p>
      </dgm:t>
    </dgm:pt>
    <dgm:pt modelId="{371880FE-8A10-45A2-84E8-EA612E486E7C}">
      <dgm:prSet/>
      <dgm:spPr/>
      <dgm:t>
        <a:bodyPr/>
        <a:lstStyle/>
        <a:p>
          <a:r>
            <a:rPr lang="nb-NO"/>
            <a:t>Tekstlige svar – Ikke flervalg</a:t>
          </a:r>
          <a:endParaRPr lang="en-US"/>
        </a:p>
      </dgm:t>
    </dgm:pt>
    <dgm:pt modelId="{09A905B8-2541-45F2-9008-E9AC810EDF9F}" type="parTrans" cxnId="{D681F266-60C9-4880-A6A0-9B0B38106CE6}">
      <dgm:prSet/>
      <dgm:spPr/>
      <dgm:t>
        <a:bodyPr/>
        <a:lstStyle/>
        <a:p>
          <a:endParaRPr lang="en-US"/>
        </a:p>
      </dgm:t>
    </dgm:pt>
    <dgm:pt modelId="{1957C879-796E-4998-B28B-B437BCB6141D}" type="sibTrans" cxnId="{D681F266-60C9-4880-A6A0-9B0B38106CE6}">
      <dgm:prSet/>
      <dgm:spPr/>
      <dgm:t>
        <a:bodyPr/>
        <a:lstStyle/>
        <a:p>
          <a:endParaRPr lang="en-US"/>
        </a:p>
      </dgm:t>
    </dgm:pt>
    <dgm:pt modelId="{6B56FDF8-A37B-470D-8D9A-B991498302D9}">
      <dgm:prSet/>
      <dgm:spPr/>
      <dgm:t>
        <a:bodyPr/>
        <a:lstStyle/>
        <a:p>
          <a:endParaRPr lang="nb-NO" dirty="0"/>
        </a:p>
        <a:p>
          <a:r>
            <a:rPr lang="nb-NO" dirty="0"/>
            <a:t>Lite fokus på begrepsdefinisjoner, mer hvordan å benytte konsepter / forståelse</a:t>
          </a:r>
          <a:endParaRPr lang="en-US" dirty="0"/>
        </a:p>
      </dgm:t>
    </dgm:pt>
    <dgm:pt modelId="{A129D05C-7CF6-4185-A040-633589EBBA4C}" type="parTrans" cxnId="{5162A750-94BC-455E-9F95-8B5478F12557}">
      <dgm:prSet/>
      <dgm:spPr/>
      <dgm:t>
        <a:bodyPr/>
        <a:lstStyle/>
        <a:p>
          <a:endParaRPr lang="en-US"/>
        </a:p>
      </dgm:t>
    </dgm:pt>
    <dgm:pt modelId="{803A52A9-DB72-42A3-AA6B-B9409C118AB8}" type="sibTrans" cxnId="{5162A750-94BC-455E-9F95-8B5478F12557}">
      <dgm:prSet/>
      <dgm:spPr/>
      <dgm:t>
        <a:bodyPr/>
        <a:lstStyle/>
        <a:p>
          <a:endParaRPr lang="en-US"/>
        </a:p>
      </dgm:t>
    </dgm:pt>
    <dgm:pt modelId="{D93DB6EE-33E7-4170-9FCD-6F705A6B5175}">
      <dgm:prSet/>
      <dgm:spPr/>
      <dgm:t>
        <a:bodyPr/>
        <a:lstStyle/>
        <a:p>
          <a:endParaRPr lang="nb-NO" dirty="0"/>
        </a:p>
        <a:p>
          <a:r>
            <a:rPr lang="nb-NO" dirty="0"/>
            <a:t>Ikke fullstendige kodeoppgaver, men kan be om å definere tester</a:t>
          </a:r>
          <a:endParaRPr lang="en-US" dirty="0"/>
        </a:p>
      </dgm:t>
    </dgm:pt>
    <dgm:pt modelId="{CB5AB6B8-B3F4-4B86-9B42-FA25496548A7}" type="parTrans" cxnId="{90B7DC74-189C-4780-8CE2-3BE8893D42C0}">
      <dgm:prSet/>
      <dgm:spPr/>
      <dgm:t>
        <a:bodyPr/>
        <a:lstStyle/>
        <a:p>
          <a:endParaRPr lang="en-US"/>
        </a:p>
      </dgm:t>
    </dgm:pt>
    <dgm:pt modelId="{B0FAB09A-CF7F-4283-9D99-493F37F6D608}" type="sibTrans" cxnId="{90B7DC74-189C-4780-8CE2-3BE8893D42C0}">
      <dgm:prSet/>
      <dgm:spPr/>
      <dgm:t>
        <a:bodyPr/>
        <a:lstStyle/>
        <a:p>
          <a:endParaRPr lang="en-US"/>
        </a:p>
      </dgm:t>
    </dgm:pt>
    <dgm:pt modelId="{EC2362F8-95E5-4D53-9C49-5B0828D2580D}">
      <dgm:prSet/>
      <dgm:spPr/>
      <dgm:t>
        <a:bodyPr/>
        <a:lstStyle/>
        <a:p>
          <a:r>
            <a:rPr lang="nb-NO" b="1" dirty="0"/>
            <a:t>Pseudokode</a:t>
          </a:r>
          <a:r>
            <a:rPr lang="nb-NO" dirty="0"/>
            <a:t> eller valgfritt programmeringsspråk</a:t>
          </a:r>
          <a:endParaRPr lang="en-US" dirty="0"/>
        </a:p>
      </dgm:t>
    </dgm:pt>
    <dgm:pt modelId="{CE8DD34F-0BBD-47C1-B6D8-7AA2BF1D1127}" type="parTrans" cxnId="{74300C79-AE10-443B-84EB-3899CDC9AB0B}">
      <dgm:prSet/>
      <dgm:spPr/>
      <dgm:t>
        <a:bodyPr/>
        <a:lstStyle/>
        <a:p>
          <a:endParaRPr lang="en-US"/>
        </a:p>
      </dgm:t>
    </dgm:pt>
    <dgm:pt modelId="{21E1429B-D3E3-40A7-9E23-443748C7BE9A}" type="sibTrans" cxnId="{74300C79-AE10-443B-84EB-3899CDC9AB0B}">
      <dgm:prSet/>
      <dgm:spPr/>
      <dgm:t>
        <a:bodyPr/>
        <a:lstStyle/>
        <a:p>
          <a:endParaRPr lang="en-US"/>
        </a:p>
      </dgm:t>
    </dgm:pt>
    <dgm:pt modelId="{8B325DE4-E92D-49AD-B86E-36F0924C3010}">
      <dgm:prSet/>
      <dgm:spPr/>
      <dgm:t>
        <a:bodyPr/>
        <a:lstStyle/>
        <a:p>
          <a:r>
            <a:rPr lang="nb-NO" dirty="0"/>
            <a:t>Typisk basert på et case</a:t>
          </a:r>
          <a:endParaRPr lang="en-US" dirty="0"/>
        </a:p>
      </dgm:t>
    </dgm:pt>
    <dgm:pt modelId="{947C3CC7-E04D-4D13-B170-8B4C66DE7F97}" type="sibTrans" cxnId="{DF7555EF-A93F-4D68-90A8-8564058941C2}">
      <dgm:prSet/>
      <dgm:spPr/>
      <dgm:t>
        <a:bodyPr/>
        <a:lstStyle/>
        <a:p>
          <a:endParaRPr lang="en-US"/>
        </a:p>
      </dgm:t>
    </dgm:pt>
    <dgm:pt modelId="{871DFBC5-9422-470B-9D78-819AD393D682}" type="parTrans" cxnId="{DF7555EF-A93F-4D68-90A8-8564058941C2}">
      <dgm:prSet/>
      <dgm:spPr/>
      <dgm:t>
        <a:bodyPr/>
        <a:lstStyle/>
        <a:p>
          <a:endParaRPr lang="en-US"/>
        </a:p>
      </dgm:t>
    </dgm:pt>
    <dgm:pt modelId="{4660A3DE-5CA3-4A04-9F0B-4B7B95021923}">
      <dgm:prSet/>
      <dgm:spPr/>
      <dgm:t>
        <a:bodyPr/>
        <a:lstStyle/>
        <a:p>
          <a:r>
            <a:rPr lang="nb-NO" dirty="0"/>
            <a:t>Syntaks er IKKE viktig</a:t>
          </a:r>
          <a:endParaRPr lang="en-US" dirty="0"/>
        </a:p>
      </dgm:t>
    </dgm:pt>
    <dgm:pt modelId="{931380E5-E270-442B-9706-3742DF3E994D}" type="sibTrans" cxnId="{72E220BB-7FA2-4AFA-B9DB-6F38B2E75F44}">
      <dgm:prSet/>
      <dgm:spPr/>
      <dgm:t>
        <a:bodyPr/>
        <a:lstStyle/>
        <a:p>
          <a:endParaRPr lang="en-US"/>
        </a:p>
      </dgm:t>
    </dgm:pt>
    <dgm:pt modelId="{6A44A9B7-F177-4A0C-B7C5-122F75013925}" type="parTrans" cxnId="{72E220BB-7FA2-4AFA-B9DB-6F38B2E75F44}">
      <dgm:prSet/>
      <dgm:spPr/>
      <dgm:t>
        <a:bodyPr/>
        <a:lstStyle/>
        <a:p>
          <a:endParaRPr lang="en-US"/>
        </a:p>
      </dgm:t>
    </dgm:pt>
    <dgm:pt modelId="{289D22F8-83F4-4A14-ABD8-282FD9725AAB}" type="pres">
      <dgm:prSet presAssocID="{3F9CC8A1-5993-4CED-843A-CA71AEE09BD5}" presName="root" presStyleCnt="0">
        <dgm:presLayoutVars>
          <dgm:dir/>
          <dgm:resizeHandles val="exact"/>
        </dgm:presLayoutVars>
      </dgm:prSet>
      <dgm:spPr/>
    </dgm:pt>
    <dgm:pt modelId="{4F00CAE1-C9A0-4E1F-8EF6-432E3EFED280}" type="pres">
      <dgm:prSet presAssocID="{11091075-4E3B-4F44-AEBE-0869158082FE}" presName="compNode" presStyleCnt="0"/>
      <dgm:spPr/>
    </dgm:pt>
    <dgm:pt modelId="{6E8960C5-2D29-4E6F-8B18-C8F822DCEEB7}" type="pres">
      <dgm:prSet presAssocID="{11091075-4E3B-4F44-AEBE-0869158082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yrer"/>
        </a:ext>
      </dgm:extLst>
    </dgm:pt>
    <dgm:pt modelId="{631D4A71-699F-45CE-B664-3FC48ADE6475}" type="pres">
      <dgm:prSet presAssocID="{11091075-4E3B-4F44-AEBE-0869158082FE}" presName="iconSpace" presStyleCnt="0"/>
      <dgm:spPr/>
    </dgm:pt>
    <dgm:pt modelId="{45F56578-2068-41EE-901F-DBD043F8573A}" type="pres">
      <dgm:prSet presAssocID="{11091075-4E3B-4F44-AEBE-0869158082FE}" presName="parTx" presStyleLbl="revTx" presStyleIdx="0" presStyleCnt="4">
        <dgm:presLayoutVars>
          <dgm:chMax val="0"/>
          <dgm:chPref val="0"/>
        </dgm:presLayoutVars>
      </dgm:prSet>
      <dgm:spPr/>
    </dgm:pt>
    <dgm:pt modelId="{C3C851EE-431B-4B18-9420-94C18B838786}" type="pres">
      <dgm:prSet presAssocID="{11091075-4E3B-4F44-AEBE-0869158082FE}" presName="txSpace" presStyleCnt="0"/>
      <dgm:spPr/>
    </dgm:pt>
    <dgm:pt modelId="{B3365C98-FDD6-442E-B4A2-FC37B4ECA107}" type="pres">
      <dgm:prSet presAssocID="{11091075-4E3B-4F44-AEBE-0869158082FE}" presName="desTx" presStyleLbl="revTx" presStyleIdx="1" presStyleCnt="4">
        <dgm:presLayoutVars/>
      </dgm:prSet>
      <dgm:spPr/>
    </dgm:pt>
    <dgm:pt modelId="{37E4DC24-D13C-4E2B-8FD8-1F7772917E2D}" type="pres">
      <dgm:prSet presAssocID="{B45BAEB7-E8CF-4843-8BCF-A12290075A7A}" presName="sibTrans" presStyleCnt="0"/>
      <dgm:spPr/>
    </dgm:pt>
    <dgm:pt modelId="{85319618-AF0F-4AB3-BC19-B64722F40B21}" type="pres">
      <dgm:prSet presAssocID="{C900BD00-04B0-4A21-883B-1E2AF4E5AB12}" presName="compNode" presStyleCnt="0"/>
      <dgm:spPr/>
    </dgm:pt>
    <dgm:pt modelId="{251C6404-C404-43AC-8C5D-EA2EEA487239}" type="pres">
      <dgm:prSet presAssocID="{C900BD00-04B0-4A21-883B-1E2AF4E5AB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smål"/>
        </a:ext>
      </dgm:extLst>
    </dgm:pt>
    <dgm:pt modelId="{672D7E5C-4DC4-4F14-9FCC-3D5221502C55}" type="pres">
      <dgm:prSet presAssocID="{C900BD00-04B0-4A21-883B-1E2AF4E5AB12}" presName="iconSpace" presStyleCnt="0"/>
      <dgm:spPr/>
    </dgm:pt>
    <dgm:pt modelId="{C38E092D-DFEC-4800-B79F-EA6108A68F37}" type="pres">
      <dgm:prSet presAssocID="{C900BD00-04B0-4A21-883B-1E2AF4E5AB12}" presName="parTx" presStyleLbl="revTx" presStyleIdx="2" presStyleCnt="4">
        <dgm:presLayoutVars>
          <dgm:chMax val="0"/>
          <dgm:chPref val="0"/>
        </dgm:presLayoutVars>
      </dgm:prSet>
      <dgm:spPr/>
    </dgm:pt>
    <dgm:pt modelId="{280EA742-1A9E-473A-8C40-A921AF9BEE43}" type="pres">
      <dgm:prSet presAssocID="{C900BD00-04B0-4A21-883B-1E2AF4E5AB12}" presName="txSpace" presStyleCnt="0"/>
      <dgm:spPr/>
    </dgm:pt>
    <dgm:pt modelId="{F0AB01BA-AEEE-41DB-BBD6-E1AF24D58AAB}" type="pres">
      <dgm:prSet presAssocID="{C900BD00-04B0-4A21-883B-1E2AF4E5AB12}" presName="desTx" presStyleLbl="revTx" presStyleIdx="3" presStyleCnt="4">
        <dgm:presLayoutVars/>
      </dgm:prSet>
      <dgm:spPr/>
    </dgm:pt>
  </dgm:ptLst>
  <dgm:cxnLst>
    <dgm:cxn modelId="{950AFB07-260A-4E26-BB91-FAE716ED7BD4}" type="presOf" srcId="{C900BD00-04B0-4A21-883B-1E2AF4E5AB12}" destId="{C38E092D-DFEC-4800-B79F-EA6108A68F37}" srcOrd="0" destOrd="0" presId="urn:microsoft.com/office/officeart/2018/2/layout/IconLabelDescriptionList"/>
    <dgm:cxn modelId="{4B761228-9E23-4D0E-A5F0-28E6A9D32F29}" type="presOf" srcId="{3F9CC8A1-5993-4CED-843A-CA71AEE09BD5}" destId="{289D22F8-83F4-4A14-ABD8-282FD9725AAB}" srcOrd="0" destOrd="0" presId="urn:microsoft.com/office/officeart/2018/2/layout/IconLabelDescriptionList"/>
    <dgm:cxn modelId="{67461C34-471A-4AD5-96D2-FCD3E5F8DA7A}" srcId="{3F9CC8A1-5993-4CED-843A-CA71AEE09BD5}" destId="{C900BD00-04B0-4A21-883B-1E2AF4E5AB12}" srcOrd="1" destOrd="0" parTransId="{025E3BBA-93E2-47FD-8687-2E0F4FE0D5FE}" sibTransId="{9487FA80-AE71-4524-87E5-831274DBCFEB}"/>
    <dgm:cxn modelId="{D681F266-60C9-4880-A6A0-9B0B38106CE6}" srcId="{C900BD00-04B0-4A21-883B-1E2AF4E5AB12}" destId="{371880FE-8A10-45A2-84E8-EA612E486E7C}" srcOrd="0" destOrd="0" parTransId="{09A905B8-2541-45F2-9008-E9AC810EDF9F}" sibTransId="{1957C879-796E-4998-B28B-B437BCB6141D}"/>
    <dgm:cxn modelId="{9A07D44B-D30F-48D4-A259-81EF498399B1}" type="presOf" srcId="{6B56FDF8-A37B-470D-8D9A-B991498302D9}" destId="{F0AB01BA-AEEE-41DB-BBD6-E1AF24D58AAB}" srcOrd="0" destOrd="1" presId="urn:microsoft.com/office/officeart/2018/2/layout/IconLabelDescriptionList"/>
    <dgm:cxn modelId="{5162A750-94BC-455E-9F95-8B5478F12557}" srcId="{C900BD00-04B0-4A21-883B-1E2AF4E5AB12}" destId="{6B56FDF8-A37B-470D-8D9A-B991498302D9}" srcOrd="1" destOrd="0" parTransId="{A129D05C-7CF6-4185-A040-633589EBBA4C}" sibTransId="{803A52A9-DB72-42A3-AA6B-B9409C118AB8}"/>
    <dgm:cxn modelId="{90B7DC74-189C-4780-8CE2-3BE8893D42C0}" srcId="{C900BD00-04B0-4A21-883B-1E2AF4E5AB12}" destId="{D93DB6EE-33E7-4170-9FCD-6F705A6B5175}" srcOrd="2" destOrd="0" parTransId="{CB5AB6B8-B3F4-4B86-9B42-FA25496548A7}" sibTransId="{B0FAB09A-CF7F-4283-9D99-493F37F6D608}"/>
    <dgm:cxn modelId="{74300C79-AE10-443B-84EB-3899CDC9AB0B}" srcId="{D93DB6EE-33E7-4170-9FCD-6F705A6B5175}" destId="{EC2362F8-95E5-4D53-9C49-5B0828D2580D}" srcOrd="0" destOrd="0" parTransId="{CE8DD34F-0BBD-47C1-B6D8-7AA2BF1D1127}" sibTransId="{21E1429B-D3E3-40A7-9E23-443748C7BE9A}"/>
    <dgm:cxn modelId="{923A9894-C4BE-4302-9A55-CD17F0561DF4}" type="presOf" srcId="{11091075-4E3B-4F44-AEBE-0869158082FE}" destId="{45F56578-2068-41EE-901F-DBD043F8573A}" srcOrd="0" destOrd="0" presId="urn:microsoft.com/office/officeart/2018/2/layout/IconLabelDescriptionList"/>
    <dgm:cxn modelId="{09D9279A-BE22-496B-BA5F-49ED3B97A984}" type="presOf" srcId="{2C43AAA4-A579-46CC-9D75-B9587D82A63C}" destId="{B3365C98-FDD6-442E-B4A2-FC37B4ECA107}" srcOrd="0" destOrd="0" presId="urn:microsoft.com/office/officeart/2018/2/layout/IconLabelDescriptionList"/>
    <dgm:cxn modelId="{E11156B6-B69E-40DA-98C0-479A648992E4}" type="presOf" srcId="{371880FE-8A10-45A2-84E8-EA612E486E7C}" destId="{F0AB01BA-AEEE-41DB-BBD6-E1AF24D58AAB}" srcOrd="0" destOrd="0" presId="urn:microsoft.com/office/officeart/2018/2/layout/IconLabelDescriptionList"/>
    <dgm:cxn modelId="{D28855B7-132C-4CA3-ADEF-C5EC85388271}" type="presOf" srcId="{D93DB6EE-33E7-4170-9FCD-6F705A6B5175}" destId="{F0AB01BA-AEEE-41DB-BBD6-E1AF24D58AAB}" srcOrd="0" destOrd="3" presId="urn:microsoft.com/office/officeart/2018/2/layout/IconLabelDescriptionList"/>
    <dgm:cxn modelId="{9A8CF1B8-D981-49FF-8D31-62A7D7668546}" srcId="{11091075-4E3B-4F44-AEBE-0869158082FE}" destId="{2C43AAA4-A579-46CC-9D75-B9587D82A63C}" srcOrd="0" destOrd="0" parTransId="{DC15180B-8F0F-44A2-96E2-B2AD3EF441D1}" sibTransId="{93EC0504-5195-4595-B4EA-42F9A7C53D50}"/>
    <dgm:cxn modelId="{72E220BB-7FA2-4AFA-B9DB-6F38B2E75F44}" srcId="{D93DB6EE-33E7-4170-9FCD-6F705A6B5175}" destId="{4660A3DE-5CA3-4A04-9F0B-4B7B95021923}" srcOrd="1" destOrd="0" parTransId="{6A44A9B7-F177-4A0C-B7C5-122F75013925}" sibTransId="{931380E5-E270-442B-9706-3742DF3E994D}"/>
    <dgm:cxn modelId="{FF0916E5-6BBE-4FDF-95FB-323D6930740A}" type="presOf" srcId="{8B325DE4-E92D-49AD-B86E-36F0924C3010}" destId="{F0AB01BA-AEEE-41DB-BBD6-E1AF24D58AAB}" srcOrd="0" destOrd="2" presId="urn:microsoft.com/office/officeart/2018/2/layout/IconLabelDescriptionList"/>
    <dgm:cxn modelId="{CAE7EEE7-12B5-4EB5-8A25-BB31367AA7FA}" type="presOf" srcId="{EC2362F8-95E5-4D53-9C49-5B0828D2580D}" destId="{F0AB01BA-AEEE-41DB-BBD6-E1AF24D58AAB}" srcOrd="0" destOrd="4" presId="urn:microsoft.com/office/officeart/2018/2/layout/IconLabelDescriptionList"/>
    <dgm:cxn modelId="{67FF2EEE-2E10-4F1D-B6FF-256138899111}" type="presOf" srcId="{4660A3DE-5CA3-4A04-9F0B-4B7B95021923}" destId="{F0AB01BA-AEEE-41DB-BBD6-E1AF24D58AAB}" srcOrd="0" destOrd="5" presId="urn:microsoft.com/office/officeart/2018/2/layout/IconLabelDescriptionList"/>
    <dgm:cxn modelId="{DF7555EF-A93F-4D68-90A8-8564058941C2}" srcId="{6B56FDF8-A37B-470D-8D9A-B991498302D9}" destId="{8B325DE4-E92D-49AD-B86E-36F0924C3010}" srcOrd="0" destOrd="0" parTransId="{871DFBC5-9422-470B-9D78-819AD393D682}" sibTransId="{947C3CC7-E04D-4D13-B170-8B4C66DE7F97}"/>
    <dgm:cxn modelId="{62BBEFF8-0000-4D27-BB3D-C4F9113AE430}" srcId="{3F9CC8A1-5993-4CED-843A-CA71AEE09BD5}" destId="{11091075-4E3B-4F44-AEBE-0869158082FE}" srcOrd="0" destOrd="0" parTransId="{B4C9E9D6-6CEB-4BF5-934E-DF869407C13C}" sibTransId="{B45BAEB7-E8CF-4843-8BCF-A12290075A7A}"/>
    <dgm:cxn modelId="{2757E0AD-C903-41F1-BF21-2A2085D3F67C}" type="presParOf" srcId="{289D22F8-83F4-4A14-ABD8-282FD9725AAB}" destId="{4F00CAE1-C9A0-4E1F-8EF6-432E3EFED280}" srcOrd="0" destOrd="0" presId="urn:microsoft.com/office/officeart/2018/2/layout/IconLabelDescriptionList"/>
    <dgm:cxn modelId="{930473AF-D53E-4E8D-A4E0-12F4212D9A80}" type="presParOf" srcId="{4F00CAE1-C9A0-4E1F-8EF6-432E3EFED280}" destId="{6E8960C5-2D29-4E6F-8B18-C8F822DCEEB7}" srcOrd="0" destOrd="0" presId="urn:microsoft.com/office/officeart/2018/2/layout/IconLabelDescriptionList"/>
    <dgm:cxn modelId="{480F57C8-42A8-4BAF-B0A8-90624DB31DAA}" type="presParOf" srcId="{4F00CAE1-C9A0-4E1F-8EF6-432E3EFED280}" destId="{631D4A71-699F-45CE-B664-3FC48ADE6475}" srcOrd="1" destOrd="0" presId="urn:microsoft.com/office/officeart/2018/2/layout/IconLabelDescriptionList"/>
    <dgm:cxn modelId="{64F0E27C-BF5E-458D-A6FA-855F9C418848}" type="presParOf" srcId="{4F00CAE1-C9A0-4E1F-8EF6-432E3EFED280}" destId="{45F56578-2068-41EE-901F-DBD043F8573A}" srcOrd="2" destOrd="0" presId="urn:microsoft.com/office/officeart/2018/2/layout/IconLabelDescriptionList"/>
    <dgm:cxn modelId="{A673DD63-FE45-4156-8B0D-69DC01A96D8B}" type="presParOf" srcId="{4F00CAE1-C9A0-4E1F-8EF6-432E3EFED280}" destId="{C3C851EE-431B-4B18-9420-94C18B838786}" srcOrd="3" destOrd="0" presId="urn:microsoft.com/office/officeart/2018/2/layout/IconLabelDescriptionList"/>
    <dgm:cxn modelId="{B0113005-6FE3-41D7-9CE0-F9BEF99D2881}" type="presParOf" srcId="{4F00CAE1-C9A0-4E1F-8EF6-432E3EFED280}" destId="{B3365C98-FDD6-442E-B4A2-FC37B4ECA107}" srcOrd="4" destOrd="0" presId="urn:microsoft.com/office/officeart/2018/2/layout/IconLabelDescriptionList"/>
    <dgm:cxn modelId="{BB23C1FA-3E7B-4B61-98BB-96D15FF92B63}" type="presParOf" srcId="{289D22F8-83F4-4A14-ABD8-282FD9725AAB}" destId="{37E4DC24-D13C-4E2B-8FD8-1F7772917E2D}" srcOrd="1" destOrd="0" presId="urn:microsoft.com/office/officeart/2018/2/layout/IconLabelDescriptionList"/>
    <dgm:cxn modelId="{B6642AF7-42CC-4768-82CA-2625BA3D67C4}" type="presParOf" srcId="{289D22F8-83F4-4A14-ABD8-282FD9725AAB}" destId="{85319618-AF0F-4AB3-BC19-B64722F40B21}" srcOrd="2" destOrd="0" presId="urn:microsoft.com/office/officeart/2018/2/layout/IconLabelDescriptionList"/>
    <dgm:cxn modelId="{2932C0D7-081D-4865-B05C-DF1EAECC8E41}" type="presParOf" srcId="{85319618-AF0F-4AB3-BC19-B64722F40B21}" destId="{251C6404-C404-43AC-8C5D-EA2EEA487239}" srcOrd="0" destOrd="0" presId="urn:microsoft.com/office/officeart/2018/2/layout/IconLabelDescriptionList"/>
    <dgm:cxn modelId="{FE326B55-B43D-431A-9E57-E91050712F5E}" type="presParOf" srcId="{85319618-AF0F-4AB3-BC19-B64722F40B21}" destId="{672D7E5C-4DC4-4F14-9FCC-3D5221502C55}" srcOrd="1" destOrd="0" presId="urn:microsoft.com/office/officeart/2018/2/layout/IconLabelDescriptionList"/>
    <dgm:cxn modelId="{4BB26D8C-6A17-402E-822A-3868C5F6C4E5}" type="presParOf" srcId="{85319618-AF0F-4AB3-BC19-B64722F40B21}" destId="{C38E092D-DFEC-4800-B79F-EA6108A68F37}" srcOrd="2" destOrd="0" presId="urn:microsoft.com/office/officeart/2018/2/layout/IconLabelDescriptionList"/>
    <dgm:cxn modelId="{8D4A3510-0E4A-4945-A1B2-DD9DFD5DB63D}" type="presParOf" srcId="{85319618-AF0F-4AB3-BC19-B64722F40B21}" destId="{280EA742-1A9E-473A-8C40-A921AF9BEE43}" srcOrd="3" destOrd="0" presId="urn:microsoft.com/office/officeart/2018/2/layout/IconLabelDescriptionList"/>
    <dgm:cxn modelId="{694CA449-4B97-46C6-9A44-7E45A2F48914}" type="presParOf" srcId="{85319618-AF0F-4AB3-BC19-B64722F40B21}" destId="{F0AB01BA-AEEE-41DB-BBD6-E1AF24D58A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9394-4C21-4F31-B324-B5D7177C41AB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/>
            <a:t>Hva skal leveres?</a:t>
          </a:r>
          <a:endParaRPr lang="en-US" sz="3100" kern="1200"/>
        </a:p>
      </dsp:txBody>
      <dsp:txXfrm>
        <a:off x="0" y="2470633"/>
        <a:ext cx="9618133" cy="875341"/>
      </dsp:txXfrm>
    </dsp:sp>
    <dsp:sp modelId="{F506CDCB-E01C-47E7-B31E-0CDA2390EE01}">
      <dsp:nvSpPr>
        <dsp:cNvPr id="0" name=""/>
        <dsp:cNvSpPr/>
      </dsp:nvSpPr>
      <dsp:spPr>
        <a:xfrm>
          <a:off x="0" y="3313554"/>
          <a:ext cx="2404533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Zip-mappe med git-repoet deres</a:t>
          </a:r>
          <a:endParaRPr lang="en-US" sz="1600" kern="1200"/>
        </a:p>
      </dsp:txBody>
      <dsp:txXfrm>
        <a:off x="0" y="3313554"/>
        <a:ext cx="2404533" cy="745661"/>
      </dsp:txXfrm>
    </dsp:sp>
    <dsp:sp modelId="{16DB4AE7-9E09-4329-BF9D-804438F992B3}">
      <dsp:nvSpPr>
        <dsp:cNvPr id="0" name=""/>
        <dsp:cNvSpPr/>
      </dsp:nvSpPr>
      <dsp:spPr>
        <a:xfrm>
          <a:off x="2404533" y="3313554"/>
          <a:ext cx="2404533" cy="7456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Prosjektdokumentasjon</a:t>
          </a:r>
          <a:endParaRPr lang="en-US" sz="1600" kern="1200"/>
        </a:p>
      </dsp:txBody>
      <dsp:txXfrm>
        <a:off x="2404533" y="3313554"/>
        <a:ext cx="2404533" cy="745661"/>
      </dsp:txXfrm>
    </dsp:sp>
    <dsp:sp modelId="{08FE73F2-0B18-42AE-899C-78E22BA04FBC}">
      <dsp:nvSpPr>
        <dsp:cNvPr id="0" name=""/>
        <dsp:cNvSpPr/>
      </dsp:nvSpPr>
      <dsp:spPr>
        <a:xfrm>
          <a:off x="4809066" y="3313554"/>
          <a:ext cx="2404533" cy="7456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Timelister, fullverdige</a:t>
          </a:r>
          <a:endParaRPr lang="en-US" sz="1600" kern="1200"/>
        </a:p>
      </dsp:txBody>
      <dsp:txXfrm>
        <a:off x="4809066" y="3313554"/>
        <a:ext cx="2404533" cy="745661"/>
      </dsp:txXfrm>
    </dsp:sp>
    <dsp:sp modelId="{589811B3-1EB8-4F82-90C7-F7811725369B}">
      <dsp:nvSpPr>
        <dsp:cNvPr id="0" name=""/>
        <dsp:cNvSpPr/>
      </dsp:nvSpPr>
      <dsp:spPr>
        <a:xfrm>
          <a:off x="7213599" y="3313554"/>
          <a:ext cx="2404533" cy="7456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Refleksjonsnotat (Frivillig)</a:t>
          </a:r>
          <a:endParaRPr lang="en-US" sz="1600" kern="1200"/>
        </a:p>
      </dsp:txBody>
      <dsp:txXfrm>
        <a:off x="7213599" y="3313554"/>
        <a:ext cx="2404533" cy="745661"/>
      </dsp:txXfrm>
    </dsp:sp>
    <dsp:sp modelId="{AAB7977B-DBDF-4500-8E55-C152ACC02840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/>
            <a:t>Fredag 22/11 kl. </a:t>
          </a:r>
          <a:r>
            <a:rPr lang="nb-NO" sz="3100" b="1" kern="1200"/>
            <a:t>14:00!</a:t>
          </a:r>
          <a:endParaRPr lang="en-US" sz="3100" kern="1200"/>
        </a:p>
      </dsp:txBody>
      <dsp:txXfrm rot="10800000">
        <a:off x="0" y="1845"/>
        <a:ext cx="9618133" cy="1619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960C5-2D29-4E6F-8B18-C8F822DCEEB7}">
      <dsp:nvSpPr>
        <dsp:cNvPr id="0" name=""/>
        <dsp:cNvSpPr/>
      </dsp:nvSpPr>
      <dsp:spPr>
        <a:xfrm>
          <a:off x="115654" y="148039"/>
          <a:ext cx="1510523" cy="1420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56578-2068-41EE-901F-DBD043F8573A}">
      <dsp:nvSpPr>
        <dsp:cNvPr id="0" name=""/>
        <dsp:cNvSpPr/>
      </dsp:nvSpPr>
      <dsp:spPr>
        <a:xfrm>
          <a:off x="115654" y="1770794"/>
          <a:ext cx="4315781" cy="60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2100" kern="1200" dirty="0"/>
            <a:t>3 timer skriftlig - 11/12</a:t>
          </a:r>
          <a:endParaRPr lang="en-US" sz="2100" kern="1200" dirty="0"/>
        </a:p>
      </dsp:txBody>
      <dsp:txXfrm>
        <a:off x="115654" y="1770794"/>
        <a:ext cx="4315781" cy="608958"/>
      </dsp:txXfrm>
    </dsp:sp>
    <dsp:sp modelId="{B3365C98-FDD6-442E-B4A2-FC37B4ECA107}">
      <dsp:nvSpPr>
        <dsp:cNvPr id="0" name=""/>
        <dsp:cNvSpPr/>
      </dsp:nvSpPr>
      <dsp:spPr>
        <a:xfrm>
          <a:off x="115654" y="2473637"/>
          <a:ext cx="4315781" cy="23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Hjelpemidler i form av kursmateriale gjøres tilgjengelig på eksamensdagen</a:t>
          </a:r>
          <a:endParaRPr lang="en-US" sz="1600" kern="1200" dirty="0"/>
        </a:p>
      </dsp:txBody>
      <dsp:txXfrm>
        <a:off x="115654" y="2473637"/>
        <a:ext cx="4315781" cy="2368638"/>
      </dsp:txXfrm>
    </dsp:sp>
    <dsp:sp modelId="{251C6404-C404-43AC-8C5D-EA2EEA487239}">
      <dsp:nvSpPr>
        <dsp:cNvPr id="0" name=""/>
        <dsp:cNvSpPr/>
      </dsp:nvSpPr>
      <dsp:spPr>
        <a:xfrm>
          <a:off x="5186697" y="148039"/>
          <a:ext cx="1510523" cy="1420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E092D-DFEC-4800-B79F-EA6108A68F37}">
      <dsp:nvSpPr>
        <dsp:cNvPr id="0" name=""/>
        <dsp:cNvSpPr/>
      </dsp:nvSpPr>
      <dsp:spPr>
        <a:xfrm>
          <a:off x="5186697" y="1770794"/>
          <a:ext cx="4315781" cy="60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2100" kern="1200"/>
            <a:t>Går mye på refleksjon / forståelse av gjennomgåtte konsepter</a:t>
          </a:r>
          <a:endParaRPr lang="en-US" sz="2100" kern="1200"/>
        </a:p>
      </dsp:txBody>
      <dsp:txXfrm>
        <a:off x="5186697" y="1770794"/>
        <a:ext cx="4315781" cy="608958"/>
      </dsp:txXfrm>
    </dsp:sp>
    <dsp:sp modelId="{F0AB01BA-AEEE-41DB-BBD6-E1AF24D58AAB}">
      <dsp:nvSpPr>
        <dsp:cNvPr id="0" name=""/>
        <dsp:cNvSpPr/>
      </dsp:nvSpPr>
      <dsp:spPr>
        <a:xfrm>
          <a:off x="5186697" y="2473637"/>
          <a:ext cx="4315781" cy="23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Tekstlige svar – Ikke flervalg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Lite fokus på begrepsdefinisjoner, mer hvordan å benytte konsepter / forståelse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Typisk basert på et case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Ikke fullstendige kodeoppgaver, men kan be om å definere tester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b="1" kern="1200" dirty="0"/>
            <a:t>Pseudokode</a:t>
          </a:r>
          <a:r>
            <a:rPr lang="nb-NO" sz="1600" kern="1200" dirty="0"/>
            <a:t> eller valgfritt programmeringsspråk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Syntaks er IKKE viktig</a:t>
          </a:r>
          <a:endParaRPr lang="en-US" sz="1600" kern="1200" dirty="0"/>
        </a:p>
      </dsp:txBody>
      <dsp:txXfrm>
        <a:off x="5186697" y="2473637"/>
        <a:ext cx="4315781" cy="2368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060CC-9E22-44D6-9320-2761BA26B7F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05DCD-4859-4486-922B-CD566578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13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94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9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A338-1CFF-4771-A7E5-6B5C7694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Software Engineering &amp; Testing </a:t>
            </a:r>
            <a:br>
              <a:rPr lang="en-US" dirty="0"/>
            </a:br>
            <a:r>
              <a:rPr lang="en-US" dirty="0"/>
              <a:t>Eksamen</a:t>
            </a:r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pic>
        <p:nvPicPr>
          <p:cNvPr id="6" name="Graphic 5" descr="Diploma Roll">
            <a:extLst>
              <a:ext uri="{FF2B5EF4-FFF2-40B4-BE49-F238E27FC236}">
                <a16:creationId xmlns:a16="http://schemas.microsoft.com/office/drawing/2014/main" id="{38F9DF8C-9CCA-3EBB-3500-DD4C43EE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4A00-3BD1-ED63-487C-0E0EAAE8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Psudokode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ED6A-C514-19F3-79E9-0200A82E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3115126"/>
            <a:ext cx="4185623" cy="576262"/>
          </a:xfrm>
        </p:spPr>
        <p:txBody>
          <a:bodyPr/>
          <a:lstStyle/>
          <a:p>
            <a:r>
              <a:rPr lang="nb-NO" dirty="0"/>
              <a:t>Ren kode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05682-BC6C-EFB1-B271-D45898D2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3115126"/>
            <a:ext cx="4185618" cy="576262"/>
          </a:xfrm>
        </p:spPr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0CF477-82C1-00A9-F0D7-F4E21159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5" y="4336235"/>
            <a:ext cx="418562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student1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/*....*/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student2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/*....*/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student3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/*....*/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Lecturer lecturer1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Lecturer(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/*....*/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Lecturer lecturer2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Lecturer(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/*....*/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62B04C-D185-00C3-7E53-110D1BA1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84" y="4489777"/>
            <a:ext cx="577695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Oppretter 5 objekter hvorav 3 av de er studenter og 2 av de er forelesere. Alle defineres med unik informasjon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gjennom parametere.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9402B-EF46-C307-4B84-6A4C32534CA4}"/>
              </a:ext>
            </a:extLst>
          </p:cNvPr>
          <p:cNvSpPr txBox="1"/>
          <p:nvPr/>
        </p:nvSpPr>
        <p:spPr>
          <a:xfrm>
            <a:off x="675746" y="1683263"/>
            <a:ext cx="894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Pseudokode er også nyttig for å overordnet beskrive gjentagende (kjedelige) handlinger.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Meget nyttig på en eksamen hvor fokuset ligger på forståelse ...</a:t>
            </a:r>
          </a:p>
        </p:txBody>
      </p:sp>
    </p:spTree>
    <p:extLst>
      <p:ext uri="{BB962C8B-B14F-4D97-AF65-F5344CB8AC3E}">
        <p14:creationId xmlns:p14="http://schemas.microsoft.com/office/powerpoint/2010/main" val="32923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A4FC80D-6729-E76A-CD7E-A3F7A6A7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 – Tips til forberedelse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C59392-2894-CE34-F030-E6D08303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884"/>
            <a:ext cx="8596668" cy="459051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Øv på å skrive pseudokode av ... </a:t>
            </a:r>
          </a:p>
          <a:p>
            <a:pPr lvl="1"/>
            <a:r>
              <a:rPr lang="nb-NO" dirty="0"/>
              <a:t>Tidligere gjennomgåtte eksempler av enhetstester</a:t>
            </a:r>
          </a:p>
          <a:p>
            <a:pPr lvl="1"/>
            <a:r>
              <a:rPr lang="nb-NO" dirty="0"/>
              <a:t>Egne tester skrevet i forbindelse med prosjektet</a:t>
            </a:r>
          </a:p>
          <a:p>
            <a:pPr lvl="1"/>
            <a:endParaRPr lang="nb-NO" dirty="0"/>
          </a:p>
          <a:p>
            <a:r>
              <a:rPr lang="nb-NO" dirty="0"/>
              <a:t>Sørg for at du beskriver nok til å vise at du forstår enhetstest-konsepter</a:t>
            </a:r>
          </a:p>
          <a:p>
            <a:pPr lvl="1"/>
            <a:r>
              <a:rPr lang="nb-NO" dirty="0" err="1"/>
              <a:t>Arrange</a:t>
            </a:r>
            <a:r>
              <a:rPr lang="nb-NO" dirty="0"/>
              <a:t>, </a:t>
            </a:r>
            <a:r>
              <a:rPr lang="nb-NO" dirty="0" err="1"/>
              <a:t>Act</a:t>
            </a:r>
            <a:r>
              <a:rPr lang="nb-NO" dirty="0"/>
              <a:t>, </a:t>
            </a:r>
            <a:r>
              <a:rPr lang="nb-NO" dirty="0" err="1"/>
              <a:t>Assert</a:t>
            </a:r>
            <a:endParaRPr lang="nb-NO" dirty="0"/>
          </a:p>
          <a:p>
            <a:pPr lvl="1"/>
            <a:r>
              <a:rPr lang="nb-NO" dirty="0" err="1"/>
              <a:t>Mocking</a:t>
            </a:r>
            <a:r>
              <a:rPr lang="nb-NO" dirty="0"/>
              <a:t> / Test Doubles</a:t>
            </a:r>
          </a:p>
          <a:p>
            <a:pPr lvl="1"/>
            <a:r>
              <a:rPr lang="nb-NO" dirty="0" err="1"/>
              <a:t>Parameteriserte</a:t>
            </a:r>
            <a:r>
              <a:rPr lang="nb-NO" dirty="0"/>
              <a:t> tester</a:t>
            </a:r>
          </a:p>
          <a:p>
            <a:pPr lvl="1"/>
            <a:r>
              <a:rPr lang="nb-NO" dirty="0"/>
              <a:t>osv.</a:t>
            </a:r>
          </a:p>
          <a:p>
            <a:pPr lvl="1"/>
            <a:endParaRPr lang="nb-NO" dirty="0"/>
          </a:p>
          <a:p>
            <a:r>
              <a:rPr lang="nb-NO" dirty="0"/>
              <a:t>Du kan også kombinere vanlig kode og pseudokode</a:t>
            </a:r>
          </a:p>
          <a:p>
            <a:pPr lvl="1"/>
            <a:r>
              <a:rPr lang="nb-NO" dirty="0"/>
              <a:t>Skrive vanlig kode som standard, men skrive pseudokode der vanlig kode hadde krevd unødvendig mye detaljer</a:t>
            </a:r>
          </a:p>
          <a:p>
            <a:pPr lvl="2"/>
            <a:r>
              <a:rPr lang="nb-NO" dirty="0" err="1"/>
              <a:t>Objektparametere</a:t>
            </a:r>
            <a:r>
              <a:rPr lang="nb-NO" dirty="0"/>
              <a:t>, gjentagende handlinger som skilles med nyanser osv.</a:t>
            </a:r>
          </a:p>
        </p:txBody>
      </p:sp>
    </p:spTree>
    <p:extLst>
      <p:ext uri="{BB962C8B-B14F-4D97-AF65-F5344CB8AC3E}">
        <p14:creationId xmlns:p14="http://schemas.microsoft.com/office/powerpoint/2010/main" val="29440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2CA5-E76F-97EA-4773-44A53BD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Relevante Temaer for Skriftlig Eksamen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F749-B959-5175-9B54-4925FDBA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243"/>
            <a:ext cx="8596668" cy="4881073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Det vi vært gjennom i forelesninger ...</a:t>
            </a:r>
          </a:p>
          <a:p>
            <a:pPr lvl="1"/>
            <a:r>
              <a:rPr lang="nb-NO" dirty="0"/>
              <a:t>Fokus på overordnet og helhetlig forståelse, ikke implementasjon</a:t>
            </a:r>
          </a:p>
          <a:p>
            <a:endParaRPr lang="nb-NO" dirty="0"/>
          </a:p>
          <a:p>
            <a:r>
              <a:rPr lang="nb-NO" dirty="0"/>
              <a:t>Krav: </a:t>
            </a:r>
            <a:r>
              <a:rPr lang="nb-NO" dirty="0" err="1"/>
              <a:t>Personas</a:t>
            </a:r>
            <a:r>
              <a:rPr lang="nb-NO" dirty="0"/>
              <a:t>, Scenarier, Brukerhistorier, Estimering</a:t>
            </a:r>
          </a:p>
          <a:p>
            <a:r>
              <a:rPr lang="nb-NO" dirty="0"/>
              <a:t>Agile utvikling</a:t>
            </a:r>
          </a:p>
          <a:p>
            <a:r>
              <a:rPr lang="nb-NO" dirty="0"/>
              <a:t>Versjonskontroll og overordnet forståelse av </a:t>
            </a:r>
            <a:r>
              <a:rPr lang="nb-NO" dirty="0" err="1"/>
              <a:t>git</a:t>
            </a:r>
            <a:r>
              <a:rPr lang="nb-NO" dirty="0"/>
              <a:t>-operasjoner/-funksjonalitet</a:t>
            </a:r>
          </a:p>
          <a:p>
            <a:r>
              <a:rPr lang="nb-NO" dirty="0"/>
              <a:t>Testing og Enhetstesting (krever litt forståelse av koding)</a:t>
            </a:r>
          </a:p>
          <a:p>
            <a:pPr lvl="1"/>
            <a:r>
              <a:rPr lang="nb-NO" dirty="0" err="1"/>
              <a:t>Arrange</a:t>
            </a:r>
            <a:r>
              <a:rPr lang="nb-NO" dirty="0"/>
              <a:t>, </a:t>
            </a:r>
            <a:r>
              <a:rPr lang="nb-NO" dirty="0" err="1"/>
              <a:t>Act</a:t>
            </a:r>
            <a:r>
              <a:rPr lang="nb-NO" dirty="0"/>
              <a:t>, </a:t>
            </a:r>
            <a:r>
              <a:rPr lang="nb-NO" dirty="0" err="1"/>
              <a:t>Assert</a:t>
            </a:r>
            <a:endParaRPr lang="nb-NO" dirty="0"/>
          </a:p>
          <a:p>
            <a:pPr lvl="1"/>
            <a:r>
              <a:rPr lang="nb-NO" dirty="0"/>
              <a:t>Test Doubles</a:t>
            </a:r>
          </a:p>
          <a:p>
            <a:pPr lvl="1"/>
            <a:r>
              <a:rPr lang="nb-NO" dirty="0"/>
              <a:t>Test Driven Development (TDD)</a:t>
            </a:r>
          </a:p>
          <a:p>
            <a:r>
              <a:rPr lang="nb-NO" dirty="0"/>
              <a:t>Avhengigheter</a:t>
            </a:r>
          </a:p>
          <a:p>
            <a:r>
              <a:rPr lang="nb-NO" dirty="0"/>
              <a:t>Arkitektur og løst koblet kode</a:t>
            </a:r>
          </a:p>
          <a:p>
            <a:r>
              <a:rPr lang="nb-NO" dirty="0"/>
              <a:t>Diskusjon rundt modellering</a:t>
            </a:r>
          </a:p>
          <a:p>
            <a:r>
              <a:rPr lang="nb-NO" dirty="0" err="1"/>
              <a:t>Continuous</a:t>
            </a:r>
            <a:r>
              <a:rPr lang="nb-NO" dirty="0"/>
              <a:t> Integration og </a:t>
            </a:r>
            <a:r>
              <a:rPr lang="nb-NO" dirty="0" err="1"/>
              <a:t>Continuous</a:t>
            </a:r>
            <a:r>
              <a:rPr lang="nb-NO" dirty="0"/>
              <a:t> Deployment</a:t>
            </a:r>
          </a:p>
          <a:p>
            <a:r>
              <a:rPr lang="nb-NO" dirty="0" err="1"/>
              <a:t>Containerization</a:t>
            </a:r>
            <a:r>
              <a:rPr lang="nb-NO" dirty="0"/>
              <a:t> og </a:t>
            </a:r>
            <a:r>
              <a:rPr lang="nb-NO" dirty="0" err="1"/>
              <a:t>Orchestration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174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B017E-8620-1DAE-A74B-84E4A54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dirty="0"/>
              <a:t>Prosjektinnlevering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6CF85-7204-CD91-496F-FF00A0D64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713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0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2CC2-86FB-F613-4CB3-D24761A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Prosjektinnlevering – </a:t>
            </a:r>
            <a:r>
              <a:rPr lang="nb-NO" dirty="0" err="1"/>
              <a:t>git-repo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92FA-089E-8F20-27A7-650DA2D3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Innleveringen SKAL inkludere en lokal mappe av </a:t>
            </a:r>
            <a:r>
              <a:rPr lang="nb-NO" dirty="0" err="1"/>
              <a:t>git-repoet</a:t>
            </a:r>
            <a:r>
              <a:rPr lang="nb-NO" dirty="0"/>
              <a:t> deres (</a:t>
            </a:r>
            <a:r>
              <a:rPr lang="nb-NO" dirty="0" err="1"/>
              <a:t>zip</a:t>
            </a:r>
            <a:r>
              <a:rPr lang="nb-NO" dirty="0"/>
              <a:t>-mappe)</a:t>
            </a:r>
          </a:p>
          <a:p>
            <a:pPr lvl="1"/>
            <a:r>
              <a:rPr lang="nb-NO" dirty="0"/>
              <a:t>.</a:t>
            </a:r>
            <a:r>
              <a:rPr lang="nb-NO" dirty="0" err="1"/>
              <a:t>git</a:t>
            </a:r>
            <a:r>
              <a:rPr lang="nb-NO" dirty="0"/>
              <a:t>-mappen MÅ være inneholdt</a:t>
            </a:r>
          </a:p>
          <a:p>
            <a:pPr lvl="1"/>
            <a:r>
              <a:rPr lang="nb-NO" dirty="0"/>
              <a:t>Kan gjerne linke til GitHub-</a:t>
            </a:r>
            <a:r>
              <a:rPr lang="nb-NO" dirty="0" err="1"/>
              <a:t>repoet</a:t>
            </a:r>
            <a:r>
              <a:rPr lang="nb-NO" dirty="0"/>
              <a:t> i tillegg, men den lokale mappen </a:t>
            </a:r>
            <a:r>
              <a:rPr lang="nb-NO" b="1" dirty="0"/>
              <a:t>skal</a:t>
            </a:r>
            <a:r>
              <a:rPr lang="nb-NO" dirty="0"/>
              <a:t> være med</a:t>
            </a:r>
          </a:p>
          <a:p>
            <a:pPr lvl="1"/>
            <a:r>
              <a:rPr lang="nb-NO" dirty="0"/>
              <a:t>Pass på å </a:t>
            </a:r>
            <a:r>
              <a:rPr lang="nb-NO" dirty="0" err="1"/>
              <a:t>merge</a:t>
            </a:r>
            <a:r>
              <a:rPr lang="nb-NO" dirty="0"/>
              <a:t> alle endringer inn i </a:t>
            </a:r>
            <a:r>
              <a:rPr lang="nb-NO" dirty="0" err="1"/>
              <a:t>main</a:t>
            </a:r>
            <a:r>
              <a:rPr lang="nb-NO" dirty="0"/>
              <a:t>/</a:t>
            </a:r>
            <a:r>
              <a:rPr lang="nb-NO" dirty="0" err="1"/>
              <a:t>hovedbranchen</a:t>
            </a:r>
            <a:r>
              <a:rPr lang="nb-NO" dirty="0"/>
              <a:t> før dere leverer</a:t>
            </a:r>
          </a:p>
          <a:p>
            <a:pPr lvl="1"/>
            <a:r>
              <a:rPr lang="nb-NO" dirty="0"/>
              <a:t>Kan gjerne inkludere en kort README-fil som beskriver overordnet hvor man finner hva</a:t>
            </a:r>
          </a:p>
          <a:p>
            <a:pPr lvl="2"/>
            <a:r>
              <a:rPr lang="nb-NO" dirty="0" err="1"/>
              <a:t>Prosjektfiler</a:t>
            </a:r>
            <a:endParaRPr lang="nb-NO" dirty="0"/>
          </a:p>
          <a:p>
            <a:pPr lvl="2"/>
            <a:r>
              <a:rPr lang="nb-NO" dirty="0"/>
              <a:t>Prosjektdokumentasjon</a:t>
            </a:r>
          </a:p>
          <a:p>
            <a:pPr lvl="2"/>
            <a:r>
              <a:rPr lang="nb-NO" dirty="0"/>
              <a:t>osv.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84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BD20-1265-9058-9499-352A7100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79898" cy="1320800"/>
          </a:xfrm>
        </p:spPr>
        <p:txBody>
          <a:bodyPr/>
          <a:lstStyle/>
          <a:p>
            <a:r>
              <a:rPr lang="nb-NO" dirty="0"/>
              <a:t>Prosjektinnlevering – Prosjektrapport (</a:t>
            </a:r>
            <a:r>
              <a:rPr lang="nb-NO" dirty="0" err="1"/>
              <a:t>pdf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9F85-CB59-00AD-6573-DD3EAC70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2"/>
            <a:ext cx="8596668" cy="5050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b-NO" dirty="0"/>
              <a:t>Dokumentasjon av hvordan dere har jobbet (Prosess)</a:t>
            </a:r>
          </a:p>
          <a:p>
            <a:pPr lvl="1"/>
            <a:r>
              <a:rPr lang="nb-NO" dirty="0"/>
              <a:t>Sprints, </a:t>
            </a:r>
            <a:r>
              <a:rPr lang="nb-NO" dirty="0" err="1"/>
              <a:t>Scrum</a:t>
            </a:r>
            <a:r>
              <a:rPr lang="nb-NO" dirty="0"/>
              <a:t>, bruk av </a:t>
            </a:r>
            <a:r>
              <a:rPr lang="nb-NO" dirty="0" err="1"/>
              <a:t>git</a:t>
            </a:r>
            <a:r>
              <a:rPr lang="nb-NO" dirty="0"/>
              <a:t> osv.</a:t>
            </a:r>
          </a:p>
          <a:p>
            <a:pPr lvl="1"/>
            <a:r>
              <a:rPr lang="nb-NO" b="1" dirty="0"/>
              <a:t>Diskusjon rundt erfaringer</a:t>
            </a:r>
          </a:p>
          <a:p>
            <a:endParaRPr lang="nb-NO" dirty="0"/>
          </a:p>
          <a:p>
            <a:r>
              <a:rPr lang="nb-NO" dirty="0"/>
              <a:t>Dokumentasjon av prosjektet</a:t>
            </a:r>
          </a:p>
          <a:p>
            <a:pPr lvl="1"/>
            <a:r>
              <a:rPr lang="nb-NO" dirty="0"/>
              <a:t>Kravspesifikasjon / Mål</a:t>
            </a:r>
          </a:p>
          <a:p>
            <a:pPr lvl="2"/>
            <a:r>
              <a:rPr lang="nb-NO" dirty="0" err="1"/>
              <a:t>Personas</a:t>
            </a:r>
            <a:r>
              <a:rPr lang="nb-NO" dirty="0"/>
              <a:t>, Brukerhistorier osv.</a:t>
            </a:r>
          </a:p>
          <a:p>
            <a:pPr lvl="1"/>
            <a:r>
              <a:rPr lang="nb-NO" dirty="0"/>
              <a:t>Arkitektur – F.eks. med modeller</a:t>
            </a:r>
          </a:p>
          <a:p>
            <a:pPr lvl="1"/>
            <a:r>
              <a:rPr lang="nb-NO" dirty="0"/>
              <a:t>Avhengigheter med begrunnelse for hvorfor</a:t>
            </a:r>
          </a:p>
          <a:p>
            <a:pPr lvl="1"/>
            <a:r>
              <a:rPr lang="nb-NO" dirty="0"/>
              <a:t>Eventuelle kodeprinsipper dere har fulgt</a:t>
            </a:r>
          </a:p>
          <a:p>
            <a:pPr lvl="1"/>
            <a:r>
              <a:rPr lang="nb-NO" dirty="0"/>
              <a:t>Hva og hvordan dere har testet</a:t>
            </a:r>
          </a:p>
          <a:p>
            <a:pPr lvl="1"/>
            <a:r>
              <a:rPr lang="nb-NO" dirty="0"/>
              <a:t>Hvordan kjøre prosjektet og tester</a:t>
            </a:r>
          </a:p>
          <a:p>
            <a:pPr lvl="2"/>
            <a:r>
              <a:rPr lang="nb-NO" dirty="0"/>
              <a:t>Hva er nødvendig av miljø-oppsett?</a:t>
            </a:r>
          </a:p>
          <a:p>
            <a:pPr lvl="2"/>
            <a:r>
              <a:rPr lang="nb-NO" dirty="0"/>
              <a:t>Kan være fornuftig å presentere resultat av kjøring (i prosjektrapport, video, e.l.) </a:t>
            </a:r>
          </a:p>
          <a:p>
            <a:pPr lvl="1"/>
            <a:r>
              <a:rPr lang="nb-NO" b="1" dirty="0"/>
              <a:t>Diskusjon rundt valg gjort underveis</a:t>
            </a:r>
          </a:p>
          <a:p>
            <a:pPr lvl="1"/>
            <a:r>
              <a:rPr lang="nb-NO" b="1" dirty="0"/>
              <a:t>Diskusjon rundt levert produkt og tiltenkt videre arbeid</a:t>
            </a:r>
          </a:p>
          <a:p>
            <a:pPr lvl="2"/>
            <a:endParaRPr lang="nb-NO" dirty="0"/>
          </a:p>
          <a:p>
            <a:r>
              <a:rPr lang="nb-NO" dirty="0"/>
              <a:t>«Diskusjon»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r>
              <a:rPr lang="nb-NO" dirty="0"/>
              <a:t> Hvorfor vi gjorde... Hva som funket bra. Hva vi burde gjort annerledes og hvordan.</a:t>
            </a:r>
          </a:p>
          <a:p>
            <a:pPr lvl="2"/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A39CC-1A09-CA78-CA7C-AB049398B9C7}"/>
              </a:ext>
            </a:extLst>
          </p:cNvPr>
          <p:cNvSpPr txBox="1"/>
          <p:nvPr/>
        </p:nvSpPr>
        <p:spPr>
          <a:xfrm rot="1587811">
            <a:off x="6035957" y="2184200"/>
            <a:ext cx="4416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rgbClr val="FF0000"/>
                </a:solidFill>
              </a:rPr>
              <a:t>Trenger IKKE være skrevet i rekkefølgen </a:t>
            </a:r>
            <a:br>
              <a:rPr lang="nb-NO" dirty="0">
                <a:solidFill>
                  <a:srgbClr val="FF0000"/>
                </a:solidFill>
              </a:rPr>
            </a:br>
            <a:r>
              <a:rPr lang="nb-NO" dirty="0">
                <a:solidFill>
                  <a:srgbClr val="FF0000"/>
                </a:solidFill>
              </a:rPr>
              <a:t>presentert her</a:t>
            </a:r>
          </a:p>
        </p:txBody>
      </p:sp>
    </p:spTree>
    <p:extLst>
      <p:ext uri="{BB962C8B-B14F-4D97-AF65-F5344CB8AC3E}">
        <p14:creationId xmlns:p14="http://schemas.microsoft.com/office/powerpoint/2010/main" val="35569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83DE-3DD2-E7FD-751D-2BCFFEB4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Prosjektinnlevering - Timelister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2C50-339D-6944-1EDE-B254CD7F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Dere bør ha ført timer </a:t>
            </a:r>
            <a:r>
              <a:rPr lang="nb-NO"/>
              <a:t>per gruppemedlem </a:t>
            </a:r>
            <a:r>
              <a:rPr lang="nb-NO" dirty="0"/>
              <a:t>underveis i prosjektet</a:t>
            </a:r>
          </a:p>
          <a:p>
            <a:endParaRPr lang="nb-NO" dirty="0"/>
          </a:p>
          <a:p>
            <a:r>
              <a:rPr lang="nb-NO" dirty="0"/>
              <a:t>... Men dersom dere ikke har gjort dette. Beskriv i det minste</a:t>
            </a:r>
          </a:p>
          <a:p>
            <a:pPr lvl="1"/>
            <a:r>
              <a:rPr lang="nb-NO" dirty="0"/>
              <a:t>Hvem som har vært ansvarlig for hva</a:t>
            </a:r>
          </a:p>
          <a:p>
            <a:pPr lvl="1"/>
            <a:r>
              <a:rPr lang="nb-NO" dirty="0"/>
              <a:t>Ca. hvor mye tid dere har benyttet på forskjellige deler i prosjektet</a:t>
            </a:r>
          </a:p>
          <a:p>
            <a:pPr lvl="2"/>
            <a:r>
              <a:rPr lang="nb-NO" dirty="0"/>
              <a:t>F.eks. Per sprint, overordnede komponenter / biter med funksjonalitet</a:t>
            </a:r>
          </a:p>
          <a:p>
            <a:pPr lvl="1"/>
            <a:r>
              <a:rPr lang="nb-NO" dirty="0"/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32376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8D3D-8ECC-5468-0016-9141C20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Prosjektinnlevering - Refleksjonsnotat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4162-E4A2-64F8-BD14-F44C9D22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Refleksjonsnotat</a:t>
            </a:r>
          </a:p>
          <a:p>
            <a:pPr lvl="1"/>
            <a:r>
              <a:rPr lang="nb-NO" b="1" dirty="0"/>
              <a:t>Frivillig!</a:t>
            </a:r>
          </a:p>
          <a:p>
            <a:pPr lvl="1"/>
            <a:r>
              <a:rPr lang="nb-NO" dirty="0"/>
              <a:t>Kan være skrevet som en gruppe eller per medlem</a:t>
            </a:r>
          </a:p>
          <a:p>
            <a:pPr lvl="2"/>
            <a:r>
              <a:rPr lang="nb-NO" dirty="0"/>
              <a:t>Grupperefleksjon vil egentlig ofte inngå i diskusjoner i prosjektrapport</a:t>
            </a:r>
          </a:p>
          <a:p>
            <a:pPr lvl="2"/>
            <a:r>
              <a:rPr lang="nb-NO" dirty="0"/>
              <a:t>Egen individuell innlevering er tilgjengelig for individuelle medlemmer</a:t>
            </a:r>
          </a:p>
          <a:p>
            <a:pPr lvl="1"/>
            <a:r>
              <a:rPr lang="nb-NO" dirty="0"/>
              <a:t>Kan være nyttig hvis det er ting som er litt på siden av alt annet</a:t>
            </a:r>
          </a:p>
          <a:p>
            <a:pPr lvl="2"/>
            <a:r>
              <a:rPr lang="nb-NO" dirty="0"/>
              <a:t>Gruppeproblemer / ubalansert innsats</a:t>
            </a:r>
          </a:p>
          <a:p>
            <a:pPr lvl="3"/>
            <a:r>
              <a:rPr lang="nb-NO" dirty="0"/>
              <a:t>Bør kunne støttes av timelister</a:t>
            </a:r>
          </a:p>
          <a:p>
            <a:pPr lvl="2"/>
            <a:r>
              <a:rPr lang="nb-NO" dirty="0"/>
              <a:t>Personlige erfaringer og følelser rundt prosjektet</a:t>
            </a:r>
          </a:p>
          <a:p>
            <a:pPr lvl="3"/>
            <a:r>
              <a:rPr lang="nb-NO" dirty="0"/>
              <a:t>Hva JEG lærte. Hva JEG kunne gjort bedre. Osv.</a:t>
            </a:r>
          </a:p>
          <a:p>
            <a:pPr lvl="1"/>
            <a:endParaRPr lang="nb-NO" dirty="0"/>
          </a:p>
          <a:p>
            <a:pPr lvl="2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93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71952E9-A138-44CF-5BB7-E8F99236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dirty="0"/>
              <a:t>Skriftlig eksamen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11020A3B-B001-2433-8BA2-B7BF318F6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34117"/>
              </p:ext>
            </p:extLst>
          </p:nvPr>
        </p:nvGraphicFramePr>
        <p:xfrm>
          <a:off x="1286934" y="1342118"/>
          <a:ext cx="9618133" cy="499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5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7A3-EC79-E4FF-9382-E9FDE9C6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0645-FE4B-DBC0-1058-0F8FE6B7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Betyr å beskrive kodelogikk med vanlig språk</a:t>
            </a:r>
          </a:p>
          <a:p>
            <a:pPr lvl="1"/>
            <a:r>
              <a:rPr lang="nb-NO" dirty="0"/>
              <a:t>Altså uavhengig av </a:t>
            </a:r>
            <a:r>
              <a:rPr lang="nb-NO" dirty="0" err="1"/>
              <a:t>syntax</a:t>
            </a:r>
            <a:r>
              <a:rPr lang="nb-NO" dirty="0"/>
              <a:t> / programmeringsspråk</a:t>
            </a:r>
          </a:p>
          <a:p>
            <a:endParaRPr lang="nb-NO" dirty="0"/>
          </a:p>
          <a:p>
            <a:r>
              <a:rPr lang="nb-NO" dirty="0"/>
              <a:t>Holder kodelogikk mer overordnet</a:t>
            </a:r>
          </a:p>
          <a:p>
            <a:pPr lvl="1"/>
            <a:r>
              <a:rPr lang="nb-NO" dirty="0"/>
              <a:t>Typisk på nivå av konseptuelle kodelinjer / kodesekvenser, f.eks. i en metode / funksjon</a:t>
            </a:r>
          </a:p>
          <a:p>
            <a:pPr lvl="1"/>
            <a:r>
              <a:rPr lang="nb-NO" dirty="0"/>
              <a:t>Hva som skal utføres / oppnås</a:t>
            </a:r>
          </a:p>
          <a:p>
            <a:pPr lvl="2"/>
            <a:r>
              <a:rPr lang="nb-NO" dirty="0"/>
              <a:t>Ikke like viktig å beskrive nøyaktig hvordan</a:t>
            </a:r>
          </a:p>
          <a:p>
            <a:pPr lvl="2"/>
            <a:r>
              <a:rPr lang="nb-NO" dirty="0"/>
              <a:t>Bør likevel skrives i tiltenkt rekkefølge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10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EC03-3EA3-486D-0FCB-D1F174D8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Peudokode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E6796-1C2B-3B66-4B4F-20AE1026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202077"/>
            <a:ext cx="4185623" cy="576262"/>
          </a:xfrm>
        </p:spPr>
        <p:txBody>
          <a:bodyPr/>
          <a:lstStyle/>
          <a:p>
            <a:r>
              <a:rPr lang="nb-NO" dirty="0"/>
              <a:t>Ren kode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6FC5C-DE13-66B9-D254-BDB173A7F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37824" y="625815"/>
            <a:ext cx="4185618" cy="576262"/>
          </a:xfrm>
        </p:spPr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3D254A-1E95-E84A-8B00-36F74E62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46" y="2594248"/>
            <a:ext cx="493029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getStudentsInListOfPersons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6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08AEF0-DBD0-7335-8CDB-8014AE94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453" y="1369377"/>
            <a:ext cx="591021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Metodedefinisjon for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getStudentsInListOfPersons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. Tar liste med personer som parameter: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Opprett tom liste for å holde på studenter.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Gjennomgå alle inneholde personer i person-listen, og legg til de 	som er studenter i student-listen.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Returner listen med studenter.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447CEA8-A819-6B71-E220-CE94C252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453" y="4388119"/>
            <a:ext cx="560445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Metodedefinisjon for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getStudentsInListOfPersons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. Tar liste med personer som parameter: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Opprett tom liste for å holde på studenter.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For hver person i listen med personer,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    hvis personen er en student,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        legg den til i listen med studenter.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    Returner listen med studenter.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D03BD-2495-432C-3CFF-A0B2AEAADF4E}"/>
              </a:ext>
            </a:extLst>
          </p:cNvPr>
          <p:cNvSpPr txBox="1"/>
          <p:nvPr/>
        </p:nvSpPr>
        <p:spPr>
          <a:xfrm>
            <a:off x="5383851" y="4056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Alternativ:</a:t>
            </a:r>
          </a:p>
        </p:txBody>
      </p:sp>
    </p:spTree>
    <p:extLst>
      <p:ext uri="{BB962C8B-B14F-4D97-AF65-F5344CB8AC3E}">
        <p14:creationId xmlns:p14="http://schemas.microsoft.com/office/powerpoint/2010/main" val="110090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3365</TotalTime>
  <Words>926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JetBrains Mono</vt:lpstr>
      <vt:lpstr>Trebuchet MS</vt:lpstr>
      <vt:lpstr>Wingdings</vt:lpstr>
      <vt:lpstr>Wingdings 3</vt:lpstr>
      <vt:lpstr>Fasett</vt:lpstr>
      <vt:lpstr>Software Engineering &amp; Testing  Eksamen</vt:lpstr>
      <vt:lpstr>Prosjektinnlevering</vt:lpstr>
      <vt:lpstr>Prosjektinnlevering – git-repo</vt:lpstr>
      <vt:lpstr>Prosjektinnlevering – Prosjektrapport (pdf)</vt:lpstr>
      <vt:lpstr>Prosjektinnlevering - Timelister</vt:lpstr>
      <vt:lpstr>Prosjektinnlevering - Refleksjonsnotat</vt:lpstr>
      <vt:lpstr>Skriftlig eksamen</vt:lpstr>
      <vt:lpstr>Pseudokode</vt:lpstr>
      <vt:lpstr>Peudokode</vt:lpstr>
      <vt:lpstr>Psudokode</vt:lpstr>
      <vt:lpstr>Pseudokode – Tips til forberedelse</vt:lpstr>
      <vt:lpstr>Relevante Temaer for Skriftlig Eksamen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Databasesystemer Introduksjon</dc:title>
  <dc:creator>Lars Emil Skrimstad Knudsen</dc:creator>
  <cp:lastModifiedBy>Ole-Edvard Ørebæk</cp:lastModifiedBy>
  <cp:revision>39</cp:revision>
  <dcterms:created xsi:type="dcterms:W3CDTF">2022-01-05T10:24:24Z</dcterms:created>
  <dcterms:modified xsi:type="dcterms:W3CDTF">2024-11-20T08:55:23Z</dcterms:modified>
</cp:coreProperties>
</file>