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Slow Loris DoS attacks in Apache HTTP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Peter Kouvaris &amp; Tim McWilliams</a:t>
            </a:r>
          </a:p>
        </p:txBody>
      </p:sp>
    </p:spTree>
    <p:extLst>
      <p:ext uri="{BB962C8B-B14F-4D97-AF65-F5344CB8AC3E}">
        <p14:creationId xmlns:p14="http://schemas.microsoft.com/office/powerpoint/2010/main" val="13314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93021"/>
            <a:ext cx="10131425" cy="1456267"/>
          </a:xfrm>
        </p:spPr>
        <p:txBody>
          <a:bodyPr/>
          <a:lstStyle/>
          <a:p>
            <a:r>
              <a:rPr lang="en-US" cap="none" dirty="0"/>
              <a:t>What is a Slow Loris DoS attack?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04731"/>
            <a:ext cx="10131425" cy="4280452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+mj-lt"/>
              </a:rPr>
              <a:t>Uses HTTP GET requests to occupy all available HTTP connections that are permitted on a web server</a:t>
            </a:r>
          </a:p>
          <a:p>
            <a:pPr lvl="1"/>
            <a:r>
              <a:rPr lang="en-US" sz="1800" dirty="0">
                <a:latin typeface="+mj-lt"/>
              </a:rPr>
              <a:t>Takes advantage of a vulnerability in thread based web servers, such as Apache</a:t>
            </a:r>
          </a:p>
          <a:p>
            <a:pPr lvl="1"/>
            <a:r>
              <a:rPr lang="en-US" sz="1800" dirty="0">
                <a:latin typeface="+mj-lt"/>
              </a:rPr>
              <a:t>These web servers wait for the entire HTTP headers to be received before releasing the connection</a:t>
            </a:r>
          </a:p>
          <a:p>
            <a:pPr lvl="1"/>
            <a:r>
              <a:rPr lang="en-US" sz="1800" dirty="0">
                <a:latin typeface="+mj-lt"/>
              </a:rPr>
              <a:t>Uses a timeout to wait for incomplete HTTP requests which are re-set as soon as the user sends more data</a:t>
            </a:r>
          </a:p>
          <a:p>
            <a:r>
              <a:rPr lang="en-US" dirty="0">
                <a:latin typeface="+mj-lt"/>
              </a:rPr>
              <a:t>A malicious user could open multiple connections by initiating an HTTP request and then leaves it open till they close it</a:t>
            </a:r>
          </a:p>
          <a:p>
            <a:r>
              <a:rPr lang="en-US" dirty="0">
                <a:latin typeface="+mj-lt"/>
              </a:rPr>
              <a:t>The malicious user keeps the request open and feeds the server phony data before the timeout is reached</a:t>
            </a:r>
          </a:p>
          <a:p>
            <a:r>
              <a:rPr lang="en-US" dirty="0">
                <a:latin typeface="+mj-lt"/>
              </a:rPr>
              <a:t>Eventually, this malicious user occupies all of the available HTTP connections and therefore making the legitimate user not be able to have their HTTP request processed by the server</a:t>
            </a:r>
          </a:p>
          <a:p>
            <a:r>
              <a:rPr lang="en-US" dirty="0">
                <a:latin typeface="+mj-lt"/>
              </a:rPr>
              <a:t>Not commonly detected by Intrusion Detection Systems (IDS)  and will seem legitimate which enables the attack to pass onto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44242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2600"/>
            <a:ext cx="10131425" cy="1456267"/>
          </a:xfrm>
        </p:spPr>
        <p:txBody>
          <a:bodyPr/>
          <a:lstStyle/>
          <a:p>
            <a:r>
              <a:rPr lang="en-US" cap="none" dirty="0"/>
              <a:t>How the slow DoS attack works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788867"/>
            <a:ext cx="49695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of a complete HTTP GET request: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/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index.php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HTTP/1.1[CRLF]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Pragma: no-cache[CRLF]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Cache-Control: no-cache[CRLF]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Host: testphp.vulnweb.com[CRLF]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Connection: Keep-alive[CRLF]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Accept-Encoding: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gzip,deflate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[CRLF]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User-Agent: Mozilla/5.0 (Windows NT 6.1; 	WOW64)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AppleWebKit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/537.36 (KHTML, like 	Gecko)Chrome/28.0.1500.63Safari/537.36[CR	LF]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Accept: */*[CRLF][CRLF]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1013" y="1788867"/>
            <a:ext cx="49695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want to pay attention to the Carriage Return Line Feed (CRLF) in the HTTP GET request.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Non-printable character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Denotes the end of a line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[CRLF] to end a line and start a new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[CRLF] denotes a blank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protocol defines a blank line as the completion of a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Therefore, the Slow HTTP DoS attack takes advantage of the CRLF by not sending a finished blank line to complete the HTTP header.</a:t>
            </a:r>
          </a:p>
        </p:txBody>
      </p:sp>
    </p:spTree>
    <p:extLst>
      <p:ext uri="{BB962C8B-B14F-4D97-AF65-F5344CB8AC3E}">
        <p14:creationId xmlns:p14="http://schemas.microsoft.com/office/powerpoint/2010/main" val="61556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10" y="397565"/>
            <a:ext cx="10131425" cy="1456267"/>
          </a:xfrm>
        </p:spPr>
        <p:txBody>
          <a:bodyPr/>
          <a:lstStyle/>
          <a:p>
            <a:r>
              <a:rPr lang="en-US" cap="none" dirty="0"/>
              <a:t>Identifying and Preventing Slow Loris DoS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10" y="1946597"/>
            <a:ext cx="4323521" cy="3473542"/>
          </a:xfrm>
        </p:spPr>
        <p:txBody>
          <a:bodyPr anchor="t"/>
          <a:lstStyle/>
          <a:p>
            <a:r>
              <a:rPr lang="en-US" dirty="0"/>
              <a:t> A Acunetix Web Vulnerability Scanner is one away to identifying a Slow Loris DoS attack</a:t>
            </a:r>
          </a:p>
          <a:p>
            <a:pPr lvl="1"/>
            <a:r>
              <a:rPr lang="en-US" dirty="0"/>
              <a:t>Notifies you that you’re on a website that is vulnerable to the attack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6313" y="1946596"/>
            <a:ext cx="5181530" cy="4626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most used techniques for preventing this kind of attack: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Mod_reqtimeout</a:t>
            </a:r>
          </a:p>
          <a:p>
            <a:pPr lvl="2"/>
            <a:r>
              <a:rPr lang="en-US" dirty="0"/>
              <a:t>Used to set timeouts for receiving HTTP request headers and HTTP request body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Mod_qos</a:t>
            </a:r>
          </a:p>
          <a:p>
            <a:pPr lvl="2"/>
            <a:r>
              <a:rPr lang="en-US" dirty="0"/>
              <a:t>Allows the implementation of control mechanisms that can provide different levels of priority to different HTTP requests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Mod_security</a:t>
            </a:r>
          </a:p>
          <a:p>
            <a:pPr lvl="2"/>
            <a:r>
              <a:rPr lang="en-US" dirty="0"/>
              <a:t>Open sourced WAF</a:t>
            </a:r>
          </a:p>
          <a:p>
            <a:pPr lvl="2"/>
            <a:r>
              <a:rPr lang="en-US" dirty="0"/>
              <a:t>Uses rules that can be applied to carry out specific functions</a:t>
            </a:r>
          </a:p>
        </p:txBody>
      </p:sp>
    </p:spTree>
    <p:extLst>
      <p:ext uri="{BB962C8B-B14F-4D97-AF65-F5344CB8AC3E}">
        <p14:creationId xmlns:p14="http://schemas.microsoft.com/office/powerpoint/2010/main" val="189172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191</TotalTime>
  <Words>409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Slow Loris DoS attacks in Apache HTTP server</vt:lpstr>
      <vt:lpstr>What is a Slow Loris DoS attack?</vt:lpstr>
      <vt:lpstr>How the slow DoS attack works </vt:lpstr>
      <vt:lpstr>Identifying and Preventing Slow Loris DoS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 HTTP DoS attacks in Apache HTTP server</dc:title>
  <dc:creator>Timothy McWilliams</dc:creator>
  <cp:lastModifiedBy>Timothy McWilliams</cp:lastModifiedBy>
  <cp:revision>15</cp:revision>
  <dcterms:created xsi:type="dcterms:W3CDTF">2017-11-12T16:25:06Z</dcterms:created>
  <dcterms:modified xsi:type="dcterms:W3CDTF">2017-11-12T19:37:05Z</dcterms:modified>
</cp:coreProperties>
</file>