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380" y="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6EE5E-5CB1-42E8-8D8E-4F393797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3C72C-C8FC-4DB6-AF80-B8FD60F9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1929A-FA86-4CDB-9AD7-AE6F4696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109C5-2576-47D1-B380-B9AD301A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F6CD-21A3-4C9F-8FCC-6ECF3FD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1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DDEF8-BA70-4EC3-B96A-3AE6C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B6436-38BA-4587-A2C4-ACB82091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A7AF7-3F70-4662-A7DA-172CEBA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9A72D-C0B6-4ADB-BC94-A2BFB635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7993A-24EC-415B-B087-16C0B79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C2FBD6-45F5-4108-8A24-2A54D5E46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82AC4-EA13-4800-BA45-00F2717E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10303-4AAB-41E9-A691-E03EE2C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01BC9-F19E-46C9-A991-38137DE7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CD3D1-7AD7-419A-BDEF-FA742240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D5908-A3CC-4A19-A038-B572B494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B8286-D5B7-47C3-9F38-3F97D2D6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2394F-29CB-4301-81BB-484FFA3C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1CAFC-1FED-4E5D-B962-E83CCF0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EA3FF-732A-43F8-B68B-8A15107B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A328B-6EEA-4F94-8B20-970667DE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B1A19-B5BD-42E8-B444-D926A807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A5F9-5C7B-40E4-9EFE-6F73DEA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AB93E-8BB8-44B9-B441-936F7DBC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133E1-F56F-4E79-A92B-0D91A70B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E8BB-61F3-4DE6-A49B-EB3D9CEF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A6E77-1815-47BB-A55D-8AD3EE50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0ACB4-ECFF-41E8-AD11-429BB846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17B2BD-97AC-4BCE-A830-AAD18E94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9CAB6-D097-4A84-9659-BFCF429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5B6FCF-3339-4BEC-BD6E-4A753E4B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B652E-CB90-4B24-A5AE-6D70634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669D-B4C9-4B4C-9BD3-68D4E1A4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E43A8-F3D3-4DDA-AD08-6F10036F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3A4049-719A-4C89-9A18-4A406C65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CE602-683E-4D19-92C5-2BF25B9C2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55CBF-DA16-4196-BB71-EFDF1E8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53954B-9BB3-4A80-B172-842763F0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52A550-CE8E-43EC-9D97-CF451EE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A081-5054-4178-98D7-65F8E82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A5E0F-D3A5-4BA7-9802-57710155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16514E-9AC0-43F3-9457-FF1D67E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DD202-03FC-4743-B3FF-786EA1A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7CD6A-BE09-4427-ACC1-E4F2944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1E3CF3-C216-4909-B098-EAC4CA57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5D9E9-3682-44D7-BE25-AA5EFED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A06A8-5E35-43BD-8B40-8C81E36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ABBEE-28FD-4C58-A1B5-5C558221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48684-48AF-458A-B000-D43E4C99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697F5-177A-453C-8A5D-65E4C371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C8A88-C481-47B3-9317-CC64EDDA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B4DD4-4AB6-421C-8A26-B6CDC679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A523-2352-4DDE-9243-875F3A6D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29C59C-6633-40F0-87B1-FE3F2208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DB4775-B3D8-49E3-88DA-251DD162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7A91C0-C28B-46FF-9C67-991838DC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92366B-85EE-49E2-9D92-836220E4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45D5D1-6A3E-4E4A-AD42-6D16BD2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CA13-846F-4C1F-9848-227204DC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89D99-3EBC-471E-98B3-E00126BB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7A9FC-4DA7-4C88-A03A-B68715F8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E462-4039-425E-884A-6BF7688272C1}" type="datetimeFigureOut">
              <a:rPr lang="ru-RU" smtClean="0"/>
              <a:t>08.03.2019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53D7E-C145-435E-AC75-9EC0C054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EF932-1AC8-406E-9464-4E5507F6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8F3A5D-3362-4CAF-8B5E-7EBEBE0A5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ЛЕКЦИЯ 6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9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ED9A-E117-44B5-ACE3-9B367107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6498454"/>
          </a:xfrm>
        </p:spPr>
        <p:txBody>
          <a:bodyPr/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D7F80D-3B4C-48C4-87B7-F5586051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2"/>
            <a:ext cx="10515600" cy="6656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3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05F732-05EA-42B5-A917-D3910B53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82687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6C46-F9B0-468A-AEC8-8E3A2A13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12" y="313898"/>
            <a:ext cx="11353800" cy="65441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1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5AB1A3-E5D0-4DB1-83D7-F690196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8"/>
            <a:ext cx="10515600" cy="6455391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03E1CC-9C96-4B4E-9B52-BBB1BA09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24" y="368490"/>
            <a:ext cx="10844284" cy="6489510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Состояние системы.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Мгновенная характеристика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аналогич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-на стоп-кадру) системы, </a:t>
            </a: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которая обеспечивает знание свойств системы в конкретный момент времени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Состояние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определя-ется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либо через входные воздействия и выходные результаты, либо через общесистемные свойства.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Поведение системы.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Изменение состояния системы, исходом которого является некоторый результат, называют поведением системы. В основном термин "поведение" относят к человеко-машинным или организационным системам. Для технических систем обычно говорят о процессах в системе.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Равновесие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Данное понятие определяется, как способность системы в отсутствии внешних возмущений сохранять своё состояние неопределённо длительное время.</a:t>
            </a:r>
          </a:p>
        </p:txBody>
      </p:sp>
    </p:spTree>
    <p:extLst>
      <p:ext uri="{BB962C8B-B14F-4D97-AF65-F5344CB8AC3E}">
        <p14:creationId xmlns:p14="http://schemas.microsoft.com/office/powerpoint/2010/main" val="6090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0F3AD9-3255-4B10-9FA6-BAF1BCD8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6653284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Устойчивость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Под устойчивостью понимается способность системы возвращаться в состояние равновесия после воздействия внешних возмущений.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Состояние равновесия, в которое система способна воз-вращаться, называется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устойчивым состоянием равно-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весия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Для технических систем понятие устойчивости может быть определено строго. Для человеко-машинных и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органи-зационных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систем это понятие в значительной степени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опре-деляется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качественно.</a:t>
            </a:r>
          </a:p>
          <a:p>
            <a:pPr marL="0" indent="360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 системы.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Близко к понятию жизненный цикл системы. Под развитием будем понимать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последователь-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ное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изменение состояний системы от некоторого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зафик-сированного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момента времени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0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8676-0AA6-42B3-80F9-1551181A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9306"/>
            <a:ext cx="10789693" cy="638715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Характер этих изменений определяется процессами, идущими в системе, взаимодействием с окружающей средой. Изменения могут быть монотонными, скачкообразными, с повторением уже пройденных состояний (циклическое развитие).</a:t>
            </a:r>
          </a:p>
          <a:p>
            <a:pPr marL="0" indent="360000" algn="just">
              <a:lnSpc>
                <a:spcPct val="110000"/>
              </a:lnSpc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бифуркации.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Говоря про состояние систем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невоз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-можно обойти понятие бифуркации. Множество состояний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сис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-тем содержит точку бифуркации. Это точка или состояние в жизненном цикле системы, в которой у системы есть макси-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мальный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выбор в рамках некоего коридора, конечно. Поэтому, в таких точках для определения дальнейшей траектории раз-вития к системе не нужно прикладывать большое усилие или толчок. Достаточно лишь слегка подтолкнуть в нужном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направ-лении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И тогда система переместится из точки бифуркации в нужном направлении по инерции.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BC63B5-3060-4744-A7FC-D7577F0C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2" y="191068"/>
            <a:ext cx="10926170" cy="655092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социальных систем в такие исторические моменты очень часто небольшая группа людей «весит» на весах истории столь-ко же (а может и больше), чем остальная масса людей. 80/20</a:t>
            </a:r>
          </a:p>
          <a:p>
            <a:pPr marL="0" indent="358775" algn="just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Системы имеют определённые </a:t>
            </a: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закономерности:</a:t>
            </a:r>
            <a:endParaRPr lang="ru-RU" altLang="ru-RU" dirty="0">
              <a:solidFill>
                <a:srgbClr val="FF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8775" algn="just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Целостность и обособленность.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Если каждая часть так соотносится с каждой другой частью, что изменения в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некото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-рой части вызывают изменения во всех других частях и в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сис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-теме целом, то говорят, что система ведёт себя как </a:t>
            </a:r>
            <a:r>
              <a:rPr lang="ru-RU" alt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целост-ность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или как некоторое </a:t>
            </a: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связанное образование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Если же этого не происходит, то такое поведение называется </a:t>
            </a:r>
            <a:r>
              <a:rPr lang="ru-RU" alt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обособ</a:t>
            </a: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-ленным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8775" algn="just">
              <a:lnSpc>
                <a:spcPct val="115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Если в процессе развития изменения в системе приводят к постепенному переходу от целостности к обособленности, то система подвержена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прогрессирующей изоляции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2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46038-63CA-496A-AF85-191487BA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6291618"/>
          </a:xfrm>
        </p:spPr>
        <p:txBody>
          <a:bodyPr>
            <a:normAutofit/>
          </a:bodyPr>
          <a:lstStyle/>
          <a:p>
            <a:pPr marL="0" indent="358775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Коммуникативность.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Большинство систем существуют не в изоляции, а связаны множеством коммуникаций (отсюда - коммуникативность) с внешней средой, т.е., другими система-ми.</a:t>
            </a:r>
          </a:p>
          <a:p>
            <a:pPr marL="0" indent="358775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Иерархичность.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Под иерархией понимается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последова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-тельная декомпозиция исходной системы на ряд уровней с установлением отношения подчинённости уровней,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располо-женных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ниже, уровням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, расположенным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выше.</a:t>
            </a:r>
          </a:p>
        </p:txBody>
      </p:sp>
    </p:spTree>
    <p:extLst>
      <p:ext uri="{BB962C8B-B14F-4D97-AF65-F5344CB8AC3E}">
        <p14:creationId xmlns:p14="http://schemas.microsoft.com/office/powerpoint/2010/main" val="400047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BF0A7-766F-4CA8-833D-35FE0ED0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6"/>
            <a:ext cx="10515600" cy="6346209"/>
          </a:xfrm>
        </p:spPr>
        <p:txBody>
          <a:bodyPr/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7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2F7B2B-5528-488D-AE5B-DC888D2D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417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3A5484-064E-4EA1-A06C-9296B8C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6356411"/>
          </a:xfrm>
        </p:spPr>
        <p:txBody>
          <a:bodyPr/>
          <a:lstStyle/>
          <a:p>
            <a:pPr marL="0" indent="0" algn="just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82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462</Words>
  <Application>Microsoft Office PowerPoint</Application>
  <PresentationFormat>Широкоэкранный</PresentationFormat>
  <Paragraphs>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Норкин Олег Рауфатович</dc:creator>
  <cp:lastModifiedBy>Норкин Олег Рауфатович</cp:lastModifiedBy>
  <cp:revision>55</cp:revision>
  <dcterms:created xsi:type="dcterms:W3CDTF">2019-02-11T04:32:03Z</dcterms:created>
  <dcterms:modified xsi:type="dcterms:W3CDTF">2019-03-08T16:56:01Z</dcterms:modified>
</cp:coreProperties>
</file>