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78" r:id="rId5"/>
    <p:sldId id="271" r:id="rId6"/>
    <p:sldId id="274" r:id="rId7"/>
    <p:sldId id="275" r:id="rId8"/>
    <p:sldId id="276" r:id="rId9"/>
    <p:sldId id="273" r:id="rId10"/>
    <p:sldId id="27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05749-8136-4845-8FA0-4886179CA88A}" v="282" dt="2021-03-30T21:06:08.207"/>
    <p1510:client id="{40CF0712-7EA9-4518-A41C-E87F6AECE0DE}" v="7965" dt="2021-03-31T22:29:13.984"/>
    <p1510:client id="{5A0D747D-4B80-423A-B8DF-FB16F7FD00ED}" v="2210" dt="2021-05-30T08:55:19.774"/>
    <p1510:client id="{A7D8358A-37EA-4437-8304-7F2689AC082E}" v="378" dt="2021-05-30T01:49:06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haylov Vasily" userId="22298cd9a3f92ff7" providerId="Windows Live" clId="Web-{05305749-8136-4845-8FA0-4886179CA88A}"/>
    <pc:docChg chg="addSld delSld modSld sldOrd">
      <pc:chgData name="Mikhaylov Vasily" userId="22298cd9a3f92ff7" providerId="Windows Live" clId="Web-{05305749-8136-4845-8FA0-4886179CA88A}" dt="2021-03-30T21:06:08.207" v="158"/>
      <pc:docMkLst>
        <pc:docMk/>
      </pc:docMkLst>
      <pc:sldChg chg="addSp delSp modSp mod setBg setClrOvrMap">
        <pc:chgData name="Mikhaylov Vasily" userId="22298cd9a3f92ff7" providerId="Windows Live" clId="Web-{05305749-8136-4845-8FA0-4886179CA88A}" dt="2021-03-30T20:43:51.334" v="48"/>
        <pc:sldMkLst>
          <pc:docMk/>
          <pc:sldMk cId="1351651579" sldId="256"/>
        </pc:sldMkLst>
        <pc:spChg chg="mod">
          <ac:chgData name="Mikhaylov Vasily" userId="22298cd9a3f92ff7" providerId="Windows Live" clId="Web-{05305749-8136-4845-8FA0-4886179CA88A}" dt="2021-03-30T20:43:51.334" v="48"/>
          <ac:spMkLst>
            <pc:docMk/>
            <pc:sldMk cId="1351651579" sldId="256"/>
            <ac:spMk id="2" creationId="{00000000-0000-0000-0000-000000000000}"/>
          </ac:spMkLst>
        </pc:spChg>
        <pc:spChg chg="del mod">
          <ac:chgData name="Mikhaylov Vasily" userId="22298cd9a3f92ff7" providerId="Windows Live" clId="Web-{05305749-8136-4845-8FA0-4886179CA88A}" dt="2021-03-30T20:37:35.578" v="17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Mikhaylov Vasily" userId="22298cd9a3f92ff7" providerId="Windows Live" clId="Web-{05305749-8136-4845-8FA0-4886179CA88A}" dt="2021-03-30T20:43:51.334" v="48"/>
          <ac:spMkLst>
            <pc:docMk/>
            <pc:sldMk cId="1351651579" sldId="256"/>
            <ac:spMk id="7" creationId="{2A8AA5BC-4F7A-4226-8F99-6D824B226A97}"/>
          </ac:spMkLst>
        </pc:spChg>
        <pc:spChg chg="add">
          <ac:chgData name="Mikhaylov Vasily" userId="22298cd9a3f92ff7" providerId="Windows Live" clId="Web-{05305749-8136-4845-8FA0-4886179CA88A}" dt="2021-03-30T20:43:51.334" v="48"/>
          <ac:spMkLst>
            <pc:docMk/>
            <pc:sldMk cId="1351651579" sldId="256"/>
            <ac:spMk id="9" creationId="{3E5445C6-DD42-4979-86FF-03730E8C6DB0}"/>
          </ac:spMkLst>
        </pc:spChg>
        <pc:cxnChg chg="add">
          <ac:chgData name="Mikhaylov Vasily" userId="22298cd9a3f92ff7" providerId="Windows Live" clId="Web-{05305749-8136-4845-8FA0-4886179CA88A}" dt="2021-03-30T20:43:51.334" v="48"/>
          <ac:cxnSpMkLst>
            <pc:docMk/>
            <pc:sldMk cId="1351651579" sldId="256"/>
            <ac:cxnSpMk id="11" creationId="{45000665-DFC7-417E-8FD7-516A0F15C975}"/>
          </ac:cxnSpMkLst>
        </pc:cxnChg>
      </pc:sldChg>
      <pc:sldChg chg="addSp delSp modSp new mod setBg">
        <pc:chgData name="Mikhaylov Vasily" userId="22298cd9a3f92ff7" providerId="Windows Live" clId="Web-{05305749-8136-4845-8FA0-4886179CA88A}" dt="2021-03-30T20:58:20.383" v="144" actId="20577"/>
        <pc:sldMkLst>
          <pc:docMk/>
          <pc:sldMk cId="2190140311" sldId="257"/>
        </pc:sldMkLst>
        <pc:spChg chg="mod">
          <ac:chgData name="Mikhaylov Vasily" userId="22298cd9a3f92ff7" providerId="Windows Live" clId="Web-{05305749-8136-4845-8FA0-4886179CA88A}" dt="2021-03-30T20:46:10.904" v="72"/>
          <ac:spMkLst>
            <pc:docMk/>
            <pc:sldMk cId="2190140311" sldId="257"/>
            <ac:spMk id="2" creationId="{2F16D264-D1D3-485B-80B9-AA1EBF587964}"/>
          </ac:spMkLst>
        </pc:spChg>
        <pc:spChg chg="del">
          <ac:chgData name="Mikhaylov Vasily" userId="22298cd9a3f92ff7" providerId="Windows Live" clId="Web-{05305749-8136-4845-8FA0-4886179CA88A}" dt="2021-03-30T20:39:42.929" v="38"/>
          <ac:spMkLst>
            <pc:docMk/>
            <pc:sldMk cId="2190140311" sldId="257"/>
            <ac:spMk id="3" creationId="{981B2FF0-56FC-43DD-B51F-A505FD47A6DF}"/>
          </ac:spMkLst>
        </pc:spChg>
        <pc:spChg chg="add mod">
          <ac:chgData name="Mikhaylov Vasily" userId="22298cd9a3f92ff7" providerId="Windows Live" clId="Web-{05305749-8136-4845-8FA0-4886179CA88A}" dt="2021-03-30T20:58:20.383" v="144" actId="20577"/>
          <ac:spMkLst>
            <pc:docMk/>
            <pc:sldMk cId="2190140311" sldId="257"/>
            <ac:spMk id="7" creationId="{36583611-D667-48A0-B4CF-579C3F6F9C3F}"/>
          </ac:spMkLst>
        </pc:spChg>
        <pc:spChg chg="add del">
          <ac:chgData name="Mikhaylov Vasily" userId="22298cd9a3f92ff7" providerId="Windows Live" clId="Web-{05305749-8136-4845-8FA0-4886179CA88A}" dt="2021-03-30T20:46:10.904" v="72"/>
          <ac:spMkLst>
            <pc:docMk/>
            <pc:sldMk cId="2190140311" sldId="257"/>
            <ac:spMk id="10" creationId="{823AC064-BC96-4F32-8AE1-B2FD38754823}"/>
          </ac:spMkLst>
        </pc:spChg>
        <pc:spChg chg="add">
          <ac:chgData name="Mikhaylov Vasily" userId="22298cd9a3f92ff7" providerId="Windows Live" clId="Web-{05305749-8136-4845-8FA0-4886179CA88A}" dt="2021-03-30T20:46:10.904" v="72"/>
          <ac:spMkLst>
            <pc:docMk/>
            <pc:sldMk cId="2190140311" sldId="257"/>
            <ac:spMk id="19" creationId="{F98ED85F-DCEE-4B50-802E-71A6E3E12B04}"/>
          </ac:spMkLst>
        </pc:spChg>
        <pc:picChg chg="add del mod ord">
          <ac:chgData name="Mikhaylov Vasily" userId="22298cd9a3f92ff7" providerId="Windows Live" clId="Web-{05305749-8136-4845-8FA0-4886179CA88A}" dt="2021-03-30T20:46:01.294" v="70"/>
          <ac:picMkLst>
            <pc:docMk/>
            <pc:sldMk cId="2190140311" sldId="257"/>
            <ac:picMk id="4" creationId="{CA51E76C-BA96-4E07-A7A9-D4F43EC1199C}"/>
          </ac:picMkLst>
        </pc:picChg>
        <pc:picChg chg="add del mod">
          <ac:chgData name="Mikhaylov Vasily" userId="22298cd9a3f92ff7" providerId="Windows Live" clId="Web-{05305749-8136-4845-8FA0-4886179CA88A}" dt="2021-03-30T20:45:58.357" v="69"/>
          <ac:picMkLst>
            <pc:docMk/>
            <pc:sldMk cId="2190140311" sldId="257"/>
            <ac:picMk id="5" creationId="{DDD890F8-C341-4FF4-BE4C-B2A24F194738}"/>
          </ac:picMkLst>
        </pc:picChg>
        <pc:cxnChg chg="add del">
          <ac:chgData name="Mikhaylov Vasily" userId="22298cd9a3f92ff7" providerId="Windows Live" clId="Web-{05305749-8136-4845-8FA0-4886179CA88A}" dt="2021-03-30T20:46:10.904" v="72"/>
          <ac:cxnSpMkLst>
            <pc:docMk/>
            <pc:sldMk cId="2190140311" sldId="257"/>
            <ac:cxnSpMk id="12" creationId="{7E7C77BC-7138-40B1-A15B-20F57A494629}"/>
          </ac:cxnSpMkLst>
        </pc:cxnChg>
        <pc:cxnChg chg="add del">
          <ac:chgData name="Mikhaylov Vasily" userId="22298cd9a3f92ff7" providerId="Windows Live" clId="Web-{05305749-8136-4845-8FA0-4886179CA88A}" dt="2021-03-30T20:46:10.904" v="72"/>
          <ac:cxnSpMkLst>
            <pc:docMk/>
            <pc:sldMk cId="2190140311" sldId="257"/>
            <ac:cxnSpMk id="14" creationId="{DB146403-F3D6-484B-B2ED-97F9565D0370}"/>
          </ac:cxnSpMkLst>
        </pc:cxnChg>
        <pc:cxnChg chg="add">
          <ac:chgData name="Mikhaylov Vasily" userId="22298cd9a3f92ff7" providerId="Windows Live" clId="Web-{05305749-8136-4845-8FA0-4886179CA88A}" dt="2021-03-30T20:46:10.904" v="72"/>
          <ac:cxnSpMkLst>
            <pc:docMk/>
            <pc:sldMk cId="2190140311" sldId="257"/>
            <ac:cxnSpMk id="21" creationId="{E8E35B83-1EC3-4F87-9D54-D863463351B9}"/>
          </ac:cxnSpMkLst>
        </pc:cxnChg>
      </pc:sldChg>
      <pc:sldChg chg="add del replId">
        <pc:chgData name="Mikhaylov Vasily" userId="22298cd9a3f92ff7" providerId="Windows Live" clId="Web-{05305749-8136-4845-8FA0-4886179CA88A}" dt="2021-03-30T20:38:26.878" v="25"/>
        <pc:sldMkLst>
          <pc:docMk/>
          <pc:sldMk cId="3925408272" sldId="257"/>
        </pc:sldMkLst>
      </pc:sldChg>
      <pc:sldChg chg="delSp add del ord replId">
        <pc:chgData name="Mikhaylov Vasily" userId="22298cd9a3f92ff7" providerId="Windows Live" clId="Web-{05305749-8136-4845-8FA0-4886179CA88A}" dt="2021-03-30T21:04:36.795" v="150"/>
        <pc:sldMkLst>
          <pc:docMk/>
          <pc:sldMk cId="2910343983" sldId="258"/>
        </pc:sldMkLst>
        <pc:picChg chg="del">
          <ac:chgData name="Mikhaylov Vasily" userId="22298cd9a3f92ff7" providerId="Windows Live" clId="Web-{05305749-8136-4845-8FA0-4886179CA88A}" dt="2021-03-30T21:04:34.123" v="149"/>
          <ac:picMkLst>
            <pc:docMk/>
            <pc:sldMk cId="2910343983" sldId="258"/>
            <ac:picMk id="5" creationId="{DDD890F8-C341-4FF4-BE4C-B2A24F194738}"/>
          </ac:picMkLst>
        </pc:picChg>
      </pc:sldChg>
      <pc:sldChg chg="addSp delSp modSp add replId">
        <pc:chgData name="Mikhaylov Vasily" userId="22298cd9a3f92ff7" providerId="Windows Live" clId="Web-{05305749-8136-4845-8FA0-4886179CA88A}" dt="2021-03-30T21:04:21.263" v="147" actId="1076"/>
        <pc:sldMkLst>
          <pc:docMk/>
          <pc:sldMk cId="3500341722" sldId="259"/>
        </pc:sldMkLst>
        <pc:spChg chg="add del mod">
          <ac:chgData name="Mikhaylov Vasily" userId="22298cd9a3f92ff7" providerId="Windows Live" clId="Web-{05305749-8136-4845-8FA0-4886179CA88A}" dt="2021-03-30T21:04:17.044" v="146"/>
          <ac:spMkLst>
            <pc:docMk/>
            <pc:sldMk cId="3500341722" sldId="259"/>
            <ac:spMk id="6" creationId="{243F2568-CCD1-4F81-8A72-C976BCDDEC62}"/>
          </ac:spMkLst>
        </pc:spChg>
        <pc:picChg chg="del">
          <ac:chgData name="Mikhaylov Vasily" userId="22298cd9a3f92ff7" providerId="Windows Live" clId="Web-{05305749-8136-4845-8FA0-4886179CA88A}" dt="2021-03-30T21:04:12.997" v="145"/>
          <ac:picMkLst>
            <pc:docMk/>
            <pc:sldMk cId="3500341722" sldId="259"/>
            <ac:picMk id="4" creationId="{CA51E76C-BA96-4E07-A7A9-D4F43EC1199C}"/>
          </ac:picMkLst>
        </pc:picChg>
        <pc:picChg chg="add mod ord">
          <ac:chgData name="Mikhaylov Vasily" userId="22298cd9a3f92ff7" providerId="Windows Live" clId="Web-{05305749-8136-4845-8FA0-4886179CA88A}" dt="2021-03-30T21:04:21.263" v="147" actId="1076"/>
          <ac:picMkLst>
            <pc:docMk/>
            <pc:sldMk cId="3500341722" sldId="259"/>
            <ac:picMk id="7" creationId="{67504FA6-3E3B-4CEC-844B-6A3A7BAC528B}"/>
          </ac:picMkLst>
        </pc:picChg>
      </pc:sldChg>
      <pc:sldChg chg="addSp delSp modSp new mod setBg">
        <pc:chgData name="Mikhaylov Vasily" userId="22298cd9a3f92ff7" providerId="Windows Live" clId="Web-{05305749-8136-4845-8FA0-4886179CA88A}" dt="2021-03-30T21:06:08.207" v="158"/>
        <pc:sldMkLst>
          <pc:docMk/>
          <pc:sldMk cId="629368006" sldId="260"/>
        </pc:sldMkLst>
        <pc:spChg chg="mod ord">
          <ac:chgData name="Mikhaylov Vasily" userId="22298cd9a3f92ff7" providerId="Windows Live" clId="Web-{05305749-8136-4845-8FA0-4886179CA88A}" dt="2021-03-30T21:06:08.207" v="158"/>
          <ac:spMkLst>
            <pc:docMk/>
            <pc:sldMk cId="629368006" sldId="260"/>
            <ac:spMk id="2" creationId="{178486D8-1B46-4396-AC3C-3F6BF79EBACF}"/>
          </ac:spMkLst>
        </pc:spChg>
        <pc:spChg chg="del">
          <ac:chgData name="Mikhaylov Vasily" userId="22298cd9a3f92ff7" providerId="Windows Live" clId="Web-{05305749-8136-4845-8FA0-4886179CA88A}" dt="2021-03-30T21:05:05.266" v="152"/>
          <ac:spMkLst>
            <pc:docMk/>
            <pc:sldMk cId="629368006" sldId="260"/>
            <ac:spMk id="3" creationId="{08B290E3-28E3-41D5-A42D-286469A99281}"/>
          </ac:spMkLst>
        </pc:spChg>
        <pc:spChg chg="add del">
          <ac:chgData name="Mikhaylov Vasily" userId="22298cd9a3f92ff7" providerId="Windows Live" clId="Web-{05305749-8136-4845-8FA0-4886179CA88A}" dt="2021-03-30T21:06:08.207" v="158"/>
          <ac:spMkLst>
            <pc:docMk/>
            <pc:sldMk cId="629368006" sldId="260"/>
            <ac:spMk id="6" creationId="{201CC55D-ED54-4C5C-95E6-10947BD1103B}"/>
          </ac:spMkLst>
        </pc:spChg>
        <pc:spChg chg="add del">
          <ac:chgData name="Mikhaylov Vasily" userId="22298cd9a3f92ff7" providerId="Windows Live" clId="Web-{05305749-8136-4845-8FA0-4886179CA88A}" dt="2021-03-30T21:06:08.207" v="158"/>
          <ac:spMkLst>
            <pc:docMk/>
            <pc:sldMk cId="629368006" sldId="260"/>
            <ac:spMk id="7" creationId="{BA9EBD85-67CD-4006-B07C-A539F7BF43BA}"/>
          </ac:spMkLst>
        </pc:spChg>
        <pc:spChg chg="add del">
          <ac:chgData name="Mikhaylov Vasily" userId="22298cd9a3f92ff7" providerId="Windows Live" clId="Web-{05305749-8136-4845-8FA0-4886179CA88A}" dt="2021-03-30T21:05:40.049" v="156"/>
          <ac:spMkLst>
            <pc:docMk/>
            <pc:sldMk cId="629368006" sldId="260"/>
            <ac:spMk id="8" creationId="{8EF35ABF-C8BF-4876-8C44-3DBCF2FA5C01}"/>
          </ac:spMkLst>
        </pc:spChg>
        <pc:spChg chg="add del">
          <ac:chgData name="Mikhaylov Vasily" userId="22298cd9a3f92ff7" providerId="Windows Live" clId="Web-{05305749-8136-4845-8FA0-4886179CA88A}" dt="2021-03-30T21:05:40.049" v="156"/>
          <ac:spMkLst>
            <pc:docMk/>
            <pc:sldMk cId="629368006" sldId="260"/>
            <ac:spMk id="11" creationId="{86C7B4A1-154A-4DF0-AC46-F88D75A2E0FD}"/>
          </ac:spMkLst>
        </pc:spChg>
        <pc:spChg chg="add del">
          <ac:chgData name="Mikhaylov Vasily" userId="22298cd9a3f92ff7" providerId="Windows Live" clId="Web-{05305749-8136-4845-8FA0-4886179CA88A}" dt="2021-03-30T21:06:08.207" v="158"/>
          <ac:spMkLst>
            <pc:docMk/>
            <pc:sldMk cId="629368006" sldId="260"/>
            <ac:spMk id="17" creationId="{3873B707-463F-40B0-8227-E8CC6C67EB25}"/>
          </ac:spMkLst>
        </pc:spChg>
        <pc:spChg chg="add del">
          <ac:chgData name="Mikhaylov Vasily" userId="22298cd9a3f92ff7" providerId="Windows Live" clId="Web-{05305749-8136-4845-8FA0-4886179CA88A}" dt="2021-03-30T21:06:08.207" v="158"/>
          <ac:spMkLst>
            <pc:docMk/>
            <pc:sldMk cId="629368006" sldId="260"/>
            <ac:spMk id="19" creationId="{C13237C8-E62C-4F0D-A318-BD6FB6C2D138}"/>
          </ac:spMkLst>
        </pc:spChg>
        <pc:spChg chg="add del">
          <ac:chgData name="Mikhaylov Vasily" userId="22298cd9a3f92ff7" providerId="Windows Live" clId="Web-{05305749-8136-4845-8FA0-4886179CA88A}" dt="2021-03-30T21:06:08.207" v="158"/>
          <ac:spMkLst>
            <pc:docMk/>
            <pc:sldMk cId="629368006" sldId="260"/>
            <ac:spMk id="21" creationId="{19C9EAEA-39D0-4B0E-A0EB-51E7B26740B1}"/>
          </ac:spMkLst>
        </pc:spChg>
        <pc:grpChg chg="add del">
          <ac:chgData name="Mikhaylov Vasily" userId="22298cd9a3f92ff7" providerId="Windows Live" clId="Web-{05305749-8136-4845-8FA0-4886179CA88A}" dt="2021-03-30T21:06:08.207" v="158"/>
          <ac:grpSpMkLst>
            <pc:docMk/>
            <pc:sldMk cId="629368006" sldId="260"/>
            <ac:grpSpMk id="13" creationId="{1DE889C7-FAD6-4397-98E2-05D503484459}"/>
          </ac:grpSpMkLst>
        </pc:grpChg>
        <pc:picChg chg="add mod ord">
          <ac:chgData name="Mikhaylov Vasily" userId="22298cd9a3f92ff7" providerId="Windows Live" clId="Web-{05305749-8136-4845-8FA0-4886179CA88A}" dt="2021-03-30T21:06:08.207" v="158"/>
          <ac:picMkLst>
            <pc:docMk/>
            <pc:sldMk cId="629368006" sldId="260"/>
            <ac:picMk id="4" creationId="{6963218C-A39A-4858-90EC-2D2182473399}"/>
          </ac:picMkLst>
        </pc:picChg>
      </pc:sldChg>
    </pc:docChg>
  </pc:docChgLst>
  <pc:docChgLst>
    <pc:chgData name="Mikhaylov Vasily" userId="22298cd9a3f92ff7" providerId="Windows Live" clId="Web-{40CF0712-7EA9-4518-A41C-E87F6AECE0DE}"/>
    <pc:docChg chg="addSld delSld modSld sldOrd">
      <pc:chgData name="Mikhaylov Vasily" userId="22298cd9a3f92ff7" providerId="Windows Live" clId="Web-{40CF0712-7EA9-4518-A41C-E87F6AECE0DE}" dt="2021-03-31T22:29:12.375" v="4184" actId="20577"/>
      <pc:docMkLst>
        <pc:docMk/>
      </pc:docMkLst>
      <pc:sldChg chg="modSp">
        <pc:chgData name="Mikhaylov Vasily" userId="22298cd9a3f92ff7" providerId="Windows Live" clId="Web-{40CF0712-7EA9-4518-A41C-E87F6AECE0DE}" dt="2021-03-31T20:42:16.003" v="1611" actId="20577"/>
        <pc:sldMkLst>
          <pc:docMk/>
          <pc:sldMk cId="1351651579" sldId="256"/>
        </pc:sldMkLst>
        <pc:spChg chg="mod">
          <ac:chgData name="Mikhaylov Vasily" userId="22298cd9a3f92ff7" providerId="Windows Live" clId="Web-{40CF0712-7EA9-4518-A41C-E87F6AECE0DE}" dt="2021-03-31T20:42:16.003" v="1611" actId="20577"/>
          <ac:spMkLst>
            <pc:docMk/>
            <pc:sldMk cId="1351651579" sldId="256"/>
            <ac:spMk id="2" creationId="{00000000-0000-0000-0000-000000000000}"/>
          </ac:spMkLst>
        </pc:spChg>
      </pc:sldChg>
      <pc:sldChg chg="addSp delSp modSp del">
        <pc:chgData name="Mikhaylov Vasily" userId="22298cd9a3f92ff7" providerId="Windows Live" clId="Web-{40CF0712-7EA9-4518-A41C-E87F6AECE0DE}" dt="2021-03-31T20:56:23.857" v="2082"/>
        <pc:sldMkLst>
          <pc:docMk/>
          <pc:sldMk cId="2190140311" sldId="257"/>
        </pc:sldMkLst>
        <pc:picChg chg="add del mod">
          <ac:chgData name="Mikhaylov Vasily" userId="22298cd9a3f92ff7" providerId="Windows Live" clId="Web-{40CF0712-7EA9-4518-A41C-E87F6AECE0DE}" dt="2021-03-30T21:10:06.004" v="2"/>
          <ac:picMkLst>
            <pc:docMk/>
            <pc:sldMk cId="2190140311" sldId="257"/>
            <ac:picMk id="3" creationId="{9B8C73CA-7EA6-41CB-BEB0-DBE4A5F97656}"/>
          </ac:picMkLst>
        </pc:picChg>
      </pc:sldChg>
      <pc:sldChg chg="modSp">
        <pc:chgData name="Mikhaylov Vasily" userId="22298cd9a3f92ff7" providerId="Windows Live" clId="Web-{40CF0712-7EA9-4518-A41C-E87F6AECE0DE}" dt="2021-03-31T20:05:10.686" v="72" actId="1076"/>
        <pc:sldMkLst>
          <pc:docMk/>
          <pc:sldMk cId="3500341722" sldId="259"/>
        </pc:sldMkLst>
        <pc:picChg chg="mod">
          <ac:chgData name="Mikhaylov Vasily" userId="22298cd9a3f92ff7" providerId="Windows Live" clId="Web-{40CF0712-7EA9-4518-A41C-E87F6AECE0DE}" dt="2021-03-31T20:05:10.686" v="72" actId="1076"/>
          <ac:picMkLst>
            <pc:docMk/>
            <pc:sldMk cId="3500341722" sldId="259"/>
            <ac:picMk id="5" creationId="{DDD890F8-C341-4FF4-BE4C-B2A24F194738}"/>
          </ac:picMkLst>
        </pc:picChg>
        <pc:picChg chg="mod">
          <ac:chgData name="Mikhaylov Vasily" userId="22298cd9a3f92ff7" providerId="Windows Live" clId="Web-{40CF0712-7EA9-4518-A41C-E87F6AECE0DE}" dt="2021-03-31T20:04:49.420" v="67" actId="14100"/>
          <ac:picMkLst>
            <pc:docMk/>
            <pc:sldMk cId="3500341722" sldId="259"/>
            <ac:picMk id="7" creationId="{67504FA6-3E3B-4CEC-844B-6A3A7BAC528B}"/>
          </ac:picMkLst>
        </pc:picChg>
      </pc:sldChg>
      <pc:sldChg chg="addSp delSp modSp mod setBg">
        <pc:chgData name="Mikhaylov Vasily" userId="22298cd9a3f92ff7" providerId="Windows Live" clId="Web-{40CF0712-7EA9-4518-A41C-E87F6AECE0DE}" dt="2021-03-31T21:56:15.170" v="3080" actId="1076"/>
        <pc:sldMkLst>
          <pc:docMk/>
          <pc:sldMk cId="629368006" sldId="260"/>
        </pc:sldMkLst>
        <pc:spChg chg="mod">
          <ac:chgData name="Mikhaylov Vasily" userId="22298cd9a3f92ff7" providerId="Windows Live" clId="Web-{40CF0712-7EA9-4518-A41C-E87F6AECE0DE}" dt="2021-03-31T20:57:17.640" v="2085" actId="20577"/>
          <ac:spMkLst>
            <pc:docMk/>
            <pc:sldMk cId="629368006" sldId="260"/>
            <ac:spMk id="2" creationId="{178486D8-1B46-4396-AC3C-3F6BF79EBACF}"/>
          </ac:spMkLst>
        </pc:spChg>
        <pc:spChg chg="add del mod">
          <ac:chgData name="Mikhaylov Vasily" userId="22298cd9a3f92ff7" providerId="Windows Live" clId="Web-{40CF0712-7EA9-4518-A41C-E87F6AECE0DE}" dt="2021-03-31T21:56:08.905" v="3076" actId="1076"/>
          <ac:spMkLst>
            <pc:docMk/>
            <pc:sldMk cId="629368006" sldId="260"/>
            <ac:spMk id="5" creationId="{423EA378-3F70-4C13-96EF-87EBA9C6B4AC}"/>
          </ac:spMkLst>
        </pc:spChg>
        <pc:spChg chg="add mod">
          <ac:chgData name="Mikhaylov Vasily" userId="22298cd9a3f92ff7" providerId="Windows Live" clId="Web-{40CF0712-7EA9-4518-A41C-E87F6AECE0DE}" dt="2021-03-31T21:56:08.983" v="3078" actId="1076"/>
          <ac:spMkLst>
            <pc:docMk/>
            <pc:sldMk cId="629368006" sldId="260"/>
            <ac:spMk id="6" creationId="{16975211-EE7A-4C45-82BA-743FB699CA8C}"/>
          </ac:spMkLst>
        </pc:spChg>
        <pc:spChg chg="add">
          <ac:chgData name="Mikhaylov Vasily" userId="22298cd9a3f92ff7" providerId="Windows Live" clId="Web-{40CF0712-7EA9-4518-A41C-E87F6AECE0DE}" dt="2021-03-30T21:10:12.457" v="3"/>
          <ac:spMkLst>
            <pc:docMk/>
            <pc:sldMk cId="629368006" sldId="260"/>
            <ac:spMk id="9" creationId="{CEB41C5C-0F34-4DDA-9D7C-5E717F35F60C}"/>
          </ac:spMkLst>
        </pc:spChg>
        <pc:spChg chg="add del mod">
          <ac:chgData name="Mikhaylov Vasily" userId="22298cd9a3f92ff7" providerId="Windows Live" clId="Web-{40CF0712-7EA9-4518-A41C-E87F6AECE0DE}" dt="2021-03-31T21:26:18.350" v="2336"/>
          <ac:spMkLst>
            <pc:docMk/>
            <pc:sldMk cId="629368006" sldId="260"/>
            <ac:spMk id="11" creationId="{538DFD9D-1760-45FC-94A1-015F464655EE}"/>
          </ac:spMkLst>
        </pc:spChg>
        <pc:spChg chg="add mod">
          <ac:chgData name="Mikhaylov Vasily" userId="22298cd9a3f92ff7" providerId="Windows Live" clId="Web-{40CF0712-7EA9-4518-A41C-E87F6AECE0DE}" dt="2021-03-31T21:04:14.277" v="2131" actId="20577"/>
          <ac:spMkLst>
            <pc:docMk/>
            <pc:sldMk cId="629368006" sldId="260"/>
            <ac:spMk id="12" creationId="{FE59B637-29E5-4C9A-B3BE-A8077BDE6746}"/>
          </ac:spMkLst>
        </pc:spChg>
        <pc:spChg chg="add del mod">
          <ac:chgData name="Mikhaylov Vasily" userId="22298cd9a3f92ff7" providerId="Windows Live" clId="Web-{40CF0712-7EA9-4518-A41C-E87F6AECE0DE}" dt="2021-03-31T21:27:11.774" v="2342"/>
          <ac:spMkLst>
            <pc:docMk/>
            <pc:sldMk cId="629368006" sldId="260"/>
            <ac:spMk id="13" creationId="{A9E7F619-7492-455E-8078-E9A349245581}"/>
          </ac:spMkLst>
        </pc:spChg>
        <pc:spChg chg="add del mod">
          <ac:chgData name="Mikhaylov Vasily" userId="22298cd9a3f92ff7" providerId="Windows Live" clId="Web-{40CF0712-7EA9-4518-A41C-E87F6AECE0DE}" dt="2021-03-31T21:26:15.788" v="2335"/>
          <ac:spMkLst>
            <pc:docMk/>
            <pc:sldMk cId="629368006" sldId="260"/>
            <ac:spMk id="14" creationId="{A6F62470-C7A8-49EC-8E72-A1956DC050E2}"/>
          </ac:spMkLst>
        </pc:spChg>
        <pc:spChg chg="add del mod">
          <ac:chgData name="Mikhaylov Vasily" userId="22298cd9a3f92ff7" providerId="Windows Live" clId="Web-{40CF0712-7EA9-4518-A41C-E87F6AECE0DE}" dt="2021-03-31T21:26:14.241" v="2334"/>
          <ac:spMkLst>
            <pc:docMk/>
            <pc:sldMk cId="629368006" sldId="260"/>
            <ac:spMk id="15" creationId="{1CB4DBFB-9C80-4FA7-9162-AD98758FAC75}"/>
          </ac:spMkLst>
        </pc:spChg>
        <pc:spChg chg="add mod">
          <ac:chgData name="Mikhaylov Vasily" userId="22298cd9a3f92ff7" providerId="Windows Live" clId="Web-{40CF0712-7EA9-4518-A41C-E87F6AECE0DE}" dt="2021-03-31T21:55:59.264" v="3075" actId="1076"/>
          <ac:spMkLst>
            <pc:docMk/>
            <pc:sldMk cId="629368006" sldId="260"/>
            <ac:spMk id="24" creationId="{BF03331C-1454-4B5A-8D98-BCD245C2981E}"/>
          </ac:spMkLst>
        </pc:spChg>
        <pc:spChg chg="add mod">
          <ac:chgData name="Mikhaylov Vasily" userId="22298cd9a3f92ff7" providerId="Windows Live" clId="Web-{40CF0712-7EA9-4518-A41C-E87F6AECE0DE}" dt="2021-03-31T21:56:15.155" v="3079" actId="1076"/>
          <ac:spMkLst>
            <pc:docMk/>
            <pc:sldMk cId="629368006" sldId="260"/>
            <ac:spMk id="27" creationId="{BFA6D2E4-0866-4344-8A37-798D1B1932DD}"/>
          </ac:spMkLst>
        </pc:spChg>
        <pc:spChg chg="add mod">
          <ac:chgData name="Mikhaylov Vasily" userId="22298cd9a3f92ff7" providerId="Windows Live" clId="Web-{40CF0712-7EA9-4518-A41C-E87F6AECE0DE}" dt="2021-03-31T21:56:15.170" v="3080" actId="1076"/>
          <ac:spMkLst>
            <pc:docMk/>
            <pc:sldMk cId="629368006" sldId="260"/>
            <ac:spMk id="28" creationId="{0C959A30-7FE4-4B09-8775-A94436FB399D}"/>
          </ac:spMkLst>
        </pc:spChg>
        <pc:grpChg chg="add mod">
          <ac:chgData name="Mikhaylov Vasily" userId="22298cd9a3f92ff7" providerId="Windows Live" clId="Web-{40CF0712-7EA9-4518-A41C-E87F6AECE0DE}" dt="2021-03-31T21:55:41.654" v="3068" actId="1076"/>
          <ac:grpSpMkLst>
            <pc:docMk/>
            <pc:sldMk cId="629368006" sldId="260"/>
            <ac:grpSpMk id="18" creationId="{99ED37C1-2188-4AAD-BE08-07927F228E08}"/>
          </ac:grpSpMkLst>
        </pc:grpChg>
        <pc:grpChg chg="add del">
          <ac:chgData name="Mikhaylov Vasily" userId="22298cd9a3f92ff7" providerId="Windows Live" clId="Web-{40CF0712-7EA9-4518-A41C-E87F6AECE0DE}" dt="2021-03-31T21:27:09.961" v="2340"/>
          <ac:grpSpMkLst>
            <pc:docMk/>
            <pc:sldMk cId="629368006" sldId="260"/>
            <ac:grpSpMk id="21" creationId="{A10F5AF6-8A49-46AB-A1CE-AA4AC420D255}"/>
          </ac:grpSpMkLst>
        </pc:grpChg>
        <pc:grpChg chg="add mod">
          <ac:chgData name="Mikhaylov Vasily" userId="22298cd9a3f92ff7" providerId="Windows Live" clId="Web-{40CF0712-7EA9-4518-A41C-E87F6AECE0DE}" dt="2021-03-31T21:56:08.967" v="3077" actId="1076"/>
          <ac:grpSpMkLst>
            <pc:docMk/>
            <pc:sldMk cId="629368006" sldId="260"/>
            <ac:grpSpMk id="22" creationId="{1DA8FF50-F015-43D8-AE5D-A68363BEB9C1}"/>
          </ac:grpSpMkLst>
        </pc:grpChg>
        <pc:grpChg chg="add mod">
          <ac:chgData name="Mikhaylov Vasily" userId="22298cd9a3f92ff7" providerId="Windows Live" clId="Web-{40CF0712-7EA9-4518-A41C-E87F6AECE0DE}" dt="2021-03-31T21:55:59.264" v="3074" actId="1076"/>
          <ac:grpSpMkLst>
            <pc:docMk/>
            <pc:sldMk cId="629368006" sldId="260"/>
            <ac:grpSpMk id="29" creationId="{FBD9976A-FE7A-4E12-A031-F17C27983FFC}"/>
          </ac:grpSpMkLst>
        </pc:grpChg>
        <pc:picChg chg="add mod topLvl modCrop">
          <ac:chgData name="Mikhaylov Vasily" userId="22298cd9a3f92ff7" providerId="Windows Live" clId="Web-{40CF0712-7EA9-4518-A41C-E87F6AECE0DE}" dt="2021-03-31T21:27:09.961" v="2340"/>
          <ac:picMkLst>
            <pc:docMk/>
            <pc:sldMk cId="629368006" sldId="260"/>
            <ac:picMk id="3" creationId="{924F7CC1-750B-4A43-B73B-C78B689F58CC}"/>
          </ac:picMkLst>
        </pc:picChg>
        <pc:picChg chg="del mod">
          <ac:chgData name="Mikhaylov Vasily" userId="22298cd9a3f92ff7" providerId="Windows Live" clId="Web-{40CF0712-7EA9-4518-A41C-E87F6AECE0DE}" dt="2021-03-31T20:07:40.034" v="97"/>
          <ac:picMkLst>
            <pc:docMk/>
            <pc:sldMk cId="629368006" sldId="260"/>
            <ac:picMk id="4" creationId="{6963218C-A39A-4858-90EC-2D2182473399}"/>
          </ac:picMkLst>
        </pc:picChg>
        <pc:picChg chg="add del mod">
          <ac:chgData name="Mikhaylov Vasily" userId="22298cd9a3f92ff7" providerId="Windows Live" clId="Web-{40CF0712-7EA9-4518-A41C-E87F6AECE0DE}" dt="2021-03-31T21:22:37.984" v="2310"/>
          <ac:picMkLst>
            <pc:docMk/>
            <pc:sldMk cId="629368006" sldId="260"/>
            <ac:picMk id="7" creationId="{9FF86A39-AE75-4AA5-A759-07FE743F4DD7}"/>
          </ac:picMkLst>
        </pc:picChg>
        <pc:picChg chg="add mod">
          <ac:chgData name="Mikhaylov Vasily" userId="22298cd9a3f92ff7" providerId="Windows Live" clId="Web-{40CF0712-7EA9-4518-A41C-E87F6AECE0DE}" dt="2021-03-31T21:23:39.548" v="2313" actId="14100"/>
          <ac:picMkLst>
            <pc:docMk/>
            <pc:sldMk cId="629368006" sldId="260"/>
            <ac:picMk id="16" creationId="{2287EEC5-5FB3-4F41-BC6B-1BE5F5A7887F}"/>
          </ac:picMkLst>
        </pc:picChg>
        <pc:picChg chg="add mod">
          <ac:chgData name="Mikhaylov Vasily" userId="22298cd9a3f92ff7" providerId="Windows Live" clId="Web-{40CF0712-7EA9-4518-A41C-E87F6AECE0DE}" dt="2021-03-31T21:24:34.144" v="2323" actId="1076"/>
          <ac:picMkLst>
            <pc:docMk/>
            <pc:sldMk cId="629368006" sldId="260"/>
            <ac:picMk id="17" creationId="{74323558-B6E7-4CF0-8206-4EEE994FA95B}"/>
          </ac:picMkLst>
        </pc:picChg>
        <pc:picChg chg="add del mod">
          <ac:chgData name="Mikhaylov Vasily" userId="22298cd9a3f92ff7" providerId="Windows Live" clId="Web-{40CF0712-7EA9-4518-A41C-E87F6AECE0DE}" dt="2021-03-31T21:55:47.732" v="3071"/>
          <ac:picMkLst>
            <pc:docMk/>
            <pc:sldMk cId="629368006" sldId="260"/>
            <ac:picMk id="19" creationId="{94242519-7A30-416F-BD13-79563B4DF726}"/>
          </ac:picMkLst>
        </pc:picChg>
        <pc:picChg chg="add mod ord topLvl">
          <ac:chgData name="Mikhaylov Vasily" userId="22298cd9a3f92ff7" providerId="Windows Live" clId="Web-{40CF0712-7EA9-4518-A41C-E87F6AECE0DE}" dt="2021-03-31T21:27:09.961" v="2340"/>
          <ac:picMkLst>
            <pc:docMk/>
            <pc:sldMk cId="629368006" sldId="260"/>
            <ac:picMk id="20" creationId="{004283A5-3E9E-48C4-B3D7-BF25054D6A96}"/>
          </ac:picMkLst>
        </pc:picChg>
        <pc:picChg chg="add del mod">
          <ac:chgData name="Mikhaylov Vasily" userId="22298cd9a3f92ff7" providerId="Windows Live" clId="Web-{40CF0712-7EA9-4518-A41C-E87F6AECE0DE}" dt="2021-03-31T21:27:49.290" v="2356"/>
          <ac:picMkLst>
            <pc:docMk/>
            <pc:sldMk cId="629368006" sldId="260"/>
            <ac:picMk id="23" creationId="{BBAE562A-C781-4EE1-A9D0-1F8105DA84AE}"/>
          </ac:picMkLst>
        </pc:picChg>
        <pc:picChg chg="add mod">
          <ac:chgData name="Mikhaylov Vasily" userId="22298cd9a3f92ff7" providerId="Windows Live" clId="Web-{40CF0712-7EA9-4518-A41C-E87F6AECE0DE}" dt="2021-03-31T21:30:12.279" v="2383" actId="1076"/>
          <ac:picMkLst>
            <pc:docMk/>
            <pc:sldMk cId="629368006" sldId="260"/>
            <ac:picMk id="25" creationId="{C8CE6BEB-59FB-44C0-A724-5BE7E2EE118E}"/>
          </ac:picMkLst>
        </pc:picChg>
        <pc:cxnChg chg="add">
          <ac:chgData name="Mikhaylov Vasily" userId="22298cd9a3f92ff7" providerId="Windows Live" clId="Web-{40CF0712-7EA9-4518-A41C-E87F6AECE0DE}" dt="2021-03-30T21:10:12.457" v="3"/>
          <ac:cxnSpMkLst>
            <pc:docMk/>
            <pc:sldMk cId="629368006" sldId="260"/>
            <ac:cxnSpMk id="10" creationId="{57E1E5E6-F385-4E9C-B201-BA5BDE5CAD52}"/>
          </ac:cxnSpMkLst>
        </pc:cxnChg>
      </pc:sldChg>
      <pc:sldChg chg="add del replId">
        <pc:chgData name="Mikhaylov Vasily" userId="22298cd9a3f92ff7" providerId="Windows Live" clId="Web-{40CF0712-7EA9-4518-A41C-E87F6AECE0DE}" dt="2021-03-31T19:51:00.879" v="16"/>
        <pc:sldMkLst>
          <pc:docMk/>
          <pc:sldMk cId="1346678230" sldId="261"/>
        </pc:sldMkLst>
      </pc:sldChg>
      <pc:sldChg chg="addSp delSp modSp add replId">
        <pc:chgData name="Mikhaylov Vasily" userId="22298cd9a3f92ff7" providerId="Windows Live" clId="Web-{40CF0712-7EA9-4518-A41C-E87F6AECE0DE}" dt="2021-03-31T20:08:36.911" v="108" actId="1076"/>
        <pc:sldMkLst>
          <pc:docMk/>
          <pc:sldMk cId="2240368644" sldId="261"/>
        </pc:sldMkLst>
        <pc:spChg chg="mod">
          <ac:chgData name="Mikhaylov Vasily" userId="22298cd9a3f92ff7" providerId="Windows Live" clId="Web-{40CF0712-7EA9-4518-A41C-E87F6AECE0DE}" dt="2021-03-31T20:04:08.059" v="59" actId="20577"/>
          <ac:spMkLst>
            <pc:docMk/>
            <pc:sldMk cId="2240368644" sldId="261"/>
            <ac:spMk id="2" creationId="{2F16D264-D1D3-485B-80B9-AA1EBF587964}"/>
          </ac:spMkLst>
        </pc:spChg>
        <pc:spChg chg="add del mod">
          <ac:chgData name="Mikhaylov Vasily" userId="22298cd9a3f92ff7" providerId="Windows Live" clId="Web-{40CF0712-7EA9-4518-A41C-E87F6AECE0DE}" dt="2021-03-31T19:51:42.318" v="25"/>
          <ac:spMkLst>
            <pc:docMk/>
            <pc:sldMk cId="2240368644" sldId="261"/>
            <ac:spMk id="6" creationId="{CF99E2C1-8B59-42F0-BF57-17A611FBC7D0}"/>
          </ac:spMkLst>
        </pc:spChg>
        <pc:picChg chg="add del mod">
          <ac:chgData name="Mikhaylov Vasily" userId="22298cd9a3f92ff7" providerId="Windows Live" clId="Web-{40CF0712-7EA9-4518-A41C-E87F6AECE0DE}" dt="2021-03-31T20:03:39.761" v="49"/>
          <ac:picMkLst>
            <pc:docMk/>
            <pc:sldMk cId="2240368644" sldId="261"/>
            <ac:picMk id="3" creationId="{BE6E3940-9020-415E-89C3-ED76F65B6252}"/>
          </ac:picMkLst>
        </pc:picChg>
        <pc:picChg chg="del">
          <ac:chgData name="Mikhaylov Vasily" userId="22298cd9a3f92ff7" providerId="Windows Live" clId="Web-{40CF0712-7EA9-4518-A41C-E87F6AECE0DE}" dt="2021-03-31T19:51:50.709" v="27"/>
          <ac:picMkLst>
            <pc:docMk/>
            <pc:sldMk cId="2240368644" sldId="261"/>
            <ac:picMk id="5" creationId="{DDD890F8-C341-4FF4-BE4C-B2A24F194738}"/>
          </ac:picMkLst>
        </pc:picChg>
        <pc:picChg chg="del">
          <ac:chgData name="Mikhaylov Vasily" userId="22298cd9a3f92ff7" providerId="Windows Live" clId="Web-{40CF0712-7EA9-4518-A41C-E87F6AECE0DE}" dt="2021-03-31T19:51:38.724" v="24"/>
          <ac:picMkLst>
            <pc:docMk/>
            <pc:sldMk cId="2240368644" sldId="261"/>
            <ac:picMk id="7" creationId="{67504FA6-3E3B-4CEC-844B-6A3A7BAC528B}"/>
          </ac:picMkLst>
        </pc:picChg>
        <pc:picChg chg="add del mod">
          <ac:chgData name="Mikhaylov Vasily" userId="22298cd9a3f92ff7" providerId="Windows Live" clId="Web-{40CF0712-7EA9-4518-A41C-E87F6AECE0DE}" dt="2021-03-31T20:08:13.863" v="106"/>
          <ac:picMkLst>
            <pc:docMk/>
            <pc:sldMk cId="2240368644" sldId="261"/>
            <ac:picMk id="9" creationId="{07BB1AFD-964B-4376-BC57-C070C781E851}"/>
          </ac:picMkLst>
        </pc:picChg>
        <pc:picChg chg="add mod ord">
          <ac:chgData name="Mikhaylov Vasily" userId="22298cd9a3f92ff7" providerId="Windows Live" clId="Web-{40CF0712-7EA9-4518-A41C-E87F6AECE0DE}" dt="2021-03-31T20:07:30.362" v="96" actId="1076"/>
          <ac:picMkLst>
            <pc:docMk/>
            <pc:sldMk cId="2240368644" sldId="261"/>
            <ac:picMk id="11" creationId="{1E5A80F4-D11B-4FCA-82D0-890B9EB20CE5}"/>
          </ac:picMkLst>
        </pc:picChg>
        <pc:picChg chg="add mod ord">
          <ac:chgData name="Mikhaylov Vasily" userId="22298cd9a3f92ff7" providerId="Windows Live" clId="Web-{40CF0712-7EA9-4518-A41C-E87F6AECE0DE}" dt="2021-03-31T20:08:36.911" v="108" actId="1076"/>
          <ac:picMkLst>
            <pc:docMk/>
            <pc:sldMk cId="2240368644" sldId="261"/>
            <ac:picMk id="13" creationId="{68D8EBAA-C209-4BCF-AB1B-DA0E144CFD58}"/>
          </ac:picMkLst>
        </pc:picChg>
      </pc:sldChg>
      <pc:sldChg chg="addSp delSp modSp add ord replId">
        <pc:chgData name="Mikhaylov Vasily" userId="22298cd9a3f92ff7" providerId="Windows Live" clId="Web-{40CF0712-7EA9-4518-A41C-E87F6AECE0DE}" dt="2021-03-31T20:10:00.632" v="126" actId="1076"/>
        <pc:sldMkLst>
          <pc:docMk/>
          <pc:sldMk cId="3394674881" sldId="262"/>
        </pc:sldMkLst>
        <pc:spChg chg="del mod">
          <ac:chgData name="Mikhaylov Vasily" userId="22298cd9a3f92ff7" providerId="Windows Live" clId="Web-{40CF0712-7EA9-4518-A41C-E87F6AECE0DE}" dt="2021-03-31T20:06:27.610" v="82"/>
          <ac:spMkLst>
            <pc:docMk/>
            <pc:sldMk cId="3394674881" sldId="262"/>
            <ac:spMk id="2" creationId="{2F16D264-D1D3-485B-80B9-AA1EBF587964}"/>
          </ac:spMkLst>
        </pc:spChg>
        <pc:spChg chg="add del mod">
          <ac:chgData name="Mikhaylov Vasily" userId="22298cd9a3f92ff7" providerId="Windows Live" clId="Web-{40CF0712-7EA9-4518-A41C-E87F6AECE0DE}" dt="2021-03-31T20:06:35.845" v="86"/>
          <ac:spMkLst>
            <pc:docMk/>
            <pc:sldMk cId="3394674881" sldId="262"/>
            <ac:spMk id="5" creationId="{7E65FF86-4336-4C53-A062-C78A329B822E}"/>
          </ac:spMkLst>
        </pc:spChg>
        <pc:spChg chg="add del mod">
          <ac:chgData name="Mikhaylov Vasily" userId="22298cd9a3f92ff7" providerId="Windows Live" clId="Web-{40CF0712-7EA9-4518-A41C-E87F6AECE0DE}" dt="2021-03-31T20:07:08.283" v="90"/>
          <ac:spMkLst>
            <pc:docMk/>
            <pc:sldMk cId="3394674881" sldId="262"/>
            <ac:spMk id="6" creationId="{66B5FEE9-7601-4674-9647-877869D7A151}"/>
          </ac:spMkLst>
        </pc:spChg>
        <pc:spChg chg="add mod">
          <ac:chgData name="Mikhaylov Vasily" userId="22298cd9a3f92ff7" providerId="Windows Live" clId="Web-{40CF0712-7EA9-4518-A41C-E87F6AECE0DE}" dt="2021-03-31T20:07:14.815" v="93" actId="20577"/>
          <ac:spMkLst>
            <pc:docMk/>
            <pc:sldMk cId="3394674881" sldId="262"/>
            <ac:spMk id="7" creationId="{D1ACE15B-D8C2-424D-9611-4D34D25B2B89}"/>
          </ac:spMkLst>
        </pc:spChg>
        <pc:picChg chg="del">
          <ac:chgData name="Mikhaylov Vasily" userId="22298cd9a3f92ff7" providerId="Windows Live" clId="Web-{40CF0712-7EA9-4518-A41C-E87F6AECE0DE}" dt="2021-03-31T20:09:20.490" v="115"/>
          <ac:picMkLst>
            <pc:docMk/>
            <pc:sldMk cId="3394674881" sldId="262"/>
            <ac:picMk id="3" creationId="{BE6E3940-9020-415E-89C3-ED76F65B6252}"/>
          </ac:picMkLst>
        </pc:picChg>
        <pc:picChg chg="add mod ord">
          <ac:chgData name="Mikhaylov Vasily" userId="22298cd9a3f92ff7" providerId="Windows Live" clId="Web-{40CF0712-7EA9-4518-A41C-E87F6AECE0DE}" dt="2021-03-31T20:09:33.069" v="120" actId="1076"/>
          <ac:picMkLst>
            <pc:docMk/>
            <pc:sldMk cId="3394674881" sldId="262"/>
            <ac:picMk id="8" creationId="{1D157B92-649A-4190-B540-708FCEC868CE}"/>
          </ac:picMkLst>
        </pc:picChg>
        <pc:picChg chg="del">
          <ac:chgData name="Mikhaylov Vasily" userId="22298cd9a3f92ff7" providerId="Windows Live" clId="Web-{40CF0712-7EA9-4518-A41C-E87F6AECE0DE}" dt="2021-03-31T20:09:35.694" v="121"/>
          <ac:picMkLst>
            <pc:docMk/>
            <pc:sldMk cId="3394674881" sldId="262"/>
            <ac:picMk id="9" creationId="{07BB1AFD-964B-4376-BC57-C070C781E851}"/>
          </ac:picMkLst>
        </pc:picChg>
        <pc:picChg chg="add mod">
          <ac:chgData name="Mikhaylov Vasily" userId="22298cd9a3f92ff7" providerId="Windows Live" clId="Web-{40CF0712-7EA9-4518-A41C-E87F6AECE0DE}" dt="2021-03-31T20:10:00.632" v="126" actId="1076"/>
          <ac:picMkLst>
            <pc:docMk/>
            <pc:sldMk cId="3394674881" sldId="262"/>
            <ac:picMk id="15" creationId="{AE8E6ADE-B4DA-4692-B57D-FEC40A9477AB}"/>
          </ac:picMkLst>
        </pc:picChg>
      </pc:sldChg>
      <pc:sldChg chg="addSp delSp modSp add ord replId">
        <pc:chgData name="Mikhaylov Vasily" userId="22298cd9a3f92ff7" providerId="Windows Live" clId="Web-{40CF0712-7EA9-4518-A41C-E87F6AECE0DE}" dt="2021-03-31T20:06:46.251" v="88"/>
        <pc:sldMkLst>
          <pc:docMk/>
          <pc:sldMk cId="576735547" sldId="263"/>
        </pc:sldMkLst>
        <pc:spChg chg="del mod">
          <ac:chgData name="Mikhaylov Vasily" userId="22298cd9a3f92ff7" providerId="Windows Live" clId="Web-{40CF0712-7EA9-4518-A41C-E87F6AECE0DE}" dt="2021-03-31T20:06:41.954" v="87"/>
          <ac:spMkLst>
            <pc:docMk/>
            <pc:sldMk cId="576735547" sldId="263"/>
            <ac:spMk id="2" creationId="{2F16D264-D1D3-485B-80B9-AA1EBF587964}"/>
          </ac:spMkLst>
        </pc:spChg>
        <pc:spChg chg="add mod ord">
          <ac:chgData name="Mikhaylov Vasily" userId="22298cd9a3f92ff7" providerId="Windows Live" clId="Web-{40CF0712-7EA9-4518-A41C-E87F6AECE0DE}" dt="2021-03-31T20:06:12.563" v="81" actId="1076"/>
          <ac:spMkLst>
            <pc:docMk/>
            <pc:sldMk cId="576735547" sldId="263"/>
            <ac:spMk id="4" creationId="{5E918676-7A79-45B3-B360-D950923A5F67}"/>
          </ac:spMkLst>
        </pc:spChg>
        <pc:spChg chg="add del mod">
          <ac:chgData name="Mikhaylov Vasily" userId="22298cd9a3f92ff7" providerId="Windows Live" clId="Web-{40CF0712-7EA9-4518-A41C-E87F6AECE0DE}" dt="2021-03-31T20:06:46.251" v="88"/>
          <ac:spMkLst>
            <pc:docMk/>
            <pc:sldMk cId="576735547" sldId="263"/>
            <ac:spMk id="6" creationId="{3CF48C8E-DE60-4421-B9F1-259EBDEBB644}"/>
          </ac:spMkLst>
        </pc:spChg>
        <pc:picChg chg="mod">
          <ac:chgData name="Mikhaylov Vasily" userId="22298cd9a3f92ff7" providerId="Windows Live" clId="Web-{40CF0712-7EA9-4518-A41C-E87F6AECE0DE}" dt="2021-03-31T20:04:27.560" v="62" actId="1076"/>
          <ac:picMkLst>
            <pc:docMk/>
            <pc:sldMk cId="576735547" sldId="263"/>
            <ac:picMk id="3" creationId="{BE6E3940-9020-415E-89C3-ED76F65B6252}"/>
          </ac:picMkLst>
        </pc:picChg>
        <pc:picChg chg="mod">
          <ac:chgData name="Mikhaylov Vasily" userId="22298cd9a3f92ff7" providerId="Windows Live" clId="Web-{40CF0712-7EA9-4518-A41C-E87F6AECE0DE}" dt="2021-03-31T20:05:20.702" v="73" actId="1076"/>
          <ac:picMkLst>
            <pc:docMk/>
            <pc:sldMk cId="576735547" sldId="263"/>
            <ac:picMk id="9" creationId="{07BB1AFD-964B-4376-BC57-C070C781E851}"/>
          </ac:picMkLst>
        </pc:picChg>
        <pc:picChg chg="del">
          <ac:chgData name="Mikhaylov Vasily" userId="22298cd9a3f92ff7" providerId="Windows Live" clId="Web-{40CF0712-7EA9-4518-A41C-E87F6AECE0DE}" dt="2021-03-31T20:03:48.168" v="50"/>
          <ac:picMkLst>
            <pc:docMk/>
            <pc:sldMk cId="576735547" sldId="263"/>
            <ac:picMk id="11" creationId="{1E5A80F4-D11B-4FCA-82D0-890B9EB20CE5}"/>
          </ac:picMkLst>
        </pc:picChg>
      </pc:sldChg>
      <pc:sldChg chg="addSp delSp modSp add replId">
        <pc:chgData name="Mikhaylov Vasily" userId="22298cd9a3f92ff7" providerId="Windows Live" clId="Web-{40CF0712-7EA9-4518-A41C-E87F6AECE0DE}" dt="2021-03-31T20:11:26.979" v="151" actId="20577"/>
        <pc:sldMkLst>
          <pc:docMk/>
          <pc:sldMk cId="399818055" sldId="264"/>
        </pc:sldMkLst>
        <pc:spChg chg="mod">
          <ac:chgData name="Mikhaylov Vasily" userId="22298cd9a3f92ff7" providerId="Windows Live" clId="Web-{40CF0712-7EA9-4518-A41C-E87F6AECE0DE}" dt="2021-03-31T20:11:26.979" v="151" actId="20577"/>
          <ac:spMkLst>
            <pc:docMk/>
            <pc:sldMk cId="399818055" sldId="264"/>
            <ac:spMk id="2" creationId="{2F16D264-D1D3-485B-80B9-AA1EBF587964}"/>
          </ac:spMkLst>
        </pc:spChg>
        <pc:picChg chg="add mod">
          <ac:chgData name="Mikhaylov Vasily" userId="22298cd9a3f92ff7" providerId="Windows Live" clId="Web-{40CF0712-7EA9-4518-A41C-E87F6AECE0DE}" dt="2021-03-31T20:11:05.056" v="142" actId="1076"/>
          <ac:picMkLst>
            <pc:docMk/>
            <pc:sldMk cId="399818055" sldId="264"/>
            <ac:picMk id="3" creationId="{0EA7B7FA-78DA-4D8C-BD04-C02FA37FC3A5}"/>
          </ac:picMkLst>
        </pc:picChg>
        <pc:picChg chg="add mod">
          <ac:chgData name="Mikhaylov Vasily" userId="22298cd9a3f92ff7" providerId="Windows Live" clId="Web-{40CF0712-7EA9-4518-A41C-E87F6AECE0DE}" dt="2021-03-31T20:11:09.087" v="143" actId="1076"/>
          <ac:picMkLst>
            <pc:docMk/>
            <pc:sldMk cId="399818055" sldId="264"/>
            <ac:picMk id="4" creationId="{15D046E0-63E0-4DF3-B2FC-28F83BAADFFC}"/>
          </ac:picMkLst>
        </pc:picChg>
        <pc:picChg chg="del">
          <ac:chgData name="Mikhaylov Vasily" userId="22298cd9a3f92ff7" providerId="Windows Live" clId="Web-{40CF0712-7EA9-4518-A41C-E87F6AECE0DE}" dt="2021-03-31T20:11:00.134" v="140"/>
          <ac:picMkLst>
            <pc:docMk/>
            <pc:sldMk cId="399818055" sldId="264"/>
            <ac:picMk id="11" creationId="{1E5A80F4-D11B-4FCA-82D0-890B9EB20CE5}"/>
          </ac:picMkLst>
        </pc:picChg>
        <pc:picChg chg="del">
          <ac:chgData name="Mikhaylov Vasily" userId="22298cd9a3f92ff7" providerId="Windows Live" clId="Web-{40CF0712-7EA9-4518-A41C-E87F6AECE0DE}" dt="2021-03-31T20:10:57.853" v="139"/>
          <ac:picMkLst>
            <pc:docMk/>
            <pc:sldMk cId="399818055" sldId="264"/>
            <ac:picMk id="13" creationId="{68D8EBAA-C209-4BCF-AB1B-DA0E144CFD58}"/>
          </ac:picMkLst>
        </pc:picChg>
      </pc:sldChg>
      <pc:sldChg chg="modSp add replId">
        <pc:chgData name="Mikhaylov Vasily" userId="22298cd9a3f92ff7" providerId="Windows Live" clId="Web-{40CF0712-7EA9-4518-A41C-E87F6AECE0DE}" dt="2021-03-31T20:56:17.138" v="2081" actId="20577"/>
        <pc:sldMkLst>
          <pc:docMk/>
          <pc:sldMk cId="3393375407" sldId="265"/>
        </pc:sldMkLst>
        <pc:spChg chg="mod">
          <ac:chgData name="Mikhaylov Vasily" userId="22298cd9a3f92ff7" providerId="Windows Live" clId="Web-{40CF0712-7EA9-4518-A41C-E87F6AECE0DE}" dt="2021-03-31T20:56:17.138" v="2081" actId="20577"/>
          <ac:spMkLst>
            <pc:docMk/>
            <pc:sldMk cId="3393375407" sldId="265"/>
            <ac:spMk id="7" creationId="{36583611-D667-48A0-B4CF-579C3F6F9C3F}"/>
          </ac:spMkLst>
        </pc:spChg>
      </pc:sldChg>
      <pc:sldChg chg="modSp add replId">
        <pc:chgData name="Mikhaylov Vasily" userId="22298cd9a3f92ff7" providerId="Windows Live" clId="Web-{40CF0712-7EA9-4518-A41C-E87F6AECE0DE}" dt="2021-03-31T20:49:45.345" v="1896" actId="20577"/>
        <pc:sldMkLst>
          <pc:docMk/>
          <pc:sldMk cId="572042770" sldId="266"/>
        </pc:sldMkLst>
        <pc:spChg chg="mod">
          <ac:chgData name="Mikhaylov Vasily" userId="22298cd9a3f92ff7" providerId="Windows Live" clId="Web-{40CF0712-7EA9-4518-A41C-E87F6AECE0DE}" dt="2021-03-31T20:49:45.345" v="1896" actId="20577"/>
          <ac:spMkLst>
            <pc:docMk/>
            <pc:sldMk cId="572042770" sldId="266"/>
            <ac:spMk id="7" creationId="{36583611-D667-48A0-B4CF-579C3F6F9C3F}"/>
          </ac:spMkLst>
        </pc:spChg>
      </pc:sldChg>
      <pc:sldChg chg="addSp delSp modSp new">
        <pc:chgData name="Mikhaylov Vasily" userId="22298cd9a3f92ff7" providerId="Windows Live" clId="Web-{40CF0712-7EA9-4518-A41C-E87F6AECE0DE}" dt="2021-03-31T22:06:29.892" v="3285" actId="20577"/>
        <pc:sldMkLst>
          <pc:docMk/>
          <pc:sldMk cId="1365579836" sldId="267"/>
        </pc:sldMkLst>
        <pc:spChg chg="del">
          <ac:chgData name="Mikhaylov Vasily" userId="22298cd9a3f92ff7" providerId="Windows Live" clId="Web-{40CF0712-7EA9-4518-A41C-E87F6AECE0DE}" dt="2021-03-31T21:20:32.418" v="2295"/>
          <ac:spMkLst>
            <pc:docMk/>
            <pc:sldMk cId="1365579836" sldId="267"/>
            <ac:spMk id="2" creationId="{6C18D863-E6D3-4124-9B99-86F1BAE31D12}"/>
          </ac:spMkLst>
        </pc:spChg>
        <pc:spChg chg="del">
          <ac:chgData name="Mikhaylov Vasily" userId="22298cd9a3f92ff7" providerId="Windows Live" clId="Web-{40CF0712-7EA9-4518-A41C-E87F6AECE0DE}" dt="2021-03-31T21:20:27.371" v="2294"/>
          <ac:spMkLst>
            <pc:docMk/>
            <pc:sldMk cId="1365579836" sldId="267"/>
            <ac:spMk id="3" creationId="{1BC47801-5E01-412D-883E-06E0CC711811}"/>
          </ac:spMkLst>
        </pc:spChg>
        <pc:spChg chg="add mod">
          <ac:chgData name="Mikhaylov Vasily" userId="22298cd9a3f92ff7" providerId="Windows Live" clId="Web-{40CF0712-7EA9-4518-A41C-E87F6AECE0DE}" dt="2021-03-31T21:31:29.063" v="2399" actId="1076"/>
          <ac:spMkLst>
            <pc:docMk/>
            <pc:sldMk cId="1365579836" sldId="267"/>
            <ac:spMk id="10" creationId="{6500C4ED-1E01-44AF-BF6C-03AB693AA4B3}"/>
          </ac:spMkLst>
        </pc:spChg>
        <pc:spChg chg="add mod">
          <ac:chgData name="Mikhaylov Vasily" userId="22298cd9a3f92ff7" providerId="Windows Live" clId="Web-{40CF0712-7EA9-4518-A41C-E87F6AECE0DE}" dt="2021-03-31T22:06:29.892" v="3285" actId="20577"/>
          <ac:spMkLst>
            <pc:docMk/>
            <pc:sldMk cId="1365579836" sldId="267"/>
            <ac:spMk id="13" creationId="{F8332172-86B8-4192-8BAA-FF3C8455E9DD}"/>
          </ac:spMkLst>
        </pc:spChg>
        <pc:spChg chg="add mod">
          <ac:chgData name="Mikhaylov Vasily" userId="22298cd9a3f92ff7" providerId="Windows Live" clId="Web-{40CF0712-7EA9-4518-A41C-E87F6AECE0DE}" dt="2021-03-31T21:42:25.927" v="2692" actId="1076"/>
          <ac:spMkLst>
            <pc:docMk/>
            <pc:sldMk cId="1365579836" sldId="267"/>
            <ac:spMk id="15" creationId="{1039F382-B2BB-4871-A209-B8B7C9FEBBF9}"/>
          </ac:spMkLst>
        </pc:spChg>
        <pc:spChg chg="add mod">
          <ac:chgData name="Mikhaylov Vasily" userId="22298cd9a3f92ff7" providerId="Windows Live" clId="Web-{40CF0712-7EA9-4518-A41C-E87F6AECE0DE}" dt="2021-03-31T21:34:24.600" v="2481"/>
          <ac:spMkLst>
            <pc:docMk/>
            <pc:sldMk cId="1365579836" sldId="267"/>
            <ac:spMk id="16" creationId="{A78B1644-8111-443E-81E5-1684E6EEF913}"/>
          </ac:spMkLst>
        </pc:spChg>
        <pc:spChg chg="add mod">
          <ac:chgData name="Mikhaylov Vasily" userId="22298cd9a3f92ff7" providerId="Windows Live" clId="Web-{40CF0712-7EA9-4518-A41C-E87F6AECE0DE}" dt="2021-03-31T21:33:34.442" v="2465" actId="1076"/>
          <ac:spMkLst>
            <pc:docMk/>
            <pc:sldMk cId="1365579836" sldId="267"/>
            <ac:spMk id="17" creationId="{94FBCE7B-B489-4230-A6A5-C79A893F57EB}"/>
          </ac:spMkLst>
        </pc:spChg>
        <pc:spChg chg="add mod">
          <ac:chgData name="Mikhaylov Vasily" userId="22298cd9a3f92ff7" providerId="Windows Live" clId="Web-{40CF0712-7EA9-4518-A41C-E87F6AECE0DE}" dt="2021-03-31T21:34:20.381" v="2480"/>
          <ac:spMkLst>
            <pc:docMk/>
            <pc:sldMk cId="1365579836" sldId="267"/>
            <ac:spMk id="18" creationId="{F60BBAA8-E9DB-44EB-BBF8-9266D471D745}"/>
          </ac:spMkLst>
        </pc:spChg>
        <pc:spChg chg="add mod">
          <ac:chgData name="Mikhaylov Vasily" userId="22298cd9a3f92ff7" providerId="Windows Live" clId="Web-{40CF0712-7EA9-4518-A41C-E87F6AECE0DE}" dt="2021-03-31T21:34:17.052" v="2479" actId="1076"/>
          <ac:spMkLst>
            <pc:docMk/>
            <pc:sldMk cId="1365579836" sldId="267"/>
            <ac:spMk id="19" creationId="{33EB32C7-5635-42B6-8FE2-29D0459C964F}"/>
          </ac:spMkLst>
        </pc:spChg>
        <pc:spChg chg="add del mod">
          <ac:chgData name="Mikhaylov Vasily" userId="22298cd9a3f92ff7" providerId="Windows Live" clId="Web-{40CF0712-7EA9-4518-A41C-E87F6AECE0DE}" dt="2021-03-31T21:41:09.862" v="2648"/>
          <ac:spMkLst>
            <pc:docMk/>
            <pc:sldMk cId="1365579836" sldId="267"/>
            <ac:spMk id="22" creationId="{9F7C20E5-968E-4330-970C-3DF6AE80DAFD}"/>
          </ac:spMkLst>
        </pc:spChg>
        <pc:spChg chg="add del mod">
          <ac:chgData name="Mikhaylov Vasily" userId="22298cd9a3f92ff7" providerId="Windows Live" clId="Web-{40CF0712-7EA9-4518-A41C-E87F6AECE0DE}" dt="2021-03-31T21:41:08.299" v="2647"/>
          <ac:spMkLst>
            <pc:docMk/>
            <pc:sldMk cId="1365579836" sldId="267"/>
            <ac:spMk id="24" creationId="{AE28D67C-D8FA-4F21-8A19-B596C1B1751E}"/>
          </ac:spMkLst>
        </pc:spChg>
        <pc:spChg chg="add del">
          <ac:chgData name="Mikhaylov Vasily" userId="22298cd9a3f92ff7" providerId="Windows Live" clId="Web-{40CF0712-7EA9-4518-A41C-E87F6AECE0DE}" dt="2021-03-31T21:53:00.743" v="2979"/>
          <ac:spMkLst>
            <pc:docMk/>
            <pc:sldMk cId="1365579836" sldId="267"/>
            <ac:spMk id="30" creationId="{E2DF8442-870B-40C3-BC0D-3D18E1E435F3}"/>
          </ac:spMkLst>
        </pc:spChg>
        <pc:grpChg chg="add mod">
          <ac:chgData name="Mikhaylov Vasily" userId="22298cd9a3f92ff7" providerId="Windows Live" clId="Web-{40CF0712-7EA9-4518-A41C-E87F6AECE0DE}" dt="2021-03-31T21:33:19.441" v="2460" actId="1076"/>
          <ac:grpSpMkLst>
            <pc:docMk/>
            <pc:sldMk cId="1365579836" sldId="267"/>
            <ac:grpSpMk id="11" creationId="{BE68BCAD-0BF2-4DAB-B120-DA48185A88DF}"/>
          </ac:grpSpMkLst>
        </pc:grpChg>
        <pc:grpChg chg="add">
          <ac:chgData name="Mikhaylov Vasily" userId="22298cd9a3f92ff7" providerId="Windows Live" clId="Web-{40CF0712-7EA9-4518-A41C-E87F6AECE0DE}" dt="2021-03-31T21:34:31.975" v="2482"/>
          <ac:grpSpMkLst>
            <pc:docMk/>
            <pc:sldMk cId="1365579836" sldId="267"/>
            <ac:grpSpMk id="20" creationId="{E006645B-80E3-425C-A986-B554AAB086DF}"/>
          </ac:grpSpMkLst>
        </pc:grpChg>
        <pc:grpChg chg="add del mod">
          <ac:chgData name="Mikhaylov Vasily" userId="22298cd9a3f92ff7" providerId="Windows Live" clId="Web-{40CF0712-7EA9-4518-A41C-E87F6AECE0DE}" dt="2021-03-31T21:41:07.034" v="2646"/>
          <ac:grpSpMkLst>
            <pc:docMk/>
            <pc:sldMk cId="1365579836" sldId="267"/>
            <ac:grpSpMk id="27" creationId="{9E0526B7-F0C1-4275-ADE2-D8098D0A9D09}"/>
          </ac:grpSpMkLst>
        </pc:grpChg>
        <pc:grpChg chg="add mod">
          <ac:chgData name="Mikhaylov Vasily" userId="22298cd9a3f92ff7" providerId="Windows Live" clId="Web-{40CF0712-7EA9-4518-A41C-E87F6AECE0DE}" dt="2021-03-31T21:42:25.895" v="2691" actId="1076"/>
          <ac:grpSpMkLst>
            <pc:docMk/>
            <pc:sldMk cId="1365579836" sldId="267"/>
            <ac:grpSpMk id="28" creationId="{A890AEED-6833-489D-B09F-8A3B304D3CED}"/>
          </ac:grpSpMkLst>
        </pc:grpChg>
        <pc:picChg chg="add del mod">
          <ac:chgData name="Mikhaylov Vasily" userId="22298cd9a3f92ff7" providerId="Windows Live" clId="Web-{40CF0712-7EA9-4518-A41C-E87F6AECE0DE}" dt="2021-03-31T21:19:45.041" v="2290"/>
          <ac:picMkLst>
            <pc:docMk/>
            <pc:sldMk cId="1365579836" sldId="267"/>
            <ac:picMk id="5" creationId="{2997CE21-F7B2-44C8-AB38-33C99AFBEDAE}"/>
          </ac:picMkLst>
        </pc:picChg>
        <pc:picChg chg="add del mod">
          <ac:chgData name="Mikhaylov Vasily" userId="22298cd9a3f92ff7" providerId="Windows Live" clId="Web-{40CF0712-7EA9-4518-A41C-E87F6AECE0DE}" dt="2021-03-31T21:21:50.108" v="2301"/>
          <ac:picMkLst>
            <pc:docMk/>
            <pc:sldMk cId="1365579836" sldId="267"/>
            <ac:picMk id="7" creationId="{877E60C3-BBD4-4201-9D25-405DFB7513B0}"/>
          </ac:picMkLst>
        </pc:picChg>
        <pc:picChg chg="add mod">
          <ac:chgData name="Mikhaylov Vasily" userId="22298cd9a3f92ff7" providerId="Windows Live" clId="Web-{40CF0712-7EA9-4518-A41C-E87F6AECE0DE}" dt="2021-03-31T21:30:32.530" v="2384" actId="1076"/>
          <ac:picMkLst>
            <pc:docMk/>
            <pc:sldMk cId="1365579836" sldId="267"/>
            <ac:picMk id="8" creationId="{E38E1A73-8296-41CB-AA59-7CD2FFDCEDDA}"/>
          </ac:picMkLst>
        </pc:picChg>
        <pc:picChg chg="add mod">
          <ac:chgData name="Mikhaylov Vasily" userId="22298cd9a3f92ff7" providerId="Windows Live" clId="Web-{40CF0712-7EA9-4518-A41C-E87F6AECE0DE}" dt="2021-03-31T21:30:32.546" v="2385" actId="1076"/>
          <ac:picMkLst>
            <pc:docMk/>
            <pc:sldMk cId="1365579836" sldId="267"/>
            <ac:picMk id="9" creationId="{189F0821-0290-4793-A926-71AF0C79D3CC}"/>
          </ac:picMkLst>
        </pc:picChg>
        <pc:picChg chg="add mod">
          <ac:chgData name="Mikhaylov Vasily" userId="22298cd9a3f92ff7" providerId="Windows Live" clId="Web-{40CF0712-7EA9-4518-A41C-E87F6AECE0DE}" dt="2021-03-31T21:40:43.361" v="2644" actId="1076"/>
          <ac:picMkLst>
            <pc:docMk/>
            <pc:sldMk cId="1365579836" sldId="267"/>
            <ac:picMk id="25" creationId="{4D9D8627-5737-4EA4-B335-39C2AB7A5651}"/>
          </ac:picMkLst>
        </pc:picChg>
        <pc:picChg chg="add mod">
          <ac:chgData name="Mikhaylov Vasily" userId="22298cd9a3f92ff7" providerId="Windows Live" clId="Web-{40CF0712-7EA9-4518-A41C-E87F6AECE0DE}" dt="2021-03-31T21:40:07.016" v="2638" actId="1076"/>
          <ac:picMkLst>
            <pc:docMk/>
            <pc:sldMk cId="1365579836" sldId="267"/>
            <ac:picMk id="26" creationId="{38F880FF-9318-4200-9EC6-DC25FC6CE1D3}"/>
          </ac:picMkLst>
        </pc:picChg>
      </pc:sldChg>
      <pc:sldChg chg="addSp delSp modSp add replId">
        <pc:chgData name="Mikhaylov Vasily" userId="22298cd9a3f92ff7" providerId="Windows Live" clId="Web-{40CF0712-7EA9-4518-A41C-E87F6AECE0DE}" dt="2021-03-31T22:16:04.160" v="3689" actId="14100"/>
        <pc:sldMkLst>
          <pc:docMk/>
          <pc:sldMk cId="1161749276" sldId="268"/>
        </pc:sldMkLst>
        <pc:spChg chg="add mod">
          <ac:chgData name="Mikhaylov Vasily" userId="22298cd9a3f92ff7" providerId="Windows Live" clId="Web-{40CF0712-7EA9-4518-A41C-E87F6AECE0DE}" dt="2021-03-31T22:05:26.765" v="3252" actId="20577"/>
          <ac:spMkLst>
            <pc:docMk/>
            <pc:sldMk cId="1161749276" sldId="268"/>
            <ac:spMk id="2" creationId="{75A4DCCD-0BFD-4F52-9936-7E7154C4554A}"/>
          </ac:spMkLst>
        </pc:spChg>
        <pc:spChg chg="del">
          <ac:chgData name="Mikhaylov Vasily" userId="22298cd9a3f92ff7" providerId="Windows Live" clId="Web-{40CF0712-7EA9-4518-A41C-E87F6AECE0DE}" dt="2021-03-31T21:42:34.099" v="2695"/>
          <ac:spMkLst>
            <pc:docMk/>
            <pc:sldMk cId="1161749276" sldId="268"/>
            <ac:spMk id="10" creationId="{6500C4ED-1E01-44AF-BF6C-03AB693AA4B3}"/>
          </ac:spMkLst>
        </pc:spChg>
        <pc:spChg chg="mod">
          <ac:chgData name="Mikhaylov Vasily" userId="22298cd9a3f92ff7" providerId="Windows Live" clId="Web-{40CF0712-7EA9-4518-A41C-E87F6AECE0DE}" dt="2021-03-31T22:06:05.719" v="3260" actId="20577"/>
          <ac:spMkLst>
            <pc:docMk/>
            <pc:sldMk cId="1161749276" sldId="268"/>
            <ac:spMk id="13" creationId="{F8332172-86B8-4192-8BAA-FF3C8455E9DD}"/>
          </ac:spMkLst>
        </pc:spChg>
        <pc:spChg chg="del">
          <ac:chgData name="Mikhaylov Vasily" userId="22298cd9a3f92ff7" providerId="Windows Live" clId="Web-{40CF0712-7EA9-4518-A41C-E87F6AECE0DE}" dt="2021-03-31T21:42:32.692" v="2694"/>
          <ac:spMkLst>
            <pc:docMk/>
            <pc:sldMk cId="1161749276" sldId="268"/>
            <ac:spMk id="15" creationId="{1039F382-B2BB-4871-A209-B8B7C9FEBBF9}"/>
          </ac:spMkLst>
        </pc:spChg>
        <pc:spChg chg="mod">
          <ac:chgData name="Mikhaylov Vasily" userId="22298cd9a3f92ff7" providerId="Windows Live" clId="Web-{40CF0712-7EA9-4518-A41C-E87F6AECE0DE}" dt="2021-03-31T21:42:43.740" v="2698" actId="14100"/>
          <ac:spMkLst>
            <pc:docMk/>
            <pc:sldMk cId="1161749276" sldId="268"/>
            <ac:spMk id="22" creationId="{9F7C20E5-968E-4330-970C-3DF6AE80DAFD}"/>
          </ac:spMkLst>
        </pc:spChg>
        <pc:spChg chg="add mod">
          <ac:chgData name="Mikhaylov Vasily" userId="22298cd9a3f92ff7" providerId="Windows Live" clId="Web-{40CF0712-7EA9-4518-A41C-E87F6AECE0DE}" dt="2021-03-31T22:16:04.160" v="3689" actId="14100"/>
          <ac:spMkLst>
            <pc:docMk/>
            <pc:sldMk cId="1161749276" sldId="268"/>
            <ac:spMk id="23" creationId="{BD16DC0A-3FEE-4C8D-9071-8B1837685379}"/>
          </ac:spMkLst>
        </pc:spChg>
        <pc:spChg chg="mod">
          <ac:chgData name="Mikhaylov Vasily" userId="22298cd9a3f92ff7" providerId="Windows Live" clId="Web-{40CF0712-7EA9-4518-A41C-E87F6AECE0DE}" dt="2021-03-31T21:42:50.490" v="2700" actId="1076"/>
          <ac:spMkLst>
            <pc:docMk/>
            <pc:sldMk cId="1161749276" sldId="268"/>
            <ac:spMk id="24" creationId="{AE28D67C-D8FA-4F21-8A19-B596C1B1751E}"/>
          </ac:spMkLst>
        </pc:spChg>
        <pc:grpChg chg="del">
          <ac:chgData name="Mikhaylov Vasily" userId="22298cd9a3f92ff7" providerId="Windows Live" clId="Web-{40CF0712-7EA9-4518-A41C-E87F6AECE0DE}" dt="2021-03-31T21:42:30.989" v="2693"/>
          <ac:grpSpMkLst>
            <pc:docMk/>
            <pc:sldMk cId="1161749276" sldId="268"/>
            <ac:grpSpMk id="20" creationId="{E006645B-80E3-425C-A986-B554AAB086DF}"/>
          </ac:grpSpMkLst>
        </pc:grpChg>
        <pc:grpChg chg="mod">
          <ac:chgData name="Mikhaylov Vasily" userId="22298cd9a3f92ff7" providerId="Windows Live" clId="Web-{40CF0712-7EA9-4518-A41C-E87F6AECE0DE}" dt="2021-03-31T21:42:45.802" v="2699" actId="1076"/>
          <ac:grpSpMkLst>
            <pc:docMk/>
            <pc:sldMk cId="1161749276" sldId="268"/>
            <ac:grpSpMk id="27" creationId="{9E0526B7-F0C1-4275-ADE2-D8098D0A9D09}"/>
          </ac:grpSpMkLst>
        </pc:grpChg>
        <pc:picChg chg="add mod">
          <ac:chgData name="Mikhaylov Vasily" userId="22298cd9a3f92ff7" providerId="Windows Live" clId="Web-{40CF0712-7EA9-4518-A41C-E87F6AECE0DE}" dt="2021-03-31T22:03:17.808" v="3219" actId="1076"/>
          <ac:picMkLst>
            <pc:docMk/>
            <pc:sldMk cId="1161749276" sldId="268"/>
            <ac:picMk id="3" creationId="{A6D3BCDB-CFD3-49E4-90D2-DFC101ACB766}"/>
          </ac:picMkLst>
        </pc:picChg>
      </pc:sldChg>
      <pc:sldChg chg="delSp add del replId">
        <pc:chgData name="Mikhaylov Vasily" userId="22298cd9a3f92ff7" providerId="Windows Live" clId="Web-{40CF0712-7EA9-4518-A41C-E87F6AECE0DE}" dt="2021-03-31T21:19:30.119" v="2287"/>
        <pc:sldMkLst>
          <pc:docMk/>
          <pc:sldMk cId="1870146505" sldId="268"/>
        </pc:sldMkLst>
        <pc:picChg chg="del">
          <ac:chgData name="Mikhaylov Vasily" userId="22298cd9a3f92ff7" providerId="Windows Live" clId="Web-{40CF0712-7EA9-4518-A41C-E87F6AECE0DE}" dt="2021-03-31T21:19:17.900" v="2286"/>
          <ac:picMkLst>
            <pc:docMk/>
            <pc:sldMk cId="1870146505" sldId="268"/>
            <ac:picMk id="4" creationId="{15D046E0-63E0-4DF3-B2FC-28F83BAADFFC}"/>
          </ac:picMkLst>
        </pc:picChg>
      </pc:sldChg>
      <pc:sldChg chg="addSp delSp modSp add replId">
        <pc:chgData name="Mikhaylov Vasily" userId="22298cd9a3f92ff7" providerId="Windows Live" clId="Web-{40CF0712-7EA9-4518-A41C-E87F6AECE0DE}" dt="2021-03-31T22:20:03.761" v="3811" actId="20577"/>
        <pc:sldMkLst>
          <pc:docMk/>
          <pc:sldMk cId="1128957281" sldId="269"/>
        </pc:sldMkLst>
        <pc:spChg chg="mod">
          <ac:chgData name="Mikhaylov Vasily" userId="22298cd9a3f92ff7" providerId="Windows Live" clId="Web-{40CF0712-7EA9-4518-A41C-E87F6AECE0DE}" dt="2021-03-31T22:15:34.706" v="3685" actId="20577"/>
          <ac:spMkLst>
            <pc:docMk/>
            <pc:sldMk cId="1128957281" sldId="269"/>
            <ac:spMk id="2" creationId="{75A4DCCD-0BFD-4F52-9936-7E7154C4554A}"/>
          </ac:spMkLst>
        </pc:spChg>
        <pc:spChg chg="add mod">
          <ac:chgData name="Mikhaylov Vasily" userId="22298cd9a3f92ff7" providerId="Windows Live" clId="Web-{40CF0712-7EA9-4518-A41C-E87F6AECE0DE}" dt="2021-03-31T22:14:30.095" v="3602" actId="1076"/>
          <ac:spMkLst>
            <pc:docMk/>
            <pc:sldMk cId="1128957281" sldId="269"/>
            <ac:spMk id="5" creationId="{9DC16B9A-3B80-483F-A587-C7B8FE6A7078}"/>
          </ac:spMkLst>
        </pc:spChg>
        <pc:spChg chg="add del mod">
          <ac:chgData name="Mikhaylov Vasily" userId="22298cd9a3f92ff7" providerId="Windows Live" clId="Web-{40CF0712-7EA9-4518-A41C-E87F6AECE0DE}" dt="2021-03-31T22:19:56.698" v="3809"/>
          <ac:spMkLst>
            <pc:docMk/>
            <pc:sldMk cId="1128957281" sldId="269"/>
            <ac:spMk id="7" creationId="{ADCC5EEA-55E6-4042-89AF-5487622225B8}"/>
          </ac:spMkLst>
        </pc:spChg>
        <pc:spChg chg="add mod">
          <ac:chgData name="Mikhaylov Vasily" userId="22298cd9a3f92ff7" providerId="Windows Live" clId="Web-{40CF0712-7EA9-4518-A41C-E87F6AECE0DE}" dt="2021-03-31T22:20:03.761" v="3811" actId="20577"/>
          <ac:spMkLst>
            <pc:docMk/>
            <pc:sldMk cId="1128957281" sldId="269"/>
            <ac:spMk id="8" creationId="{182FD461-81B9-408B-A218-702A950AD449}"/>
          </ac:spMkLst>
        </pc:spChg>
        <pc:spChg chg="del">
          <ac:chgData name="Mikhaylov Vasily" userId="22298cd9a3f92ff7" providerId="Windows Live" clId="Web-{40CF0712-7EA9-4518-A41C-E87F6AECE0DE}" dt="2021-03-31T22:09:27.835" v="3294"/>
          <ac:spMkLst>
            <pc:docMk/>
            <pc:sldMk cId="1128957281" sldId="269"/>
            <ac:spMk id="22" creationId="{9F7C20E5-968E-4330-970C-3DF6AE80DAFD}"/>
          </ac:spMkLst>
        </pc:spChg>
        <pc:spChg chg="del">
          <ac:chgData name="Mikhaylov Vasily" userId="22298cd9a3f92ff7" providerId="Windows Live" clId="Web-{40CF0712-7EA9-4518-A41C-E87F6AECE0DE}" dt="2021-03-31T22:09:20.663" v="3290"/>
          <ac:spMkLst>
            <pc:docMk/>
            <pc:sldMk cId="1128957281" sldId="269"/>
            <ac:spMk id="23" creationId="{BD16DC0A-3FEE-4C8D-9071-8B1837685379}"/>
          </ac:spMkLst>
        </pc:spChg>
        <pc:spChg chg="del">
          <ac:chgData name="Mikhaylov Vasily" userId="22298cd9a3f92ff7" providerId="Windows Live" clId="Web-{40CF0712-7EA9-4518-A41C-E87F6AECE0DE}" dt="2021-03-31T22:09:22.007" v="3291"/>
          <ac:spMkLst>
            <pc:docMk/>
            <pc:sldMk cId="1128957281" sldId="269"/>
            <ac:spMk id="24" creationId="{AE28D67C-D8FA-4F21-8A19-B596C1B1751E}"/>
          </ac:spMkLst>
        </pc:spChg>
        <pc:grpChg chg="del">
          <ac:chgData name="Mikhaylov Vasily" userId="22298cd9a3f92ff7" providerId="Windows Live" clId="Web-{40CF0712-7EA9-4518-A41C-E87F6AECE0DE}" dt="2021-03-31T22:08:41.708" v="3286"/>
          <ac:grpSpMkLst>
            <pc:docMk/>
            <pc:sldMk cId="1128957281" sldId="269"/>
            <ac:grpSpMk id="27" creationId="{9E0526B7-F0C1-4275-ADE2-D8098D0A9D09}"/>
          </ac:grpSpMkLst>
        </pc:grpChg>
        <pc:picChg chg="del">
          <ac:chgData name="Mikhaylov Vasily" userId="22298cd9a3f92ff7" providerId="Windows Live" clId="Web-{40CF0712-7EA9-4518-A41C-E87F6AECE0DE}" dt="2021-03-31T22:09:22.553" v="3292"/>
          <ac:picMkLst>
            <pc:docMk/>
            <pc:sldMk cId="1128957281" sldId="269"/>
            <ac:picMk id="3" creationId="{A6D3BCDB-CFD3-49E4-90D2-DFC101ACB766}"/>
          </ac:picMkLst>
        </pc:picChg>
        <pc:picChg chg="add del mod">
          <ac:chgData name="Mikhaylov Vasily" userId="22298cd9a3f92ff7" providerId="Windows Live" clId="Web-{40CF0712-7EA9-4518-A41C-E87F6AECE0DE}" dt="2021-03-31T22:11:53.668" v="3404"/>
          <ac:picMkLst>
            <pc:docMk/>
            <pc:sldMk cId="1128957281" sldId="269"/>
            <ac:picMk id="4" creationId="{C807184C-67F8-4C92-A964-2907E27826A9}"/>
          </ac:picMkLst>
        </pc:picChg>
        <pc:picChg chg="add mod ord">
          <ac:chgData name="Mikhaylov Vasily" userId="22298cd9a3f92ff7" providerId="Windows Live" clId="Web-{40CF0712-7EA9-4518-A41C-E87F6AECE0DE}" dt="2021-03-31T22:11:52.355" v="3403"/>
          <ac:picMkLst>
            <pc:docMk/>
            <pc:sldMk cId="1128957281" sldId="269"/>
            <ac:picMk id="6" creationId="{4AA337B5-A51E-4326-9012-56C50F1A1DE9}"/>
          </ac:picMkLst>
        </pc:picChg>
      </pc:sldChg>
      <pc:sldChg chg="addSp delSp modSp new">
        <pc:chgData name="Mikhaylov Vasily" userId="22298cd9a3f92ff7" providerId="Windows Live" clId="Web-{40CF0712-7EA9-4518-A41C-E87F6AECE0DE}" dt="2021-03-31T22:29:12.375" v="4184" actId="20577"/>
        <pc:sldMkLst>
          <pc:docMk/>
          <pc:sldMk cId="1319776263" sldId="270"/>
        </pc:sldMkLst>
        <pc:spChg chg="del mod">
          <ac:chgData name="Mikhaylov Vasily" userId="22298cd9a3f92ff7" providerId="Windows Live" clId="Web-{40CF0712-7EA9-4518-A41C-E87F6AECE0DE}" dt="2021-03-31T22:21:44.420" v="3819"/>
          <ac:spMkLst>
            <pc:docMk/>
            <pc:sldMk cId="1319776263" sldId="270"/>
            <ac:spMk id="2" creationId="{B7CFC718-4CC9-43C1-B6A7-B1EB024D7557}"/>
          </ac:spMkLst>
        </pc:spChg>
        <pc:spChg chg="mod">
          <ac:chgData name="Mikhaylov Vasily" userId="22298cd9a3f92ff7" providerId="Windows Live" clId="Web-{40CF0712-7EA9-4518-A41C-E87F6AECE0DE}" dt="2021-03-31T22:29:12.375" v="4184" actId="20577"/>
          <ac:spMkLst>
            <pc:docMk/>
            <pc:sldMk cId="1319776263" sldId="270"/>
            <ac:spMk id="3" creationId="{F27322AE-9DD3-46D6-B9EA-2197379FB9D2}"/>
          </ac:spMkLst>
        </pc:spChg>
        <pc:spChg chg="add del mod">
          <ac:chgData name="Mikhaylov Vasily" userId="22298cd9a3f92ff7" providerId="Windows Live" clId="Web-{40CF0712-7EA9-4518-A41C-E87F6AECE0DE}" dt="2021-03-31T22:21:47.483" v="3821"/>
          <ac:spMkLst>
            <pc:docMk/>
            <pc:sldMk cId="1319776263" sldId="270"/>
            <ac:spMk id="5" creationId="{4D0C0B7D-75C3-4763-8165-3202DAB48AB1}"/>
          </ac:spMkLst>
        </pc:spChg>
        <pc:spChg chg="add mod">
          <ac:chgData name="Mikhaylov Vasily" userId="22298cd9a3f92ff7" providerId="Windows Live" clId="Web-{40CF0712-7EA9-4518-A41C-E87F6AECE0DE}" dt="2021-03-31T22:21:57.249" v="3829" actId="20577"/>
          <ac:spMkLst>
            <pc:docMk/>
            <pc:sldMk cId="1319776263" sldId="270"/>
            <ac:spMk id="7" creationId="{1AB39400-1141-4ADE-9D26-9E871467911B}"/>
          </ac:spMkLst>
        </pc:spChg>
      </pc:sldChg>
    </pc:docChg>
  </pc:docChgLst>
  <pc:docChgLst>
    <pc:chgData name="Mikhaylov Vasily" userId="22298cd9a3f92ff7" providerId="Windows Live" clId="Web-{A7D8358A-37EA-4437-8304-7F2689AC082E}"/>
    <pc:docChg chg="modSld addMainMaster delMainMaster">
      <pc:chgData name="Mikhaylov Vasily" userId="22298cd9a3f92ff7" providerId="Windows Live" clId="Web-{A7D8358A-37EA-4437-8304-7F2689AC082E}" dt="2021-05-30T01:49:06.851" v="223" actId="14100"/>
      <pc:docMkLst>
        <pc:docMk/>
      </pc:docMkLst>
      <pc:sldChg chg="addSp delSp modSp mod modClrScheme delDesignElem chgLayout">
        <pc:chgData name="Mikhaylov Vasily" userId="22298cd9a3f92ff7" providerId="Windows Live" clId="Web-{A7D8358A-37EA-4437-8304-7F2689AC082E}" dt="2021-05-30T01:49:06.851" v="223" actId="14100"/>
        <pc:sldMkLst>
          <pc:docMk/>
          <pc:sldMk cId="1351651579" sldId="256"/>
        </pc:sldMkLst>
        <pc:spChg chg="del mod">
          <ac:chgData name="Mikhaylov Vasily" userId="22298cd9a3f92ff7" providerId="Windows Live" clId="Web-{A7D8358A-37EA-4437-8304-7F2689AC082E}" dt="2021-05-30T01:45:43.704" v="158"/>
          <ac:spMkLst>
            <pc:docMk/>
            <pc:sldMk cId="1351651579" sldId="256"/>
            <ac:spMk id="2" creationId="{00000000-0000-0000-0000-000000000000}"/>
          </ac:spMkLst>
        </pc:spChg>
        <pc:spChg chg="add mod ord">
          <ac:chgData name="Mikhaylov Vasily" userId="22298cd9a3f92ff7" providerId="Windows Live" clId="Web-{A7D8358A-37EA-4437-8304-7F2689AC082E}" dt="2021-05-30T01:47:39.863" v="173" actId="20577"/>
          <ac:spMkLst>
            <pc:docMk/>
            <pc:sldMk cId="1351651579" sldId="256"/>
            <ac:spMk id="4" creationId="{BCEB5A53-B814-4A9E-AE50-7AA1BDC9B1B2}"/>
          </ac:spMkLst>
        </pc:spChg>
        <pc:spChg chg="add mod">
          <ac:chgData name="Mikhaylov Vasily" userId="22298cd9a3f92ff7" providerId="Windows Live" clId="Web-{A7D8358A-37EA-4437-8304-7F2689AC082E}" dt="2021-05-30T01:49:06.851" v="223" actId="14100"/>
          <ac:spMkLst>
            <pc:docMk/>
            <pc:sldMk cId="1351651579" sldId="256"/>
            <ac:spMk id="5" creationId="{06D0EAF7-3CFB-43F3-81B0-CE76DFCBF19D}"/>
          </ac:spMkLst>
        </pc:spChg>
        <pc:spChg chg="add del">
          <ac:chgData name="Mikhaylov Vasily" userId="22298cd9a3f92ff7" providerId="Windows Live" clId="Web-{A7D8358A-37EA-4437-8304-7F2689AC082E}" dt="2021-05-30T01:46:52.096" v="162"/>
          <ac:spMkLst>
            <pc:docMk/>
            <pc:sldMk cId="1351651579" sldId="256"/>
            <ac:spMk id="7" creationId="{2A8AA5BC-4F7A-4226-8F99-6D824B226A97}"/>
          </ac:spMkLst>
        </pc:spChg>
        <pc:spChg chg="add del">
          <ac:chgData name="Mikhaylov Vasily" userId="22298cd9a3f92ff7" providerId="Windows Live" clId="Web-{A7D8358A-37EA-4437-8304-7F2689AC082E}" dt="2021-05-30T01:46:52.096" v="162"/>
          <ac:spMkLst>
            <pc:docMk/>
            <pc:sldMk cId="1351651579" sldId="256"/>
            <ac:spMk id="9" creationId="{3E5445C6-DD42-4979-86FF-03730E8C6DB0}"/>
          </ac:spMkLst>
        </pc:spChg>
        <pc:cxnChg chg="add del">
          <ac:chgData name="Mikhaylov Vasily" userId="22298cd9a3f92ff7" providerId="Windows Live" clId="Web-{A7D8358A-37EA-4437-8304-7F2689AC082E}" dt="2021-05-30T01:46:52.096" v="162"/>
          <ac:cxnSpMkLst>
            <pc:docMk/>
            <pc:sldMk cId="1351651579" sldId="256"/>
            <ac:cxnSpMk id="11" creationId="{45000665-DFC7-417E-8FD7-516A0F15C975}"/>
          </ac:cxnSpMkLst>
        </pc:cxnChg>
      </pc:sldChg>
      <pc:sldChg chg="addSp delSp modSp mod modClrScheme delDesignElem chgLayout">
        <pc:chgData name="Mikhaylov Vasily" userId="22298cd9a3f92ff7" providerId="Windows Live" clId="Web-{A7D8358A-37EA-4437-8304-7F2689AC082E}" dt="2021-05-30T01:46:52.096" v="162"/>
        <pc:sldMkLst>
          <pc:docMk/>
          <pc:sldMk cId="3500341722" sldId="259"/>
        </pc:sldMkLst>
        <pc:spChg chg="mod ord">
          <ac:chgData name="Mikhaylov Vasily" userId="22298cd9a3f92ff7" providerId="Windows Live" clId="Web-{A7D8358A-37EA-4437-8304-7F2689AC082E}" dt="2021-05-30T01:46:52.096" v="162"/>
          <ac:spMkLst>
            <pc:docMk/>
            <pc:sldMk cId="3500341722" sldId="259"/>
            <ac:spMk id="2" creationId="{2F16D264-D1D3-485B-80B9-AA1EBF587964}"/>
          </ac:spMkLst>
        </pc:spChg>
        <pc:spChg chg="add del">
          <ac:chgData name="Mikhaylov Vasily" userId="22298cd9a3f92ff7" providerId="Windows Live" clId="Web-{A7D8358A-37EA-4437-8304-7F2689AC082E}" dt="2021-05-30T01:46:52.096" v="162"/>
          <ac:spMkLst>
            <pc:docMk/>
            <pc:sldMk cId="3500341722" sldId="259"/>
            <ac:spMk id="10" creationId="{823AC064-BC96-4F32-8AE1-B2FD38754823}"/>
          </ac:spMkLst>
        </pc:spChg>
        <pc:picChg chg="mod ord">
          <ac:chgData name="Mikhaylov Vasily" userId="22298cd9a3f92ff7" providerId="Windows Live" clId="Web-{A7D8358A-37EA-4437-8304-7F2689AC082E}" dt="2021-05-30T01:46:52.096" v="162"/>
          <ac:picMkLst>
            <pc:docMk/>
            <pc:sldMk cId="3500341722" sldId="259"/>
            <ac:picMk id="7" creationId="{67504FA6-3E3B-4CEC-844B-6A3A7BAC528B}"/>
          </ac:picMkLst>
        </pc:picChg>
        <pc:cxnChg chg="add del">
          <ac:chgData name="Mikhaylov Vasily" userId="22298cd9a3f92ff7" providerId="Windows Live" clId="Web-{A7D8358A-37EA-4437-8304-7F2689AC082E}" dt="2021-05-30T01:46:52.096" v="162"/>
          <ac:cxnSpMkLst>
            <pc:docMk/>
            <pc:sldMk cId="3500341722" sldId="259"/>
            <ac:cxnSpMk id="12" creationId="{7E7C77BC-7138-40B1-A15B-20F57A494629}"/>
          </ac:cxnSpMkLst>
        </pc:cxnChg>
        <pc:cxnChg chg="add del">
          <ac:chgData name="Mikhaylov Vasily" userId="22298cd9a3f92ff7" providerId="Windows Live" clId="Web-{A7D8358A-37EA-4437-8304-7F2689AC082E}" dt="2021-05-30T01:46:52.096" v="162"/>
          <ac:cxnSpMkLst>
            <pc:docMk/>
            <pc:sldMk cId="3500341722" sldId="259"/>
            <ac:cxnSpMk id="14" creationId="{DB146403-F3D6-484B-B2ED-97F9565D0370}"/>
          </ac:cxnSpMkLst>
        </pc:cxnChg>
      </pc:sldChg>
      <pc:sldChg chg="addSp delSp modSp mod modClrScheme delDesignElem chgLayout">
        <pc:chgData name="Mikhaylov Vasily" userId="22298cd9a3f92ff7" providerId="Windows Live" clId="Web-{A7D8358A-37EA-4437-8304-7F2689AC082E}" dt="2021-05-30T01:46:52.096" v="162"/>
        <pc:sldMkLst>
          <pc:docMk/>
          <pc:sldMk cId="629368006" sldId="260"/>
        </pc:sldMkLst>
        <pc:spChg chg="mod ord">
          <ac:chgData name="Mikhaylov Vasily" userId="22298cd9a3f92ff7" providerId="Windows Live" clId="Web-{A7D8358A-37EA-4437-8304-7F2689AC082E}" dt="2021-05-30T01:46:52.096" v="162"/>
          <ac:spMkLst>
            <pc:docMk/>
            <pc:sldMk cId="629368006" sldId="260"/>
            <ac:spMk id="2" creationId="{178486D8-1B46-4396-AC3C-3F6BF79EBACF}"/>
          </ac:spMkLst>
        </pc:spChg>
        <pc:spChg chg="add del">
          <ac:chgData name="Mikhaylov Vasily" userId="22298cd9a3f92ff7" providerId="Windows Live" clId="Web-{A7D8358A-37EA-4437-8304-7F2689AC082E}" dt="2021-05-30T01:46:52.096" v="162"/>
          <ac:spMkLst>
            <pc:docMk/>
            <pc:sldMk cId="629368006" sldId="260"/>
            <ac:spMk id="9" creationId="{CEB41C5C-0F34-4DDA-9D7C-5E717F35F60C}"/>
          </ac:spMkLst>
        </pc:spChg>
        <pc:spChg chg="mod ord">
          <ac:chgData name="Mikhaylov Vasily" userId="22298cd9a3f92ff7" providerId="Windows Live" clId="Web-{A7D8358A-37EA-4437-8304-7F2689AC082E}" dt="2021-05-30T01:46:52.096" v="162"/>
          <ac:spMkLst>
            <pc:docMk/>
            <pc:sldMk cId="629368006" sldId="260"/>
            <ac:spMk id="12" creationId="{FE59B637-29E5-4C9A-B3BE-A8077BDE6746}"/>
          </ac:spMkLst>
        </pc:spChg>
        <pc:cxnChg chg="add del">
          <ac:chgData name="Mikhaylov Vasily" userId="22298cd9a3f92ff7" providerId="Windows Live" clId="Web-{A7D8358A-37EA-4437-8304-7F2689AC082E}" dt="2021-05-30T01:46:52.096" v="162"/>
          <ac:cxnSpMkLst>
            <pc:docMk/>
            <pc:sldMk cId="629368006" sldId="260"/>
            <ac:cxnSpMk id="10" creationId="{57E1E5E6-F385-4E9C-B201-BA5BDE5CAD52}"/>
          </ac:cxnSpMkLst>
        </pc:cxnChg>
      </pc:sldChg>
      <pc:sldChg chg="addSp delSp modSp mod modClrScheme delDesignElem chgLayout">
        <pc:chgData name="Mikhaylov Vasily" userId="22298cd9a3f92ff7" providerId="Windows Live" clId="Web-{A7D8358A-37EA-4437-8304-7F2689AC082E}" dt="2021-05-30T01:46:52.096" v="162"/>
        <pc:sldMkLst>
          <pc:docMk/>
          <pc:sldMk cId="2240368644" sldId="261"/>
        </pc:sldMkLst>
        <pc:spChg chg="mod ord">
          <ac:chgData name="Mikhaylov Vasily" userId="22298cd9a3f92ff7" providerId="Windows Live" clId="Web-{A7D8358A-37EA-4437-8304-7F2689AC082E}" dt="2021-05-30T01:46:52.096" v="162"/>
          <ac:spMkLst>
            <pc:docMk/>
            <pc:sldMk cId="2240368644" sldId="261"/>
            <ac:spMk id="2" creationId="{2F16D264-D1D3-485B-80B9-AA1EBF587964}"/>
          </ac:spMkLst>
        </pc:spChg>
        <pc:spChg chg="add del">
          <ac:chgData name="Mikhaylov Vasily" userId="22298cd9a3f92ff7" providerId="Windows Live" clId="Web-{A7D8358A-37EA-4437-8304-7F2689AC082E}" dt="2021-05-30T01:46:52.096" v="162"/>
          <ac:spMkLst>
            <pc:docMk/>
            <pc:sldMk cId="2240368644" sldId="261"/>
            <ac:spMk id="10" creationId="{823AC064-BC96-4F32-8AE1-B2FD38754823}"/>
          </ac:spMkLst>
        </pc:spChg>
        <pc:cxnChg chg="add del">
          <ac:chgData name="Mikhaylov Vasily" userId="22298cd9a3f92ff7" providerId="Windows Live" clId="Web-{A7D8358A-37EA-4437-8304-7F2689AC082E}" dt="2021-05-30T01:46:52.096" v="162"/>
          <ac:cxnSpMkLst>
            <pc:docMk/>
            <pc:sldMk cId="2240368644" sldId="261"/>
            <ac:cxnSpMk id="12" creationId="{7E7C77BC-7138-40B1-A15B-20F57A494629}"/>
          </ac:cxnSpMkLst>
        </pc:cxnChg>
        <pc:cxnChg chg="add del">
          <ac:chgData name="Mikhaylov Vasily" userId="22298cd9a3f92ff7" providerId="Windows Live" clId="Web-{A7D8358A-37EA-4437-8304-7F2689AC082E}" dt="2021-05-30T01:46:52.096" v="162"/>
          <ac:cxnSpMkLst>
            <pc:docMk/>
            <pc:sldMk cId="2240368644" sldId="261"/>
            <ac:cxnSpMk id="14" creationId="{DB146403-F3D6-484B-B2ED-97F9565D0370}"/>
          </ac:cxnSpMkLst>
        </pc:cxnChg>
      </pc:sldChg>
      <pc:sldChg chg="addSp delSp modSp mod modClrScheme delDesignElem chgLayout">
        <pc:chgData name="Mikhaylov Vasily" userId="22298cd9a3f92ff7" providerId="Windows Live" clId="Web-{A7D8358A-37EA-4437-8304-7F2689AC082E}" dt="2021-05-30T01:46:52.096" v="162"/>
        <pc:sldMkLst>
          <pc:docMk/>
          <pc:sldMk cId="3394674881" sldId="262"/>
        </pc:sldMkLst>
        <pc:spChg chg="mod ord">
          <ac:chgData name="Mikhaylov Vasily" userId="22298cd9a3f92ff7" providerId="Windows Live" clId="Web-{A7D8358A-37EA-4437-8304-7F2689AC082E}" dt="2021-05-30T01:46:52.096" v="162"/>
          <ac:spMkLst>
            <pc:docMk/>
            <pc:sldMk cId="3394674881" sldId="262"/>
            <ac:spMk id="7" creationId="{D1ACE15B-D8C2-424D-9611-4D34D25B2B89}"/>
          </ac:spMkLst>
        </pc:spChg>
        <pc:spChg chg="add del">
          <ac:chgData name="Mikhaylov Vasily" userId="22298cd9a3f92ff7" providerId="Windows Live" clId="Web-{A7D8358A-37EA-4437-8304-7F2689AC082E}" dt="2021-05-30T01:46:52.096" v="162"/>
          <ac:spMkLst>
            <pc:docMk/>
            <pc:sldMk cId="3394674881" sldId="262"/>
            <ac:spMk id="10" creationId="{823AC064-BC96-4F32-8AE1-B2FD38754823}"/>
          </ac:spMkLst>
        </pc:spChg>
        <pc:cxnChg chg="add del">
          <ac:chgData name="Mikhaylov Vasily" userId="22298cd9a3f92ff7" providerId="Windows Live" clId="Web-{A7D8358A-37EA-4437-8304-7F2689AC082E}" dt="2021-05-30T01:46:52.096" v="162"/>
          <ac:cxnSpMkLst>
            <pc:docMk/>
            <pc:sldMk cId="3394674881" sldId="262"/>
            <ac:cxnSpMk id="12" creationId="{7E7C77BC-7138-40B1-A15B-20F57A494629}"/>
          </ac:cxnSpMkLst>
        </pc:cxnChg>
        <pc:cxnChg chg="add del">
          <ac:chgData name="Mikhaylov Vasily" userId="22298cd9a3f92ff7" providerId="Windows Live" clId="Web-{A7D8358A-37EA-4437-8304-7F2689AC082E}" dt="2021-05-30T01:46:52.096" v="162"/>
          <ac:cxnSpMkLst>
            <pc:docMk/>
            <pc:sldMk cId="3394674881" sldId="262"/>
            <ac:cxnSpMk id="14" creationId="{DB146403-F3D6-484B-B2ED-97F9565D0370}"/>
          </ac:cxnSpMkLst>
        </pc:cxnChg>
      </pc:sldChg>
      <pc:sldChg chg="addSp delSp mod modClrScheme delDesignElem chgLayout">
        <pc:chgData name="Mikhaylov Vasily" userId="22298cd9a3f92ff7" providerId="Windows Live" clId="Web-{A7D8358A-37EA-4437-8304-7F2689AC082E}" dt="2021-05-30T01:46:52.096" v="162"/>
        <pc:sldMkLst>
          <pc:docMk/>
          <pc:sldMk cId="576735547" sldId="263"/>
        </pc:sldMkLst>
        <pc:spChg chg="add del">
          <ac:chgData name="Mikhaylov Vasily" userId="22298cd9a3f92ff7" providerId="Windows Live" clId="Web-{A7D8358A-37EA-4437-8304-7F2689AC082E}" dt="2021-05-30T01:46:52.096" v="162"/>
          <ac:spMkLst>
            <pc:docMk/>
            <pc:sldMk cId="576735547" sldId="263"/>
            <ac:spMk id="10" creationId="{823AC064-BC96-4F32-8AE1-B2FD38754823}"/>
          </ac:spMkLst>
        </pc:spChg>
        <pc:cxnChg chg="add del">
          <ac:chgData name="Mikhaylov Vasily" userId="22298cd9a3f92ff7" providerId="Windows Live" clId="Web-{A7D8358A-37EA-4437-8304-7F2689AC082E}" dt="2021-05-30T01:46:52.096" v="162"/>
          <ac:cxnSpMkLst>
            <pc:docMk/>
            <pc:sldMk cId="576735547" sldId="263"/>
            <ac:cxnSpMk id="12" creationId="{7E7C77BC-7138-40B1-A15B-20F57A494629}"/>
          </ac:cxnSpMkLst>
        </pc:cxnChg>
        <pc:cxnChg chg="add del">
          <ac:chgData name="Mikhaylov Vasily" userId="22298cd9a3f92ff7" providerId="Windows Live" clId="Web-{A7D8358A-37EA-4437-8304-7F2689AC082E}" dt="2021-05-30T01:46:52.096" v="162"/>
          <ac:cxnSpMkLst>
            <pc:docMk/>
            <pc:sldMk cId="576735547" sldId="263"/>
            <ac:cxnSpMk id="14" creationId="{DB146403-F3D6-484B-B2ED-97F9565D0370}"/>
          </ac:cxnSpMkLst>
        </pc:cxnChg>
      </pc:sldChg>
      <pc:sldChg chg="addSp delSp modSp mod modClrScheme delDesignElem chgLayout">
        <pc:chgData name="Mikhaylov Vasily" userId="22298cd9a3f92ff7" providerId="Windows Live" clId="Web-{A7D8358A-37EA-4437-8304-7F2689AC082E}" dt="2021-05-30T01:46:52.096" v="162"/>
        <pc:sldMkLst>
          <pc:docMk/>
          <pc:sldMk cId="399818055" sldId="264"/>
        </pc:sldMkLst>
        <pc:spChg chg="mod ord">
          <ac:chgData name="Mikhaylov Vasily" userId="22298cd9a3f92ff7" providerId="Windows Live" clId="Web-{A7D8358A-37EA-4437-8304-7F2689AC082E}" dt="2021-05-30T01:46:52.096" v="162"/>
          <ac:spMkLst>
            <pc:docMk/>
            <pc:sldMk cId="399818055" sldId="264"/>
            <ac:spMk id="2" creationId="{2F16D264-D1D3-485B-80B9-AA1EBF587964}"/>
          </ac:spMkLst>
        </pc:spChg>
        <pc:spChg chg="add del">
          <ac:chgData name="Mikhaylov Vasily" userId="22298cd9a3f92ff7" providerId="Windows Live" clId="Web-{A7D8358A-37EA-4437-8304-7F2689AC082E}" dt="2021-05-30T01:46:52.096" v="162"/>
          <ac:spMkLst>
            <pc:docMk/>
            <pc:sldMk cId="399818055" sldId="264"/>
            <ac:spMk id="10" creationId="{823AC064-BC96-4F32-8AE1-B2FD38754823}"/>
          </ac:spMkLst>
        </pc:spChg>
        <pc:cxnChg chg="add del">
          <ac:chgData name="Mikhaylov Vasily" userId="22298cd9a3f92ff7" providerId="Windows Live" clId="Web-{A7D8358A-37EA-4437-8304-7F2689AC082E}" dt="2021-05-30T01:46:52.096" v="162"/>
          <ac:cxnSpMkLst>
            <pc:docMk/>
            <pc:sldMk cId="399818055" sldId="264"/>
            <ac:cxnSpMk id="12" creationId="{7E7C77BC-7138-40B1-A15B-20F57A494629}"/>
          </ac:cxnSpMkLst>
        </pc:cxnChg>
        <pc:cxnChg chg="add del">
          <ac:chgData name="Mikhaylov Vasily" userId="22298cd9a3f92ff7" providerId="Windows Live" clId="Web-{A7D8358A-37EA-4437-8304-7F2689AC082E}" dt="2021-05-30T01:46:52.096" v="162"/>
          <ac:cxnSpMkLst>
            <pc:docMk/>
            <pc:sldMk cId="399818055" sldId="264"/>
            <ac:cxnSpMk id="14" creationId="{DB146403-F3D6-484B-B2ED-97F9565D0370}"/>
          </ac:cxnSpMkLst>
        </pc:cxnChg>
      </pc:sldChg>
      <pc:sldChg chg="addSp delSp modSp mod modClrScheme delDesignElem chgLayout">
        <pc:chgData name="Mikhaylov Vasily" userId="22298cd9a3f92ff7" providerId="Windows Live" clId="Web-{A7D8358A-37EA-4437-8304-7F2689AC082E}" dt="2021-05-30T01:46:52.096" v="162"/>
        <pc:sldMkLst>
          <pc:docMk/>
          <pc:sldMk cId="3393375407" sldId="265"/>
        </pc:sldMkLst>
        <pc:spChg chg="mod ord">
          <ac:chgData name="Mikhaylov Vasily" userId="22298cd9a3f92ff7" providerId="Windows Live" clId="Web-{A7D8358A-37EA-4437-8304-7F2689AC082E}" dt="2021-05-30T01:46:52.096" v="162"/>
          <ac:spMkLst>
            <pc:docMk/>
            <pc:sldMk cId="3393375407" sldId="265"/>
            <ac:spMk id="2" creationId="{2F16D264-D1D3-485B-80B9-AA1EBF587964}"/>
          </ac:spMkLst>
        </pc:spChg>
        <pc:spChg chg="mod ord">
          <ac:chgData name="Mikhaylov Vasily" userId="22298cd9a3f92ff7" providerId="Windows Live" clId="Web-{A7D8358A-37EA-4437-8304-7F2689AC082E}" dt="2021-05-30T01:46:52.096" v="162"/>
          <ac:spMkLst>
            <pc:docMk/>
            <pc:sldMk cId="3393375407" sldId="265"/>
            <ac:spMk id="7" creationId="{36583611-D667-48A0-B4CF-579C3F6F9C3F}"/>
          </ac:spMkLst>
        </pc:spChg>
        <pc:spChg chg="add del">
          <ac:chgData name="Mikhaylov Vasily" userId="22298cd9a3f92ff7" providerId="Windows Live" clId="Web-{A7D8358A-37EA-4437-8304-7F2689AC082E}" dt="2021-05-30T01:46:52.096" v="162"/>
          <ac:spMkLst>
            <pc:docMk/>
            <pc:sldMk cId="3393375407" sldId="265"/>
            <ac:spMk id="19" creationId="{F98ED85F-DCEE-4B50-802E-71A6E3E12B04}"/>
          </ac:spMkLst>
        </pc:spChg>
        <pc:cxnChg chg="add del">
          <ac:chgData name="Mikhaylov Vasily" userId="22298cd9a3f92ff7" providerId="Windows Live" clId="Web-{A7D8358A-37EA-4437-8304-7F2689AC082E}" dt="2021-05-30T01:46:52.096" v="162"/>
          <ac:cxnSpMkLst>
            <pc:docMk/>
            <pc:sldMk cId="3393375407" sldId="265"/>
            <ac:cxnSpMk id="21" creationId="{E8E35B83-1EC3-4F87-9D54-D863463351B9}"/>
          </ac:cxnSpMkLst>
        </pc:cxnChg>
      </pc:sldChg>
      <pc:sldChg chg="addSp delSp modSp mod modClrScheme delDesignElem chgLayout">
        <pc:chgData name="Mikhaylov Vasily" userId="22298cd9a3f92ff7" providerId="Windows Live" clId="Web-{A7D8358A-37EA-4437-8304-7F2689AC082E}" dt="2021-05-30T01:46:52.096" v="162"/>
        <pc:sldMkLst>
          <pc:docMk/>
          <pc:sldMk cId="572042770" sldId="266"/>
        </pc:sldMkLst>
        <pc:spChg chg="mod ord">
          <ac:chgData name="Mikhaylov Vasily" userId="22298cd9a3f92ff7" providerId="Windows Live" clId="Web-{A7D8358A-37EA-4437-8304-7F2689AC082E}" dt="2021-05-30T01:46:52.096" v="162"/>
          <ac:spMkLst>
            <pc:docMk/>
            <pc:sldMk cId="572042770" sldId="266"/>
            <ac:spMk id="2" creationId="{2F16D264-D1D3-485B-80B9-AA1EBF587964}"/>
          </ac:spMkLst>
        </pc:spChg>
        <pc:spChg chg="mod ord">
          <ac:chgData name="Mikhaylov Vasily" userId="22298cd9a3f92ff7" providerId="Windows Live" clId="Web-{A7D8358A-37EA-4437-8304-7F2689AC082E}" dt="2021-05-30T01:46:52.096" v="162"/>
          <ac:spMkLst>
            <pc:docMk/>
            <pc:sldMk cId="572042770" sldId="266"/>
            <ac:spMk id="7" creationId="{36583611-D667-48A0-B4CF-579C3F6F9C3F}"/>
          </ac:spMkLst>
        </pc:spChg>
        <pc:spChg chg="add del">
          <ac:chgData name="Mikhaylov Vasily" userId="22298cd9a3f92ff7" providerId="Windows Live" clId="Web-{A7D8358A-37EA-4437-8304-7F2689AC082E}" dt="2021-05-30T01:46:52.096" v="162"/>
          <ac:spMkLst>
            <pc:docMk/>
            <pc:sldMk cId="572042770" sldId="266"/>
            <ac:spMk id="19" creationId="{F98ED85F-DCEE-4B50-802E-71A6E3E12B04}"/>
          </ac:spMkLst>
        </pc:spChg>
        <pc:cxnChg chg="add del">
          <ac:chgData name="Mikhaylov Vasily" userId="22298cd9a3f92ff7" providerId="Windows Live" clId="Web-{A7D8358A-37EA-4437-8304-7F2689AC082E}" dt="2021-05-30T01:46:52.096" v="162"/>
          <ac:cxnSpMkLst>
            <pc:docMk/>
            <pc:sldMk cId="572042770" sldId="266"/>
            <ac:cxnSpMk id="21" creationId="{E8E35B83-1EC3-4F87-9D54-D863463351B9}"/>
          </ac:cxnSpMkLst>
        </pc:cxnChg>
      </pc:sldChg>
      <pc:sldChg chg="mod modClrScheme chgLayout">
        <pc:chgData name="Mikhaylov Vasily" userId="22298cd9a3f92ff7" providerId="Windows Live" clId="Web-{A7D8358A-37EA-4437-8304-7F2689AC082E}" dt="2021-05-30T01:46:52.096" v="162"/>
        <pc:sldMkLst>
          <pc:docMk/>
          <pc:sldMk cId="1365579836" sldId="267"/>
        </pc:sldMkLst>
      </pc:sldChg>
      <pc:sldChg chg="mod modClrScheme chgLayout">
        <pc:chgData name="Mikhaylov Vasily" userId="22298cd9a3f92ff7" providerId="Windows Live" clId="Web-{A7D8358A-37EA-4437-8304-7F2689AC082E}" dt="2021-05-30T01:46:52.096" v="162"/>
        <pc:sldMkLst>
          <pc:docMk/>
          <pc:sldMk cId="1161749276" sldId="268"/>
        </pc:sldMkLst>
      </pc:sldChg>
      <pc:sldChg chg="mod modClrScheme chgLayout">
        <pc:chgData name="Mikhaylov Vasily" userId="22298cd9a3f92ff7" providerId="Windows Live" clId="Web-{A7D8358A-37EA-4437-8304-7F2689AC082E}" dt="2021-05-30T01:46:52.096" v="162"/>
        <pc:sldMkLst>
          <pc:docMk/>
          <pc:sldMk cId="1128957281" sldId="269"/>
        </pc:sldMkLst>
      </pc:sldChg>
      <pc:sldChg chg="modSp mod modClrScheme chgLayout">
        <pc:chgData name="Mikhaylov Vasily" userId="22298cd9a3f92ff7" providerId="Windows Live" clId="Web-{A7D8358A-37EA-4437-8304-7F2689AC082E}" dt="2021-05-30T01:46:52.096" v="162"/>
        <pc:sldMkLst>
          <pc:docMk/>
          <pc:sldMk cId="1319776263" sldId="270"/>
        </pc:sldMkLst>
        <pc:spChg chg="mod ord">
          <ac:chgData name="Mikhaylov Vasily" userId="22298cd9a3f92ff7" providerId="Windows Live" clId="Web-{A7D8358A-37EA-4437-8304-7F2689AC082E}" dt="2021-05-30T01:46:52.096" v="162"/>
          <ac:spMkLst>
            <pc:docMk/>
            <pc:sldMk cId="1319776263" sldId="270"/>
            <ac:spMk id="3" creationId="{F27322AE-9DD3-46D6-B9EA-2197379FB9D2}"/>
          </ac:spMkLst>
        </pc:spChg>
      </pc:sldChg>
      <pc:sldMasterChg chg="add del addSldLayout delSldLayout">
        <pc:chgData name="Mikhaylov Vasily" userId="22298cd9a3f92ff7" providerId="Windows Live" clId="Web-{A7D8358A-37EA-4437-8304-7F2689AC082E}" dt="2021-05-30T01:46:52.096" v="162"/>
        <pc:sldMasterMkLst>
          <pc:docMk/>
          <pc:sldMasterMk cId="3154979492" sldId="2147483648"/>
        </pc:sldMasterMkLst>
        <pc:sldLayoutChg chg="add del">
          <pc:chgData name="Mikhaylov Vasily" userId="22298cd9a3f92ff7" providerId="Windows Live" clId="Web-{A7D8358A-37EA-4437-8304-7F2689AC082E}" dt="2021-05-30T01:46:52.096" v="162"/>
          <pc:sldLayoutMkLst>
            <pc:docMk/>
            <pc:sldMasterMk cId="3154979492" sldId="2147483648"/>
            <pc:sldLayoutMk cId="161079921" sldId="2147483649"/>
          </pc:sldLayoutMkLst>
        </pc:sldLayoutChg>
        <pc:sldLayoutChg chg="add del">
          <pc:chgData name="Mikhaylov Vasily" userId="22298cd9a3f92ff7" providerId="Windows Live" clId="Web-{A7D8358A-37EA-4437-8304-7F2689AC082E}" dt="2021-05-30T01:46:52.096" v="162"/>
          <pc:sldLayoutMkLst>
            <pc:docMk/>
            <pc:sldMasterMk cId="3154979492" sldId="2147483648"/>
            <pc:sldLayoutMk cId="2703711724" sldId="2147483650"/>
          </pc:sldLayoutMkLst>
        </pc:sldLayoutChg>
        <pc:sldLayoutChg chg="add del">
          <pc:chgData name="Mikhaylov Vasily" userId="22298cd9a3f92ff7" providerId="Windows Live" clId="Web-{A7D8358A-37EA-4437-8304-7F2689AC082E}" dt="2021-05-30T01:46:52.096" v="162"/>
          <pc:sldLayoutMkLst>
            <pc:docMk/>
            <pc:sldMasterMk cId="3154979492" sldId="2147483648"/>
            <pc:sldLayoutMk cId="4076369896" sldId="2147483651"/>
          </pc:sldLayoutMkLst>
        </pc:sldLayoutChg>
        <pc:sldLayoutChg chg="add del">
          <pc:chgData name="Mikhaylov Vasily" userId="22298cd9a3f92ff7" providerId="Windows Live" clId="Web-{A7D8358A-37EA-4437-8304-7F2689AC082E}" dt="2021-05-30T01:46:52.096" v="162"/>
          <pc:sldLayoutMkLst>
            <pc:docMk/>
            <pc:sldMasterMk cId="3154979492" sldId="2147483648"/>
            <pc:sldLayoutMk cId="2625762208" sldId="2147483652"/>
          </pc:sldLayoutMkLst>
        </pc:sldLayoutChg>
        <pc:sldLayoutChg chg="add del">
          <pc:chgData name="Mikhaylov Vasily" userId="22298cd9a3f92ff7" providerId="Windows Live" clId="Web-{A7D8358A-37EA-4437-8304-7F2689AC082E}" dt="2021-05-30T01:46:52.096" v="162"/>
          <pc:sldLayoutMkLst>
            <pc:docMk/>
            <pc:sldMasterMk cId="3154979492" sldId="2147483648"/>
            <pc:sldLayoutMk cId="188002762" sldId="2147483653"/>
          </pc:sldLayoutMkLst>
        </pc:sldLayoutChg>
        <pc:sldLayoutChg chg="add del">
          <pc:chgData name="Mikhaylov Vasily" userId="22298cd9a3f92ff7" providerId="Windows Live" clId="Web-{A7D8358A-37EA-4437-8304-7F2689AC082E}" dt="2021-05-30T01:46:52.096" v="162"/>
          <pc:sldLayoutMkLst>
            <pc:docMk/>
            <pc:sldMasterMk cId="3154979492" sldId="2147483648"/>
            <pc:sldLayoutMk cId="2295335545" sldId="2147483654"/>
          </pc:sldLayoutMkLst>
        </pc:sldLayoutChg>
        <pc:sldLayoutChg chg="add del">
          <pc:chgData name="Mikhaylov Vasily" userId="22298cd9a3f92ff7" providerId="Windows Live" clId="Web-{A7D8358A-37EA-4437-8304-7F2689AC082E}" dt="2021-05-30T01:46:52.096" v="162"/>
          <pc:sldLayoutMkLst>
            <pc:docMk/>
            <pc:sldMasterMk cId="3154979492" sldId="2147483648"/>
            <pc:sldLayoutMk cId="1988754143" sldId="2147483655"/>
          </pc:sldLayoutMkLst>
        </pc:sldLayoutChg>
        <pc:sldLayoutChg chg="add del">
          <pc:chgData name="Mikhaylov Vasily" userId="22298cd9a3f92ff7" providerId="Windows Live" clId="Web-{A7D8358A-37EA-4437-8304-7F2689AC082E}" dt="2021-05-30T01:46:52.096" v="162"/>
          <pc:sldLayoutMkLst>
            <pc:docMk/>
            <pc:sldMasterMk cId="3154979492" sldId="2147483648"/>
            <pc:sldLayoutMk cId="3665695281" sldId="2147483656"/>
          </pc:sldLayoutMkLst>
        </pc:sldLayoutChg>
        <pc:sldLayoutChg chg="add del">
          <pc:chgData name="Mikhaylov Vasily" userId="22298cd9a3f92ff7" providerId="Windows Live" clId="Web-{A7D8358A-37EA-4437-8304-7F2689AC082E}" dt="2021-05-30T01:46:52.096" v="162"/>
          <pc:sldLayoutMkLst>
            <pc:docMk/>
            <pc:sldMasterMk cId="3154979492" sldId="2147483648"/>
            <pc:sldLayoutMk cId="2134169247" sldId="2147483657"/>
          </pc:sldLayoutMkLst>
        </pc:sldLayoutChg>
        <pc:sldLayoutChg chg="add del">
          <pc:chgData name="Mikhaylov Vasily" userId="22298cd9a3f92ff7" providerId="Windows Live" clId="Web-{A7D8358A-37EA-4437-8304-7F2689AC082E}" dt="2021-05-30T01:46:52.096" v="162"/>
          <pc:sldLayoutMkLst>
            <pc:docMk/>
            <pc:sldMasterMk cId="3154979492" sldId="2147483648"/>
            <pc:sldLayoutMk cId="2065727480" sldId="2147483658"/>
          </pc:sldLayoutMkLst>
        </pc:sldLayoutChg>
        <pc:sldLayoutChg chg="add del">
          <pc:chgData name="Mikhaylov Vasily" userId="22298cd9a3f92ff7" providerId="Windows Live" clId="Web-{A7D8358A-37EA-4437-8304-7F2689AC082E}" dt="2021-05-30T01:46:52.096" v="162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Mikhaylov Vasily" userId="22298cd9a3f92ff7" providerId="Windows Live" clId="Web-{A7D8358A-37EA-4437-8304-7F2689AC082E}" dt="2021-05-30T01:46:52.096" v="162"/>
        <pc:sldMasterMkLst>
          <pc:docMk/>
          <pc:sldMasterMk cId="320479655" sldId="2147483660"/>
        </pc:sldMasterMkLst>
        <pc:sldLayoutChg chg="add del mod replId">
          <pc:chgData name="Mikhaylov Vasily" userId="22298cd9a3f92ff7" providerId="Windows Live" clId="Web-{A7D8358A-37EA-4437-8304-7F2689AC082E}" dt="2021-05-30T01:46:52.096" v="162"/>
          <pc:sldLayoutMkLst>
            <pc:docMk/>
            <pc:sldMasterMk cId="320479655" sldId="2147483660"/>
            <pc:sldLayoutMk cId="770379749" sldId="2147483661"/>
          </pc:sldLayoutMkLst>
        </pc:sldLayoutChg>
        <pc:sldLayoutChg chg="add del mod replId">
          <pc:chgData name="Mikhaylov Vasily" userId="22298cd9a3f92ff7" providerId="Windows Live" clId="Web-{A7D8358A-37EA-4437-8304-7F2689AC082E}" dt="2021-05-30T01:46:52.096" v="162"/>
          <pc:sldLayoutMkLst>
            <pc:docMk/>
            <pc:sldMasterMk cId="320479655" sldId="2147483660"/>
            <pc:sldLayoutMk cId="4195852728" sldId="2147483662"/>
          </pc:sldLayoutMkLst>
        </pc:sldLayoutChg>
        <pc:sldLayoutChg chg="add del mod replId">
          <pc:chgData name="Mikhaylov Vasily" userId="22298cd9a3f92ff7" providerId="Windows Live" clId="Web-{A7D8358A-37EA-4437-8304-7F2689AC082E}" dt="2021-05-30T01:46:52.096" v="162"/>
          <pc:sldLayoutMkLst>
            <pc:docMk/>
            <pc:sldMasterMk cId="320479655" sldId="2147483660"/>
            <pc:sldLayoutMk cId="2507368660" sldId="2147483663"/>
          </pc:sldLayoutMkLst>
        </pc:sldLayoutChg>
        <pc:sldLayoutChg chg="add del mod replId">
          <pc:chgData name="Mikhaylov Vasily" userId="22298cd9a3f92ff7" providerId="Windows Live" clId="Web-{A7D8358A-37EA-4437-8304-7F2689AC082E}" dt="2021-05-30T01:46:52.096" v="162"/>
          <pc:sldLayoutMkLst>
            <pc:docMk/>
            <pc:sldMasterMk cId="320479655" sldId="2147483660"/>
            <pc:sldLayoutMk cId="360018020" sldId="2147483664"/>
          </pc:sldLayoutMkLst>
        </pc:sldLayoutChg>
        <pc:sldLayoutChg chg="add del mod replId">
          <pc:chgData name="Mikhaylov Vasily" userId="22298cd9a3f92ff7" providerId="Windows Live" clId="Web-{A7D8358A-37EA-4437-8304-7F2689AC082E}" dt="2021-05-30T01:46:52.096" v="162"/>
          <pc:sldLayoutMkLst>
            <pc:docMk/>
            <pc:sldMasterMk cId="320479655" sldId="2147483660"/>
            <pc:sldLayoutMk cId="1016681087" sldId="2147483665"/>
          </pc:sldLayoutMkLst>
        </pc:sldLayoutChg>
        <pc:sldLayoutChg chg="add del mod replId">
          <pc:chgData name="Mikhaylov Vasily" userId="22298cd9a3f92ff7" providerId="Windows Live" clId="Web-{A7D8358A-37EA-4437-8304-7F2689AC082E}" dt="2021-05-30T01:46:52.096" v="162"/>
          <pc:sldLayoutMkLst>
            <pc:docMk/>
            <pc:sldMasterMk cId="320479655" sldId="2147483660"/>
            <pc:sldLayoutMk cId="503634943" sldId="2147483666"/>
          </pc:sldLayoutMkLst>
        </pc:sldLayoutChg>
        <pc:sldLayoutChg chg="add del mod replId">
          <pc:chgData name="Mikhaylov Vasily" userId="22298cd9a3f92ff7" providerId="Windows Live" clId="Web-{A7D8358A-37EA-4437-8304-7F2689AC082E}" dt="2021-05-30T01:46:52.096" v="162"/>
          <pc:sldLayoutMkLst>
            <pc:docMk/>
            <pc:sldMasterMk cId="320479655" sldId="2147483660"/>
            <pc:sldLayoutMk cId="1505099708" sldId="2147483667"/>
          </pc:sldLayoutMkLst>
        </pc:sldLayoutChg>
        <pc:sldLayoutChg chg="add del mod replId">
          <pc:chgData name="Mikhaylov Vasily" userId="22298cd9a3f92ff7" providerId="Windows Live" clId="Web-{A7D8358A-37EA-4437-8304-7F2689AC082E}" dt="2021-05-30T01:46:52.096" v="162"/>
          <pc:sldLayoutMkLst>
            <pc:docMk/>
            <pc:sldMasterMk cId="320479655" sldId="2147483660"/>
            <pc:sldLayoutMk cId="3752301692" sldId="2147483668"/>
          </pc:sldLayoutMkLst>
        </pc:sldLayoutChg>
        <pc:sldLayoutChg chg="add del mod replId">
          <pc:chgData name="Mikhaylov Vasily" userId="22298cd9a3f92ff7" providerId="Windows Live" clId="Web-{A7D8358A-37EA-4437-8304-7F2689AC082E}" dt="2021-05-30T01:46:52.096" v="162"/>
          <pc:sldLayoutMkLst>
            <pc:docMk/>
            <pc:sldMasterMk cId="320479655" sldId="2147483660"/>
            <pc:sldLayoutMk cId="3134576740" sldId="2147483669"/>
          </pc:sldLayoutMkLst>
        </pc:sldLayoutChg>
        <pc:sldLayoutChg chg="add del mod replId">
          <pc:chgData name="Mikhaylov Vasily" userId="22298cd9a3f92ff7" providerId="Windows Live" clId="Web-{A7D8358A-37EA-4437-8304-7F2689AC082E}" dt="2021-05-30T01:46:52.096" v="162"/>
          <pc:sldLayoutMkLst>
            <pc:docMk/>
            <pc:sldMasterMk cId="320479655" sldId="2147483660"/>
            <pc:sldLayoutMk cId="1195288168" sldId="2147483670"/>
          </pc:sldLayoutMkLst>
        </pc:sldLayoutChg>
        <pc:sldLayoutChg chg="add del mod replId">
          <pc:chgData name="Mikhaylov Vasily" userId="22298cd9a3f92ff7" providerId="Windows Live" clId="Web-{A7D8358A-37EA-4437-8304-7F2689AC082E}" dt="2021-05-30T01:46:52.096" v="162"/>
          <pc:sldLayoutMkLst>
            <pc:docMk/>
            <pc:sldMasterMk cId="320479655" sldId="2147483660"/>
            <pc:sldLayoutMk cId="2609167918" sldId="2147483671"/>
          </pc:sldLayoutMkLst>
        </pc:sldLayoutChg>
      </pc:sldMasterChg>
      <pc:sldMasterChg chg="add del addSldLayout delSldLayout modSldLayout">
        <pc:chgData name="Mikhaylov Vasily" userId="22298cd9a3f92ff7" providerId="Windows Live" clId="Web-{A7D8358A-37EA-4437-8304-7F2689AC082E}" dt="2021-05-30T01:46:23.080" v="160"/>
        <pc:sldMasterMkLst>
          <pc:docMk/>
          <pc:sldMasterMk cId="1714745094" sldId="2147483660"/>
        </pc:sldMasterMkLst>
        <pc:sldLayoutChg chg="add del mod replId">
          <pc:chgData name="Mikhaylov Vasily" userId="22298cd9a3f92ff7" providerId="Windows Live" clId="Web-{A7D8358A-37EA-4437-8304-7F2689AC082E}" dt="2021-05-30T01:46:23.080" v="160"/>
          <pc:sldLayoutMkLst>
            <pc:docMk/>
            <pc:sldMasterMk cId="1714745094" sldId="2147483660"/>
            <pc:sldLayoutMk cId="3218610401" sldId="2147483661"/>
          </pc:sldLayoutMkLst>
        </pc:sldLayoutChg>
        <pc:sldLayoutChg chg="add del mod replId">
          <pc:chgData name="Mikhaylov Vasily" userId="22298cd9a3f92ff7" providerId="Windows Live" clId="Web-{A7D8358A-37EA-4437-8304-7F2689AC082E}" dt="2021-05-30T01:46:23.080" v="160"/>
          <pc:sldLayoutMkLst>
            <pc:docMk/>
            <pc:sldMasterMk cId="1714745094" sldId="2147483660"/>
            <pc:sldLayoutMk cId="1037151223" sldId="2147483662"/>
          </pc:sldLayoutMkLst>
        </pc:sldLayoutChg>
        <pc:sldLayoutChg chg="add del mod replId">
          <pc:chgData name="Mikhaylov Vasily" userId="22298cd9a3f92ff7" providerId="Windows Live" clId="Web-{A7D8358A-37EA-4437-8304-7F2689AC082E}" dt="2021-05-30T01:46:23.080" v="160"/>
          <pc:sldLayoutMkLst>
            <pc:docMk/>
            <pc:sldMasterMk cId="1714745094" sldId="2147483660"/>
            <pc:sldLayoutMk cId="2293397734" sldId="2147483663"/>
          </pc:sldLayoutMkLst>
        </pc:sldLayoutChg>
        <pc:sldLayoutChg chg="add del mod replId">
          <pc:chgData name="Mikhaylov Vasily" userId="22298cd9a3f92ff7" providerId="Windows Live" clId="Web-{A7D8358A-37EA-4437-8304-7F2689AC082E}" dt="2021-05-30T01:46:23.080" v="160"/>
          <pc:sldLayoutMkLst>
            <pc:docMk/>
            <pc:sldMasterMk cId="1714745094" sldId="2147483660"/>
            <pc:sldLayoutMk cId="4059105024" sldId="2147483664"/>
          </pc:sldLayoutMkLst>
        </pc:sldLayoutChg>
        <pc:sldLayoutChg chg="add del mod replId">
          <pc:chgData name="Mikhaylov Vasily" userId="22298cd9a3f92ff7" providerId="Windows Live" clId="Web-{A7D8358A-37EA-4437-8304-7F2689AC082E}" dt="2021-05-30T01:46:23.080" v="160"/>
          <pc:sldLayoutMkLst>
            <pc:docMk/>
            <pc:sldMasterMk cId="1714745094" sldId="2147483660"/>
            <pc:sldLayoutMk cId="3290634835" sldId="2147483665"/>
          </pc:sldLayoutMkLst>
        </pc:sldLayoutChg>
        <pc:sldLayoutChg chg="add del mod replId">
          <pc:chgData name="Mikhaylov Vasily" userId="22298cd9a3f92ff7" providerId="Windows Live" clId="Web-{A7D8358A-37EA-4437-8304-7F2689AC082E}" dt="2021-05-30T01:46:23.080" v="160"/>
          <pc:sldLayoutMkLst>
            <pc:docMk/>
            <pc:sldMasterMk cId="1714745094" sldId="2147483660"/>
            <pc:sldLayoutMk cId="2069204707" sldId="2147483666"/>
          </pc:sldLayoutMkLst>
        </pc:sldLayoutChg>
        <pc:sldLayoutChg chg="add del mod replId">
          <pc:chgData name="Mikhaylov Vasily" userId="22298cd9a3f92ff7" providerId="Windows Live" clId="Web-{A7D8358A-37EA-4437-8304-7F2689AC082E}" dt="2021-05-30T01:46:23.080" v="160"/>
          <pc:sldLayoutMkLst>
            <pc:docMk/>
            <pc:sldMasterMk cId="1714745094" sldId="2147483660"/>
            <pc:sldLayoutMk cId="2906653830" sldId="2147483667"/>
          </pc:sldLayoutMkLst>
        </pc:sldLayoutChg>
        <pc:sldLayoutChg chg="add del mod replId">
          <pc:chgData name="Mikhaylov Vasily" userId="22298cd9a3f92ff7" providerId="Windows Live" clId="Web-{A7D8358A-37EA-4437-8304-7F2689AC082E}" dt="2021-05-30T01:46:23.080" v="160"/>
          <pc:sldLayoutMkLst>
            <pc:docMk/>
            <pc:sldMasterMk cId="1714745094" sldId="2147483660"/>
            <pc:sldLayoutMk cId="3540376489" sldId="2147483668"/>
          </pc:sldLayoutMkLst>
        </pc:sldLayoutChg>
        <pc:sldLayoutChg chg="add del mod replId">
          <pc:chgData name="Mikhaylov Vasily" userId="22298cd9a3f92ff7" providerId="Windows Live" clId="Web-{A7D8358A-37EA-4437-8304-7F2689AC082E}" dt="2021-05-30T01:46:23.080" v="160"/>
          <pc:sldLayoutMkLst>
            <pc:docMk/>
            <pc:sldMasterMk cId="1714745094" sldId="2147483660"/>
            <pc:sldLayoutMk cId="1568533584" sldId="2147483669"/>
          </pc:sldLayoutMkLst>
        </pc:sldLayoutChg>
        <pc:sldLayoutChg chg="add del mod replId">
          <pc:chgData name="Mikhaylov Vasily" userId="22298cd9a3f92ff7" providerId="Windows Live" clId="Web-{A7D8358A-37EA-4437-8304-7F2689AC082E}" dt="2021-05-30T01:46:23.080" v="160"/>
          <pc:sldLayoutMkLst>
            <pc:docMk/>
            <pc:sldMasterMk cId="1714745094" sldId="2147483660"/>
            <pc:sldLayoutMk cId="2416455630" sldId="2147483670"/>
          </pc:sldLayoutMkLst>
        </pc:sldLayoutChg>
        <pc:sldLayoutChg chg="add del mod replId">
          <pc:chgData name="Mikhaylov Vasily" userId="22298cd9a3f92ff7" providerId="Windows Live" clId="Web-{A7D8358A-37EA-4437-8304-7F2689AC082E}" dt="2021-05-30T01:46:23.080" v="160"/>
          <pc:sldLayoutMkLst>
            <pc:docMk/>
            <pc:sldMasterMk cId="1714745094" sldId="2147483660"/>
            <pc:sldLayoutMk cId="38942847" sldId="2147483671"/>
          </pc:sldLayoutMkLst>
        </pc:sldLayoutChg>
      </pc:sldMasterChg>
    </pc:docChg>
  </pc:docChgLst>
  <pc:docChgLst>
    <pc:chgData name="Mikhaylov Vasily" userId="22298cd9a3f92ff7" providerId="Windows Live" clId="Web-{5A0D747D-4B80-423A-B8DF-FB16F7FD00ED}"/>
    <pc:docChg chg="addSld delSld modSld sldOrd">
      <pc:chgData name="Mikhaylov Vasily" userId="22298cd9a3f92ff7" providerId="Windows Live" clId="Web-{5A0D747D-4B80-423A-B8DF-FB16F7FD00ED}" dt="2021-05-30T08:55:00.993" v="1476" actId="20577"/>
      <pc:docMkLst>
        <pc:docMk/>
      </pc:docMkLst>
      <pc:sldChg chg="addSp modSp">
        <pc:chgData name="Mikhaylov Vasily" userId="22298cd9a3f92ff7" providerId="Windows Live" clId="Web-{5A0D747D-4B80-423A-B8DF-FB16F7FD00ED}" dt="2021-05-30T08:19:38.389" v="570" actId="1076"/>
        <pc:sldMkLst>
          <pc:docMk/>
          <pc:sldMk cId="1351651579" sldId="256"/>
        </pc:sldMkLst>
        <pc:spChg chg="add mod">
          <ac:chgData name="Mikhaylov Vasily" userId="22298cd9a3f92ff7" providerId="Windows Live" clId="Web-{5A0D747D-4B80-423A-B8DF-FB16F7FD00ED}" dt="2021-05-30T08:19:38.389" v="570" actId="1076"/>
          <ac:spMkLst>
            <pc:docMk/>
            <pc:sldMk cId="1351651579" sldId="256"/>
            <ac:spMk id="2" creationId="{5C023487-2A27-4495-9575-1E8055024E4E}"/>
          </ac:spMkLst>
        </pc:spChg>
      </pc:sldChg>
      <pc:sldChg chg="del ord">
        <pc:chgData name="Mikhaylov Vasily" userId="22298cd9a3f92ff7" providerId="Windows Live" clId="Web-{5A0D747D-4B80-423A-B8DF-FB16F7FD00ED}" dt="2021-05-30T08:48:31.358" v="1255"/>
        <pc:sldMkLst>
          <pc:docMk/>
          <pc:sldMk cId="3500341722" sldId="259"/>
        </pc:sldMkLst>
      </pc:sldChg>
      <pc:sldChg chg="del">
        <pc:chgData name="Mikhaylov Vasily" userId="22298cd9a3f92ff7" providerId="Windows Live" clId="Web-{5A0D747D-4B80-423A-B8DF-FB16F7FD00ED}" dt="2021-05-30T08:48:23.077" v="1252"/>
        <pc:sldMkLst>
          <pc:docMk/>
          <pc:sldMk cId="629368006" sldId="260"/>
        </pc:sldMkLst>
      </pc:sldChg>
      <pc:sldChg chg="del">
        <pc:chgData name="Mikhaylov Vasily" userId="22298cd9a3f92ff7" providerId="Windows Live" clId="Web-{5A0D747D-4B80-423A-B8DF-FB16F7FD00ED}" dt="2021-05-30T08:48:09.889" v="1248"/>
        <pc:sldMkLst>
          <pc:docMk/>
          <pc:sldMk cId="2240368644" sldId="261"/>
        </pc:sldMkLst>
      </pc:sldChg>
      <pc:sldChg chg="del">
        <pc:chgData name="Mikhaylov Vasily" userId="22298cd9a3f92ff7" providerId="Windows Live" clId="Web-{5A0D747D-4B80-423A-B8DF-FB16F7FD00ED}" dt="2021-05-30T08:48:28.905" v="1254"/>
        <pc:sldMkLst>
          <pc:docMk/>
          <pc:sldMk cId="3394674881" sldId="262"/>
        </pc:sldMkLst>
      </pc:sldChg>
      <pc:sldChg chg="del">
        <pc:chgData name="Mikhaylov Vasily" userId="22298cd9a3f92ff7" providerId="Windows Live" clId="Web-{5A0D747D-4B80-423A-B8DF-FB16F7FD00ED}" dt="2021-05-30T08:48:25.827" v="1253"/>
        <pc:sldMkLst>
          <pc:docMk/>
          <pc:sldMk cId="576735547" sldId="263"/>
        </pc:sldMkLst>
      </pc:sldChg>
      <pc:sldChg chg="del">
        <pc:chgData name="Mikhaylov Vasily" userId="22298cd9a3f92ff7" providerId="Windows Live" clId="Web-{5A0D747D-4B80-423A-B8DF-FB16F7FD00ED}" dt="2021-05-30T08:48:09.889" v="1247"/>
        <pc:sldMkLst>
          <pc:docMk/>
          <pc:sldMk cId="399818055" sldId="264"/>
        </pc:sldMkLst>
      </pc:sldChg>
      <pc:sldChg chg="modSp">
        <pc:chgData name="Mikhaylov Vasily" userId="22298cd9a3f92ff7" providerId="Windows Live" clId="Web-{5A0D747D-4B80-423A-B8DF-FB16F7FD00ED}" dt="2021-05-30T08:07:24.558" v="301" actId="20577"/>
        <pc:sldMkLst>
          <pc:docMk/>
          <pc:sldMk cId="3393375407" sldId="265"/>
        </pc:sldMkLst>
        <pc:spChg chg="mod">
          <ac:chgData name="Mikhaylov Vasily" userId="22298cd9a3f92ff7" providerId="Windows Live" clId="Web-{5A0D747D-4B80-423A-B8DF-FB16F7FD00ED}" dt="2021-05-30T08:02:42.677" v="225" actId="20577"/>
          <ac:spMkLst>
            <pc:docMk/>
            <pc:sldMk cId="3393375407" sldId="265"/>
            <ac:spMk id="2" creationId="{2F16D264-D1D3-485B-80B9-AA1EBF587964}"/>
          </ac:spMkLst>
        </pc:spChg>
        <pc:spChg chg="mod">
          <ac:chgData name="Mikhaylov Vasily" userId="22298cd9a3f92ff7" providerId="Windows Live" clId="Web-{5A0D747D-4B80-423A-B8DF-FB16F7FD00ED}" dt="2021-05-30T08:07:24.558" v="301" actId="20577"/>
          <ac:spMkLst>
            <pc:docMk/>
            <pc:sldMk cId="3393375407" sldId="265"/>
            <ac:spMk id="7" creationId="{36583611-D667-48A0-B4CF-579C3F6F9C3F}"/>
          </ac:spMkLst>
        </pc:spChg>
      </pc:sldChg>
      <pc:sldChg chg="addSp delSp modSp">
        <pc:chgData name="Mikhaylov Vasily" userId="22298cd9a3f92ff7" providerId="Windows Live" clId="Web-{5A0D747D-4B80-423A-B8DF-FB16F7FD00ED}" dt="2021-05-30T08:27:11.656" v="731" actId="14100"/>
        <pc:sldMkLst>
          <pc:docMk/>
          <pc:sldMk cId="572042770" sldId="266"/>
        </pc:sldMkLst>
        <pc:spChg chg="mod">
          <ac:chgData name="Mikhaylov Vasily" userId="22298cd9a3f92ff7" providerId="Windows Live" clId="Web-{5A0D747D-4B80-423A-B8DF-FB16F7FD00ED}" dt="2021-05-30T08:24:02.192" v="674" actId="20577"/>
          <ac:spMkLst>
            <pc:docMk/>
            <pc:sldMk cId="572042770" sldId="266"/>
            <ac:spMk id="2" creationId="{2F16D264-D1D3-485B-80B9-AA1EBF587964}"/>
          </ac:spMkLst>
        </pc:spChg>
        <pc:spChg chg="add del">
          <ac:chgData name="Mikhaylov Vasily" userId="22298cd9a3f92ff7" providerId="Windows Live" clId="Web-{5A0D747D-4B80-423A-B8DF-FB16F7FD00ED}" dt="2021-05-30T08:11:54.877" v="344"/>
          <ac:spMkLst>
            <pc:docMk/>
            <pc:sldMk cId="572042770" sldId="266"/>
            <ac:spMk id="3" creationId="{35C57E80-C21A-45FA-B19C-F32F9EB5DA04}"/>
          </ac:spMkLst>
        </pc:spChg>
        <pc:spChg chg="add del">
          <ac:chgData name="Mikhaylov Vasily" userId="22298cd9a3f92ff7" providerId="Windows Live" clId="Web-{5A0D747D-4B80-423A-B8DF-FB16F7FD00ED}" dt="2021-05-30T08:12:07.128" v="383"/>
          <ac:spMkLst>
            <pc:docMk/>
            <pc:sldMk cId="572042770" sldId="266"/>
            <ac:spMk id="4" creationId="{57978D25-E01C-4409-8842-7016563DF782}"/>
          </ac:spMkLst>
        </pc:spChg>
        <pc:spChg chg="mod">
          <ac:chgData name="Mikhaylov Vasily" userId="22298cd9a3f92ff7" providerId="Windows Live" clId="Web-{5A0D747D-4B80-423A-B8DF-FB16F7FD00ED}" dt="2021-05-30T08:27:11.656" v="731" actId="14100"/>
          <ac:spMkLst>
            <pc:docMk/>
            <pc:sldMk cId="572042770" sldId="266"/>
            <ac:spMk id="7" creationId="{36583611-D667-48A0-B4CF-579C3F6F9C3F}"/>
          </ac:spMkLst>
        </pc:spChg>
      </pc:sldChg>
      <pc:sldChg chg="del">
        <pc:chgData name="Mikhaylov Vasily" userId="22298cd9a3f92ff7" providerId="Windows Live" clId="Web-{5A0D747D-4B80-423A-B8DF-FB16F7FD00ED}" dt="2021-05-30T08:48:09.889" v="1246"/>
        <pc:sldMkLst>
          <pc:docMk/>
          <pc:sldMk cId="1365579836" sldId="267"/>
        </pc:sldMkLst>
      </pc:sldChg>
      <pc:sldChg chg="del">
        <pc:chgData name="Mikhaylov Vasily" userId="22298cd9a3f92ff7" providerId="Windows Live" clId="Web-{5A0D747D-4B80-423A-B8DF-FB16F7FD00ED}" dt="2021-05-30T08:48:19.092" v="1251"/>
        <pc:sldMkLst>
          <pc:docMk/>
          <pc:sldMk cId="1161749276" sldId="268"/>
        </pc:sldMkLst>
      </pc:sldChg>
      <pc:sldChg chg="del">
        <pc:chgData name="Mikhaylov Vasily" userId="22298cd9a3f92ff7" providerId="Windows Live" clId="Web-{5A0D747D-4B80-423A-B8DF-FB16F7FD00ED}" dt="2021-05-30T08:48:16.967" v="1250"/>
        <pc:sldMkLst>
          <pc:docMk/>
          <pc:sldMk cId="1128957281" sldId="269"/>
        </pc:sldMkLst>
      </pc:sldChg>
      <pc:sldChg chg="del">
        <pc:chgData name="Mikhaylov Vasily" userId="22298cd9a3f92ff7" providerId="Windows Live" clId="Web-{5A0D747D-4B80-423A-B8DF-FB16F7FD00ED}" dt="2021-05-30T08:48:14.092" v="1249"/>
        <pc:sldMkLst>
          <pc:docMk/>
          <pc:sldMk cId="1319776263" sldId="270"/>
        </pc:sldMkLst>
      </pc:sldChg>
      <pc:sldChg chg="addSp delSp modSp add replId">
        <pc:chgData name="Mikhaylov Vasily" userId="22298cd9a3f92ff7" providerId="Windows Live" clId="Web-{5A0D747D-4B80-423A-B8DF-FB16F7FD00ED}" dt="2021-05-30T08:41:15.082" v="1026" actId="14100"/>
        <pc:sldMkLst>
          <pc:docMk/>
          <pc:sldMk cId="2315234709" sldId="271"/>
        </pc:sldMkLst>
        <pc:spChg chg="mod">
          <ac:chgData name="Mikhaylov Vasily" userId="22298cd9a3f92ff7" providerId="Windows Live" clId="Web-{5A0D747D-4B80-423A-B8DF-FB16F7FD00ED}" dt="2021-05-30T08:39:20.033" v="959" actId="20577"/>
          <ac:spMkLst>
            <pc:docMk/>
            <pc:sldMk cId="2315234709" sldId="271"/>
            <ac:spMk id="2" creationId="{2F16D264-D1D3-485B-80B9-AA1EBF587964}"/>
          </ac:spMkLst>
        </pc:spChg>
        <pc:spChg chg="add del">
          <ac:chgData name="Mikhaylov Vasily" userId="22298cd9a3f92ff7" providerId="Windows Live" clId="Web-{5A0D747D-4B80-423A-B8DF-FB16F7FD00ED}" dt="2021-05-30T08:34:15.760" v="783"/>
          <ac:spMkLst>
            <pc:docMk/>
            <pc:sldMk cId="2315234709" sldId="271"/>
            <ac:spMk id="3" creationId="{6E8537B9-B2DF-40FB-B1A4-096E0D1E996A}"/>
          </ac:spMkLst>
        </pc:spChg>
        <pc:spChg chg="add del">
          <ac:chgData name="Mikhaylov Vasily" userId="22298cd9a3f92ff7" providerId="Windows Live" clId="Web-{5A0D747D-4B80-423A-B8DF-FB16F7FD00ED}" dt="2021-05-30T08:34:12.182" v="782"/>
          <ac:spMkLst>
            <pc:docMk/>
            <pc:sldMk cId="2315234709" sldId="271"/>
            <ac:spMk id="4" creationId="{EE71CAA6-4A95-42A6-A2C3-D119A2424488}"/>
          </ac:spMkLst>
        </pc:spChg>
        <pc:spChg chg="add del">
          <ac:chgData name="Mikhaylov Vasily" userId="22298cd9a3f92ff7" providerId="Windows Live" clId="Web-{5A0D747D-4B80-423A-B8DF-FB16F7FD00ED}" dt="2021-05-30T08:34:06.213" v="781"/>
          <ac:spMkLst>
            <pc:docMk/>
            <pc:sldMk cId="2315234709" sldId="271"/>
            <ac:spMk id="5" creationId="{F82DFD29-CE82-47D6-9AAC-F88927734F8A}"/>
          </ac:spMkLst>
        </pc:spChg>
        <pc:spChg chg="add del mod">
          <ac:chgData name="Mikhaylov Vasily" userId="22298cd9a3f92ff7" providerId="Windows Live" clId="Web-{5A0D747D-4B80-423A-B8DF-FB16F7FD00ED}" dt="2021-05-30T08:33:47.275" v="780"/>
          <ac:spMkLst>
            <pc:docMk/>
            <pc:sldMk cId="2315234709" sldId="271"/>
            <ac:spMk id="6" creationId="{D0F3F0C3-C775-467E-BC0C-E74BCFDDCC58}"/>
          </ac:spMkLst>
        </pc:spChg>
        <pc:spChg chg="mod">
          <ac:chgData name="Mikhaylov Vasily" userId="22298cd9a3f92ff7" providerId="Windows Live" clId="Web-{5A0D747D-4B80-423A-B8DF-FB16F7FD00ED}" dt="2021-05-30T08:41:15.082" v="1026" actId="14100"/>
          <ac:spMkLst>
            <pc:docMk/>
            <pc:sldMk cId="2315234709" sldId="271"/>
            <ac:spMk id="7" creationId="{36583611-D667-48A0-B4CF-579C3F6F9C3F}"/>
          </ac:spMkLst>
        </pc:spChg>
        <pc:spChg chg="add del">
          <ac:chgData name="Mikhaylov Vasily" userId="22298cd9a3f92ff7" providerId="Windows Live" clId="Web-{5A0D747D-4B80-423A-B8DF-FB16F7FD00ED}" dt="2021-05-30T08:39:25.892" v="960"/>
          <ac:spMkLst>
            <pc:docMk/>
            <pc:sldMk cId="2315234709" sldId="271"/>
            <ac:spMk id="8" creationId="{774D848F-D20D-419D-833D-087C7BA12913}"/>
          </ac:spMkLst>
        </pc:spChg>
      </pc:sldChg>
      <pc:sldChg chg="modSp new del">
        <pc:chgData name="Mikhaylov Vasily" userId="22298cd9a3f92ff7" providerId="Windows Live" clId="Web-{5A0D747D-4B80-423A-B8DF-FB16F7FD00ED}" dt="2021-05-30T08:48:34.874" v="1256"/>
        <pc:sldMkLst>
          <pc:docMk/>
          <pc:sldMk cId="3606853055" sldId="272"/>
        </pc:sldMkLst>
        <pc:spChg chg="mod">
          <ac:chgData name="Mikhaylov Vasily" userId="22298cd9a3f92ff7" providerId="Windows Live" clId="Web-{5A0D747D-4B80-423A-B8DF-FB16F7FD00ED}" dt="2021-05-30T08:33:16.446" v="778" actId="20577"/>
          <ac:spMkLst>
            <pc:docMk/>
            <pc:sldMk cId="3606853055" sldId="272"/>
            <ac:spMk id="2" creationId="{82B05A77-3BE9-49E4-B9B8-393E0003B6F7}"/>
          </ac:spMkLst>
        </pc:spChg>
      </pc:sldChg>
      <pc:sldChg chg="modSp add replId">
        <pc:chgData name="Mikhaylov Vasily" userId="22298cd9a3f92ff7" providerId="Windows Live" clId="Web-{5A0D747D-4B80-423A-B8DF-FB16F7FD00ED}" dt="2021-05-30T08:45:16.088" v="1176" actId="20577"/>
        <pc:sldMkLst>
          <pc:docMk/>
          <pc:sldMk cId="1221038224" sldId="273"/>
        </pc:sldMkLst>
        <pc:spChg chg="mod">
          <ac:chgData name="Mikhaylov Vasily" userId="22298cd9a3f92ff7" providerId="Windows Live" clId="Web-{5A0D747D-4B80-423A-B8DF-FB16F7FD00ED}" dt="2021-05-30T08:42:23.990" v="1040" actId="20577"/>
          <ac:spMkLst>
            <pc:docMk/>
            <pc:sldMk cId="1221038224" sldId="273"/>
            <ac:spMk id="2" creationId="{2F16D264-D1D3-485B-80B9-AA1EBF587964}"/>
          </ac:spMkLst>
        </pc:spChg>
        <pc:spChg chg="mod">
          <ac:chgData name="Mikhaylov Vasily" userId="22298cd9a3f92ff7" providerId="Windows Live" clId="Web-{5A0D747D-4B80-423A-B8DF-FB16F7FD00ED}" dt="2021-05-30T08:45:16.088" v="1176" actId="20577"/>
          <ac:spMkLst>
            <pc:docMk/>
            <pc:sldMk cId="1221038224" sldId="273"/>
            <ac:spMk id="7" creationId="{36583611-D667-48A0-B4CF-579C3F6F9C3F}"/>
          </ac:spMkLst>
        </pc:spChg>
      </pc:sldChg>
      <pc:sldChg chg="modSp add replId">
        <pc:chgData name="Mikhaylov Vasily" userId="22298cd9a3f92ff7" providerId="Windows Live" clId="Web-{5A0D747D-4B80-423A-B8DF-FB16F7FD00ED}" dt="2021-05-30T08:47:40.888" v="1244" actId="20577"/>
        <pc:sldMkLst>
          <pc:docMk/>
          <pc:sldMk cId="2566149136" sldId="274"/>
        </pc:sldMkLst>
        <pc:spChg chg="mod">
          <ac:chgData name="Mikhaylov Vasily" userId="22298cd9a3f92ff7" providerId="Windows Live" clId="Web-{5A0D747D-4B80-423A-B8DF-FB16F7FD00ED}" dt="2021-05-30T08:46:14.621" v="1192" actId="20577"/>
          <ac:spMkLst>
            <pc:docMk/>
            <pc:sldMk cId="2566149136" sldId="274"/>
            <ac:spMk id="2" creationId="{2F16D264-D1D3-485B-80B9-AA1EBF587964}"/>
          </ac:spMkLst>
        </pc:spChg>
        <pc:spChg chg="mod">
          <ac:chgData name="Mikhaylov Vasily" userId="22298cd9a3f92ff7" providerId="Windows Live" clId="Web-{5A0D747D-4B80-423A-B8DF-FB16F7FD00ED}" dt="2021-05-30T08:47:40.888" v="1244" actId="20577"/>
          <ac:spMkLst>
            <pc:docMk/>
            <pc:sldMk cId="2566149136" sldId="274"/>
            <ac:spMk id="7" creationId="{36583611-D667-48A0-B4CF-579C3F6F9C3F}"/>
          </ac:spMkLst>
        </pc:spChg>
      </pc:sldChg>
      <pc:sldChg chg="add replId">
        <pc:chgData name="Mikhaylov Vasily" userId="22298cd9a3f92ff7" providerId="Windows Live" clId="Web-{5A0D747D-4B80-423A-B8DF-FB16F7FD00ED}" dt="2021-05-30T08:47:49.232" v="1245"/>
        <pc:sldMkLst>
          <pc:docMk/>
          <pc:sldMk cId="1046088869" sldId="275"/>
        </pc:sldMkLst>
      </pc:sldChg>
      <pc:sldChg chg="modSp add replId">
        <pc:chgData name="Mikhaylov Vasily" userId="22298cd9a3f92ff7" providerId="Windows Live" clId="Web-{5A0D747D-4B80-423A-B8DF-FB16F7FD00ED}" dt="2021-05-30T08:51:52.410" v="1415" actId="20577"/>
        <pc:sldMkLst>
          <pc:docMk/>
          <pc:sldMk cId="957843832" sldId="276"/>
        </pc:sldMkLst>
        <pc:spChg chg="mod">
          <ac:chgData name="Mikhaylov Vasily" userId="22298cd9a3f92ff7" providerId="Windows Live" clId="Web-{5A0D747D-4B80-423A-B8DF-FB16F7FD00ED}" dt="2021-05-30T08:49:02.890" v="1270" actId="20577"/>
          <ac:spMkLst>
            <pc:docMk/>
            <pc:sldMk cId="957843832" sldId="276"/>
            <ac:spMk id="2" creationId="{2F16D264-D1D3-485B-80B9-AA1EBF587964}"/>
          </ac:spMkLst>
        </pc:spChg>
        <pc:spChg chg="mod">
          <ac:chgData name="Mikhaylov Vasily" userId="22298cd9a3f92ff7" providerId="Windows Live" clId="Web-{5A0D747D-4B80-423A-B8DF-FB16F7FD00ED}" dt="2021-05-30T08:51:52.410" v="1415" actId="20577"/>
          <ac:spMkLst>
            <pc:docMk/>
            <pc:sldMk cId="957843832" sldId="276"/>
            <ac:spMk id="7" creationId="{36583611-D667-48A0-B4CF-579C3F6F9C3F}"/>
          </ac:spMkLst>
        </pc:spChg>
      </pc:sldChg>
      <pc:sldChg chg="modSp add replId">
        <pc:chgData name="Mikhaylov Vasily" userId="22298cd9a3f92ff7" providerId="Windows Live" clId="Web-{5A0D747D-4B80-423A-B8DF-FB16F7FD00ED}" dt="2021-05-30T08:52:51.036" v="1455" actId="20577"/>
        <pc:sldMkLst>
          <pc:docMk/>
          <pc:sldMk cId="3251933234" sldId="277"/>
        </pc:sldMkLst>
        <pc:spChg chg="mod">
          <ac:chgData name="Mikhaylov Vasily" userId="22298cd9a3f92ff7" providerId="Windows Live" clId="Web-{5A0D747D-4B80-423A-B8DF-FB16F7FD00ED}" dt="2021-05-30T08:52:51.036" v="1455" actId="20577"/>
          <ac:spMkLst>
            <pc:docMk/>
            <pc:sldMk cId="3251933234" sldId="277"/>
            <ac:spMk id="2" creationId="{2F16D264-D1D3-485B-80B9-AA1EBF587964}"/>
          </ac:spMkLst>
        </pc:spChg>
        <pc:spChg chg="mod">
          <ac:chgData name="Mikhaylov Vasily" userId="22298cd9a3f92ff7" providerId="Windows Live" clId="Web-{5A0D747D-4B80-423A-B8DF-FB16F7FD00ED}" dt="2021-05-30T08:52:33.630" v="1445" actId="20577"/>
          <ac:spMkLst>
            <pc:docMk/>
            <pc:sldMk cId="3251933234" sldId="277"/>
            <ac:spMk id="7" creationId="{36583611-D667-48A0-B4CF-579C3F6F9C3F}"/>
          </ac:spMkLst>
        </pc:spChg>
      </pc:sldChg>
      <pc:sldChg chg="addSp delSp modSp add replId">
        <pc:chgData name="Mikhaylov Vasily" userId="22298cd9a3f92ff7" providerId="Windows Live" clId="Web-{5A0D747D-4B80-423A-B8DF-FB16F7FD00ED}" dt="2021-05-30T08:55:00.993" v="1476" actId="20577"/>
        <pc:sldMkLst>
          <pc:docMk/>
          <pc:sldMk cId="509628914" sldId="278"/>
        </pc:sldMkLst>
        <pc:spChg chg="mod">
          <ac:chgData name="Mikhaylov Vasily" userId="22298cd9a3f92ff7" providerId="Windows Live" clId="Web-{5A0D747D-4B80-423A-B8DF-FB16F7FD00ED}" dt="2021-05-30T08:55:00.993" v="1476" actId="20577"/>
          <ac:spMkLst>
            <pc:docMk/>
            <pc:sldMk cId="509628914" sldId="278"/>
            <ac:spMk id="2" creationId="{2F16D264-D1D3-485B-80B9-AA1EBF587964}"/>
          </ac:spMkLst>
        </pc:spChg>
        <pc:spChg chg="add del mod">
          <ac:chgData name="Mikhaylov Vasily" userId="22298cd9a3f92ff7" providerId="Windows Live" clId="Web-{5A0D747D-4B80-423A-B8DF-FB16F7FD00ED}" dt="2021-05-30T08:54:31.304" v="1460"/>
          <ac:spMkLst>
            <pc:docMk/>
            <pc:sldMk cId="509628914" sldId="278"/>
            <ac:spMk id="4" creationId="{C44069A5-255E-4540-A3E4-7DD8BE15DC9B}"/>
          </ac:spMkLst>
        </pc:spChg>
        <pc:spChg chg="del mod">
          <ac:chgData name="Mikhaylov Vasily" userId="22298cd9a3f92ff7" providerId="Windows Live" clId="Web-{5A0D747D-4B80-423A-B8DF-FB16F7FD00ED}" dt="2021-05-30T08:54:19.288" v="1459"/>
          <ac:spMkLst>
            <pc:docMk/>
            <pc:sldMk cId="509628914" sldId="278"/>
            <ac:spMk id="7" creationId="{36583611-D667-48A0-B4CF-579C3F6F9C3F}"/>
          </ac:spMkLst>
        </pc:spChg>
        <pc:picChg chg="add mod ord">
          <ac:chgData name="Mikhaylov Vasily" userId="22298cd9a3f92ff7" providerId="Windows Live" clId="Web-{5A0D747D-4B80-423A-B8DF-FB16F7FD00ED}" dt="2021-05-30T08:54:40.898" v="1463" actId="14100"/>
          <ac:picMkLst>
            <pc:docMk/>
            <pc:sldMk cId="509628914" sldId="278"/>
            <ac:picMk id="5" creationId="{7C58089C-E1B1-46C3-BFB7-EF267B64B1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CEB5A53-B814-4A9E-AE50-7AA1BDC9B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8000" dirty="0">
                <a:cs typeface="Calibri Light"/>
              </a:rPr>
              <a:t>Команда: </a:t>
            </a:r>
            <a:r>
              <a:rPr lang="ru-RU" sz="8000" dirty="0" err="1">
                <a:cs typeface="Calibri Light"/>
              </a:rPr>
              <a:t>not_set</a:t>
            </a:r>
            <a:endParaRPr lang="ru-RU" sz="80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0EAF7-3CFB-43F3-81B0-CE76DFCBF19D}"/>
              </a:ext>
            </a:extLst>
          </p:cNvPr>
          <p:cNvSpPr txBox="1"/>
          <p:nvPr/>
        </p:nvSpPr>
        <p:spPr>
          <a:xfrm>
            <a:off x="1938938" y="4365812"/>
            <a:ext cx="606654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cs typeface="Calibri"/>
              </a:rPr>
              <a:t>Состав: </a:t>
            </a:r>
          </a:p>
          <a:p>
            <a:r>
              <a:rPr lang="ru-RU" sz="2800" dirty="0">
                <a:cs typeface="Calibri"/>
              </a:rPr>
              <a:t>    Михайлов Василий</a:t>
            </a:r>
          </a:p>
          <a:p>
            <a:r>
              <a:rPr lang="ru-RU" sz="2800" dirty="0">
                <a:cs typeface="Calibri"/>
              </a:rPr>
              <a:t>    Денисов Олег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023487-2A27-4495-9575-1E8055024E4E}"/>
              </a:ext>
            </a:extLst>
          </p:cNvPr>
          <p:cNvSpPr txBox="1"/>
          <p:nvPr/>
        </p:nvSpPr>
        <p:spPr>
          <a:xfrm>
            <a:off x="9229876" y="581901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cs typeface="Calibri"/>
              </a:rPr>
              <a:t>Team_8</a:t>
            </a:r>
            <a:endParaRPr lang="ru-R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6D264-D1D3-485B-80B9-AA1EBF58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2118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ru-RU" b="1" dirty="0" err="1">
                <a:solidFill>
                  <a:schemeClr val="bg1"/>
                </a:solidFill>
                <a:cs typeface="Calibri Light"/>
              </a:rPr>
              <a:t>not_set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>
            <a:extLst>
              <a:ext uri="{FF2B5EF4-FFF2-40B4-BE49-F238E27FC236}">
                <a16:creationId xmlns:a16="http://schemas.microsoft.com/office/drawing/2014/main" id="{36583611-D667-48A0-B4CF-579C3F6F9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95" y="2625983"/>
            <a:ext cx="10515600" cy="31080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ru-RU" sz="3200" dirty="0">
              <a:solidFill>
                <a:schemeClr val="bg1"/>
              </a:solidFill>
              <a:cs typeface="Calibri"/>
            </a:endParaRPr>
          </a:p>
          <a:p>
            <a:pPr marL="285750" indent="-285750"/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ru-RU" sz="7200" dirty="0">
                <a:solidFill>
                  <a:schemeClr val="bg1"/>
                </a:solidFill>
                <a:cs typeface="Calibri"/>
              </a:rPr>
              <a:t>Спасибо за внимание!</a:t>
            </a:r>
          </a:p>
          <a:p>
            <a:pPr>
              <a:buNone/>
            </a:pPr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8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6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93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6D264-D1D3-485B-80B9-AA1EBF58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cs typeface="Calibri Light"/>
              </a:rPr>
              <a:t>Проблемы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 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>
            <a:extLst>
              <a:ext uri="{FF2B5EF4-FFF2-40B4-BE49-F238E27FC236}">
                <a16:creationId xmlns:a16="http://schemas.microsoft.com/office/drawing/2014/main" id="{36583611-D667-48A0-B4CF-579C3F6F9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4269"/>
            <a:ext cx="10515600" cy="35825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cs typeface="Calibri"/>
            </a:endParaRPr>
          </a:p>
          <a:p>
            <a:pPr marL="285750" indent="-285750"/>
            <a:r>
              <a:rPr lang="ru-RU" sz="2000" dirty="0">
                <a:solidFill>
                  <a:schemeClr val="bg1"/>
                </a:solidFill>
                <a:cs typeface="Calibri"/>
              </a:rPr>
              <a:t>Из за большого количества кампаний SAS RTDM и используемых в них дата-процессов тяжело уследить к краху каких кампаний приведут те или иные изменения в базе данных</a:t>
            </a:r>
          </a:p>
          <a:p>
            <a:pPr marL="285750" indent="-285750"/>
            <a:r>
              <a:rPr lang="ru-RU" sz="2000" dirty="0">
                <a:solidFill>
                  <a:schemeClr val="bg1"/>
                </a:solidFill>
                <a:cs typeface="Calibri"/>
              </a:rPr>
              <a:t>Нет наглядного графа взаимосвязей между кампаниями </a:t>
            </a:r>
            <a:r>
              <a:rPr lang="ru-RU" sz="2000" dirty="0">
                <a:solidFill>
                  <a:schemeClr val="bg1"/>
                </a:solidFill>
                <a:ea typeface="+mn-lt"/>
                <a:cs typeface="+mn-lt"/>
              </a:rPr>
              <a:t>SAS RTDM и дата-процессами(таблицами в базе данных)</a:t>
            </a:r>
          </a:p>
          <a:p>
            <a:pPr marL="285750" indent="-285750"/>
            <a:r>
              <a:rPr lang="ru-RU" sz="2000" dirty="0">
                <a:solidFill>
                  <a:schemeClr val="bg1"/>
                </a:solidFill>
                <a:cs typeface="Calibri"/>
              </a:rPr>
              <a:t>Нет возможности проверить какие дата-процессы сейчас не используются не в одной кампании </a:t>
            </a:r>
          </a:p>
          <a:p>
            <a:pPr marL="285750" indent="-285750"/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 marL="285750" indent="-285750"/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8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6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337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6D264-D1D3-485B-80B9-AA1EBF58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  <a:ea typeface="+mj-lt"/>
                <a:cs typeface="+mj-lt"/>
              </a:rPr>
              <a:t>rtdm_analyze</a:t>
            </a: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2000" b="1" dirty="0">
                <a:solidFill>
                  <a:schemeClr val="bg1"/>
                </a:solidFill>
                <a:ea typeface="+mj-lt"/>
                <a:cs typeface="+mj-lt"/>
              </a:rPr>
              <a:t>- </a:t>
            </a:r>
            <a:r>
              <a:rPr lang="ru-RU" sz="2400" dirty="0">
                <a:solidFill>
                  <a:schemeClr val="bg1"/>
                </a:solidFill>
                <a:ea typeface="+mj-lt"/>
                <a:cs typeface="+mj-lt"/>
              </a:rPr>
              <a:t> утилита которая позволит решить данные проблемы</a:t>
            </a:r>
            <a:endParaRPr lang="ru-RU" sz="2400" dirty="0" err="1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>
            <a:extLst>
              <a:ext uri="{FF2B5EF4-FFF2-40B4-BE49-F238E27FC236}">
                <a16:creationId xmlns:a16="http://schemas.microsoft.com/office/drawing/2014/main" id="{36583611-D667-48A0-B4CF-579C3F6F9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95" y="2625983"/>
            <a:ext cx="10515600" cy="27721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ru-RU" sz="2000" dirty="0">
                <a:solidFill>
                  <a:schemeClr val="bg1"/>
                </a:solidFill>
                <a:cs typeface="Calibri"/>
              </a:rPr>
              <a:t>Интерфейс командной строки</a:t>
            </a:r>
          </a:p>
          <a:p>
            <a:pPr marL="285750" indent="-285750"/>
            <a:r>
              <a:rPr lang="ru-RU" sz="2000" dirty="0">
                <a:solidFill>
                  <a:schemeClr val="bg1"/>
                </a:solidFill>
                <a:cs typeface="Calibri"/>
              </a:rPr>
              <a:t>Обработка </a:t>
            </a:r>
            <a:r>
              <a:rPr lang="ru-RU" sz="2000" dirty="0" err="1">
                <a:solidFill>
                  <a:schemeClr val="bg1"/>
                </a:solidFill>
                <a:cs typeface="Calibri"/>
              </a:rPr>
              <a:t>сабдиаграм</a:t>
            </a:r>
            <a:r>
              <a:rPr lang="ru-RU" sz="2000" dirty="0">
                <a:solidFill>
                  <a:schemeClr val="bg1"/>
                </a:solidFill>
                <a:cs typeface="Calibri"/>
              </a:rPr>
              <a:t>, отображение всех дата-процессов для каждого блока кампании(</a:t>
            </a:r>
            <a:r>
              <a:rPr lang="ru-RU" sz="2000" dirty="0" err="1">
                <a:solidFill>
                  <a:schemeClr val="bg1"/>
                </a:solidFill>
                <a:cs typeface="Calibri"/>
              </a:rPr>
              <a:t>data-process</a:t>
            </a:r>
            <a:r>
              <a:rPr lang="ru-RU" sz="2000" dirty="0">
                <a:solidFill>
                  <a:schemeClr val="bg1"/>
                </a:solidFill>
                <a:cs typeface="Calibri"/>
              </a:rPr>
              <a:t>, </a:t>
            </a:r>
            <a:r>
              <a:rPr lang="ru-RU" sz="2000" dirty="0" err="1">
                <a:solidFill>
                  <a:schemeClr val="bg1"/>
                </a:solidFill>
                <a:cs typeface="Calibri"/>
              </a:rPr>
              <a:t>subdiagram</a:t>
            </a:r>
            <a:r>
              <a:rPr lang="ru-RU" sz="2000" dirty="0">
                <a:solidFill>
                  <a:schemeClr val="bg1"/>
                </a:solidFill>
                <a:cs typeface="Calibri"/>
              </a:rPr>
              <a:t>)</a:t>
            </a:r>
          </a:p>
          <a:p>
            <a:pPr marL="285750" indent="-285750"/>
            <a:r>
              <a:rPr lang="ru-RU" sz="2000" dirty="0">
                <a:solidFill>
                  <a:schemeClr val="bg1"/>
                </a:solidFill>
                <a:cs typeface="Calibri"/>
              </a:rPr>
              <a:t>Запись результата в базу данных(RTDM_TECH схема)</a:t>
            </a:r>
          </a:p>
          <a:p>
            <a:pPr marL="285750" indent="-285750"/>
            <a:r>
              <a:rPr lang="ru-RU" sz="2000" dirty="0">
                <a:solidFill>
                  <a:schemeClr val="bg1"/>
                </a:solidFill>
                <a:cs typeface="Calibri"/>
              </a:rPr>
              <a:t>Построение графа взаимосвязи кампании -&gt; дата-процессы, </a:t>
            </a:r>
            <a:r>
              <a:rPr lang="ru-RU" sz="2000" dirty="0">
                <a:solidFill>
                  <a:schemeClr val="bg1"/>
                </a:solidFill>
                <a:ea typeface="+mn-lt"/>
                <a:cs typeface="+mn-lt"/>
              </a:rPr>
              <a:t>дата-процессы -&gt; кампании, для каждой сущности по отдельности и для всех сразу</a:t>
            </a:r>
          </a:p>
          <a:p>
            <a:pPr marL="285750" indent="-285750"/>
            <a:r>
              <a:rPr lang="ru-RU" sz="2000" dirty="0">
                <a:solidFill>
                  <a:schemeClr val="bg1"/>
                </a:solidFill>
                <a:cs typeface="Calibri"/>
              </a:rPr>
              <a:t>Вывод неактуальных для анализируемой кампании дата-процессов</a:t>
            </a:r>
          </a:p>
          <a:p>
            <a:pPr marL="285750" indent="-285750"/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 marL="285750" indent="-285750"/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 marL="285750" indent="-285750"/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 marL="285750" indent="-285750"/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8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6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04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6D264-D1D3-485B-80B9-AA1EBF58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  <a:ea typeface="+mj-lt"/>
                <a:cs typeface="+mj-lt"/>
              </a:rPr>
              <a:t>rtdm_analyze</a:t>
            </a: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sz="2000" b="1" dirty="0">
                <a:solidFill>
                  <a:schemeClr val="bg1"/>
                </a:solidFill>
                <a:ea typeface="+mj-lt"/>
                <a:cs typeface="+mj-lt"/>
              </a:rPr>
              <a:t>- </a:t>
            </a:r>
            <a:r>
              <a:rPr lang="ru-RU" sz="24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ru-RU" sz="4000" dirty="0">
                <a:solidFill>
                  <a:schemeClr val="bg1"/>
                </a:solidFill>
                <a:ea typeface="+mj-lt"/>
                <a:cs typeface="+mj-lt"/>
              </a:rPr>
              <a:t>архитектура</a:t>
            </a:r>
            <a:endParaRPr lang="ru-RU" sz="4000" dirty="0" err="1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7C58089C-E1B1-46C3-BFB7-EF267B64B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725" y="2325297"/>
            <a:ext cx="10138418" cy="3851666"/>
          </a:xfrm>
        </p:spPr>
      </p:pic>
    </p:spTree>
    <p:extLst>
      <p:ext uri="{BB962C8B-B14F-4D97-AF65-F5344CB8AC3E}">
        <p14:creationId xmlns:p14="http://schemas.microsoft.com/office/powerpoint/2010/main" val="50962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6D264-D1D3-485B-80B9-AA1EBF58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2118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ru-RU" b="1" dirty="0">
                <a:solidFill>
                  <a:schemeClr val="bg1"/>
                </a:solidFill>
                <a:cs typeface="Calibri Light"/>
              </a:rPr>
              <a:t>Как использовать результаты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>
            <a:extLst>
              <a:ext uri="{FF2B5EF4-FFF2-40B4-BE49-F238E27FC236}">
                <a16:creationId xmlns:a16="http://schemas.microsoft.com/office/drawing/2014/main" id="{36583611-D667-48A0-B4CF-579C3F6F9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95" y="2625983"/>
            <a:ext cx="10515600" cy="31080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ru-RU" sz="3200" dirty="0">
                <a:solidFill>
                  <a:schemeClr val="bg1"/>
                </a:solidFill>
                <a:cs typeface="Calibri"/>
              </a:rPr>
              <a:t>На основе лежащей информации в таблицах можно строить различные визуализации</a:t>
            </a:r>
          </a:p>
          <a:p>
            <a:pPr marL="285750" indent="-285750"/>
            <a:r>
              <a:rPr lang="ru-RU" sz="3200" dirty="0">
                <a:solidFill>
                  <a:schemeClr val="bg1"/>
                </a:solidFill>
                <a:cs typeface="Calibri"/>
              </a:rPr>
              <a:t>Можно просматривать изображения на которых отображено представление в виде графов</a:t>
            </a:r>
            <a:r>
              <a:rPr lang="ru-RU" sz="2000" dirty="0">
                <a:solidFill>
                  <a:schemeClr val="bg1"/>
                </a:solidFill>
                <a:cs typeface="Calibri"/>
              </a:rPr>
              <a:t> </a:t>
            </a:r>
          </a:p>
          <a:p>
            <a:pPr marL="285750" indent="-285750"/>
            <a:r>
              <a:rPr lang="ru-RU" dirty="0">
                <a:solidFill>
                  <a:schemeClr val="bg1"/>
                </a:solidFill>
                <a:cs typeface="Calibri"/>
              </a:rPr>
              <a:t>После запуска проверять не используемые дата-процессы</a:t>
            </a:r>
          </a:p>
          <a:p>
            <a:pPr marL="285750" indent="-285750"/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 marL="285750" indent="-285750"/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8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6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23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6D264-D1D3-485B-80B9-AA1EBF58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2118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ru-RU" b="1" dirty="0">
                <a:solidFill>
                  <a:schemeClr val="bg1"/>
                </a:solidFill>
                <a:cs typeface="Calibri Light"/>
              </a:rPr>
              <a:t>Используемые технологии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>
            <a:extLst>
              <a:ext uri="{FF2B5EF4-FFF2-40B4-BE49-F238E27FC236}">
                <a16:creationId xmlns:a16="http://schemas.microsoft.com/office/drawing/2014/main" id="{36583611-D667-48A0-B4CF-579C3F6F9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95" y="2625983"/>
            <a:ext cx="10515600" cy="31080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ru-RU" sz="3200" dirty="0">
                <a:solidFill>
                  <a:schemeClr val="bg1"/>
                </a:solidFill>
                <a:cs typeface="Calibri"/>
              </a:rPr>
              <a:t>Python</a:t>
            </a:r>
          </a:p>
          <a:p>
            <a:pPr marL="285750" indent="-285750"/>
            <a:r>
              <a:rPr lang="ru-RU" sz="3200" dirty="0" err="1">
                <a:solidFill>
                  <a:schemeClr val="bg1"/>
                </a:solidFill>
                <a:ea typeface="+mn-lt"/>
                <a:cs typeface="+mn-lt"/>
              </a:rPr>
              <a:t>Graphviz</a:t>
            </a:r>
          </a:p>
          <a:p>
            <a:pPr marL="285750" indent="-285750"/>
            <a:r>
              <a:rPr lang="ru-RU" sz="3200" dirty="0" err="1">
                <a:solidFill>
                  <a:schemeClr val="bg1"/>
                </a:solidFill>
                <a:cs typeface="Calibri"/>
              </a:rPr>
              <a:t>MsSqlServer</a:t>
            </a:r>
          </a:p>
          <a:p>
            <a:pPr marL="285750" indent="-285750"/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 marL="285750" indent="-285750"/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8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6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614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6D264-D1D3-485B-80B9-AA1EBF58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2118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ru-RU" b="1" dirty="0">
                <a:solidFill>
                  <a:schemeClr val="bg1"/>
                </a:solidFill>
                <a:cs typeface="Calibri Light"/>
              </a:rPr>
              <a:t>Используемые технологии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>
            <a:extLst>
              <a:ext uri="{FF2B5EF4-FFF2-40B4-BE49-F238E27FC236}">
                <a16:creationId xmlns:a16="http://schemas.microsoft.com/office/drawing/2014/main" id="{36583611-D667-48A0-B4CF-579C3F6F9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95" y="2625983"/>
            <a:ext cx="10515600" cy="31080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ru-RU" sz="3200" dirty="0">
                <a:solidFill>
                  <a:schemeClr val="bg1"/>
                </a:solidFill>
                <a:cs typeface="Calibri"/>
              </a:rPr>
              <a:t>Python</a:t>
            </a:r>
          </a:p>
          <a:p>
            <a:pPr marL="285750" indent="-285750"/>
            <a:r>
              <a:rPr lang="ru-RU" sz="3200" dirty="0" err="1">
                <a:solidFill>
                  <a:schemeClr val="bg1"/>
                </a:solidFill>
                <a:ea typeface="+mn-lt"/>
                <a:cs typeface="+mn-lt"/>
              </a:rPr>
              <a:t>Graphviz</a:t>
            </a:r>
          </a:p>
          <a:p>
            <a:pPr marL="285750" indent="-285750"/>
            <a:r>
              <a:rPr lang="ru-RU" sz="3200" dirty="0" err="1">
                <a:solidFill>
                  <a:schemeClr val="bg1"/>
                </a:solidFill>
                <a:cs typeface="Calibri"/>
              </a:rPr>
              <a:t>MsSqlServer</a:t>
            </a:r>
          </a:p>
          <a:p>
            <a:pPr marL="285750" indent="-285750"/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 marL="285750" indent="-285750"/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8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6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08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6D264-D1D3-485B-80B9-AA1EBF58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2118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ru-RU" b="1" dirty="0">
                <a:solidFill>
                  <a:schemeClr val="bg1"/>
                </a:solidFill>
                <a:cs typeface="Calibri Light"/>
              </a:rPr>
              <a:t>Развитие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>
            <a:extLst>
              <a:ext uri="{FF2B5EF4-FFF2-40B4-BE49-F238E27FC236}">
                <a16:creationId xmlns:a16="http://schemas.microsoft.com/office/drawing/2014/main" id="{36583611-D667-48A0-B4CF-579C3F6F9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95" y="2301197"/>
            <a:ext cx="10515600" cy="39512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ru-RU" sz="3200" dirty="0">
                <a:solidFill>
                  <a:schemeClr val="bg1"/>
                </a:solidFill>
                <a:cs typeface="Calibri"/>
              </a:rPr>
              <a:t>Прикрутить более удобный для пользователя интерфейс </a:t>
            </a:r>
          </a:p>
          <a:p>
            <a:pPr marL="285750" indent="-285750"/>
            <a:r>
              <a:rPr lang="ru-RU" sz="3200" dirty="0">
                <a:solidFill>
                  <a:schemeClr val="bg1"/>
                </a:solidFill>
                <a:ea typeface="+mn-lt"/>
                <a:cs typeface="+mn-lt"/>
              </a:rPr>
              <a:t>Добавить возможность использовать разные блоки утилиты по отдельности</a:t>
            </a:r>
          </a:p>
          <a:p>
            <a:pPr marL="285750" indent="-285750"/>
            <a:r>
              <a:rPr lang="ru-RU" sz="3200" dirty="0">
                <a:solidFill>
                  <a:schemeClr val="bg1"/>
                </a:solidFill>
                <a:cs typeface="Calibri"/>
              </a:rPr>
              <a:t>Возможность обработать все кампании разом</a:t>
            </a:r>
          </a:p>
          <a:p>
            <a:pPr marL="285750" indent="-285750"/>
            <a:r>
              <a:rPr lang="ru-RU" sz="3200" dirty="0">
                <a:solidFill>
                  <a:schemeClr val="bg1"/>
                </a:solidFill>
                <a:cs typeface="Calibri"/>
              </a:rPr>
              <a:t>Импорт кампаний из самого SAS "под капотом"</a:t>
            </a:r>
          </a:p>
          <a:p>
            <a:pPr marL="285750" indent="-285750"/>
            <a:r>
              <a:rPr lang="ru-RU" sz="3200" dirty="0">
                <a:solidFill>
                  <a:schemeClr val="bg1"/>
                </a:solidFill>
                <a:cs typeface="Calibri"/>
              </a:rPr>
              <a:t>Параллельное выполнение </a:t>
            </a:r>
          </a:p>
          <a:p>
            <a:pPr marL="285750" indent="-285750"/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 marL="285750" indent="-285750"/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8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6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784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6D264-D1D3-485B-80B9-AA1EBF58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2118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ru-RU" b="1" dirty="0">
                <a:solidFill>
                  <a:schemeClr val="bg1"/>
                </a:solidFill>
                <a:cs typeface="Calibri Light"/>
              </a:rPr>
              <a:t>Итог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>
            <a:extLst>
              <a:ext uri="{FF2B5EF4-FFF2-40B4-BE49-F238E27FC236}">
                <a16:creationId xmlns:a16="http://schemas.microsoft.com/office/drawing/2014/main" id="{36583611-D667-48A0-B4CF-579C3F6F9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95" y="2625983"/>
            <a:ext cx="10515600" cy="31080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ru-RU" sz="3200" dirty="0">
                <a:solidFill>
                  <a:schemeClr val="bg1"/>
                </a:solidFill>
                <a:cs typeface="Calibri"/>
              </a:rPr>
              <a:t>За отведенное на </a:t>
            </a:r>
            <a:r>
              <a:rPr lang="ru-RU" sz="3200" dirty="0" err="1">
                <a:solidFill>
                  <a:schemeClr val="bg1"/>
                </a:solidFill>
                <a:cs typeface="Calibri"/>
              </a:rPr>
              <a:t>хакатон</a:t>
            </a:r>
            <a:r>
              <a:rPr lang="ru-RU" sz="3200" dirty="0">
                <a:solidFill>
                  <a:schemeClr val="bg1"/>
                </a:solidFill>
                <a:cs typeface="Calibri"/>
              </a:rPr>
              <a:t> время была решена основная задача </a:t>
            </a:r>
          </a:p>
          <a:p>
            <a:pPr marL="285750" indent="-285750"/>
            <a:r>
              <a:rPr lang="ru-RU" sz="3200" dirty="0">
                <a:solidFill>
                  <a:schemeClr val="bg1"/>
                </a:solidFill>
                <a:cs typeface="Calibri"/>
              </a:rPr>
              <a:t>Поставленные проблемы утилита решает</a:t>
            </a:r>
          </a:p>
          <a:p>
            <a:pPr marL="285750" indent="-285750"/>
            <a:r>
              <a:rPr lang="ru-RU" sz="3200" dirty="0">
                <a:solidFill>
                  <a:schemeClr val="bg1"/>
                </a:solidFill>
                <a:cs typeface="Calibri"/>
              </a:rPr>
              <a:t>Это только небольшой </a:t>
            </a:r>
            <a:r>
              <a:rPr lang="ru-RU" sz="3200" dirty="0" err="1">
                <a:solidFill>
                  <a:schemeClr val="bg1"/>
                </a:solidFill>
                <a:cs typeface="Calibri"/>
              </a:rPr>
              <a:t>mvp</a:t>
            </a:r>
            <a:r>
              <a:rPr lang="ru-RU" sz="3200" dirty="0">
                <a:solidFill>
                  <a:schemeClr val="bg1"/>
                </a:solidFill>
                <a:cs typeface="Calibri"/>
              </a:rPr>
              <a:t> который еще можно развивать для более удобного использования</a:t>
            </a:r>
          </a:p>
          <a:p>
            <a:pPr marL="285750" indent="-285750"/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800" dirty="0">
              <a:solidFill>
                <a:schemeClr val="bg1"/>
              </a:solidFill>
              <a:cs typeface="Calibri"/>
            </a:endParaRPr>
          </a:p>
          <a:p>
            <a:pPr>
              <a:buNone/>
            </a:pPr>
            <a:endParaRPr lang="ru-RU" sz="16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10382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Команда: not_set</vt:lpstr>
      <vt:lpstr>Проблемы </vt:lpstr>
      <vt:lpstr>rtdm_analyze -  утилита которая позволит решить данные проблемы</vt:lpstr>
      <vt:lpstr>rtdm_analyze -  архитектура</vt:lpstr>
      <vt:lpstr>Как использовать результаты</vt:lpstr>
      <vt:lpstr>Используемые технологии</vt:lpstr>
      <vt:lpstr>Используемые технологии</vt:lpstr>
      <vt:lpstr>Развитие</vt:lpstr>
      <vt:lpstr>Итог</vt:lpstr>
      <vt:lpstr>not_set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1177</cp:revision>
  <dcterms:created xsi:type="dcterms:W3CDTF">2021-03-30T20:33:31Z</dcterms:created>
  <dcterms:modified xsi:type="dcterms:W3CDTF">2021-05-30T08:55:26Z</dcterms:modified>
</cp:coreProperties>
</file>