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</p:sldIdLst>
  <p:sldSz cy="5143500" cx="9144000"/>
  <p:notesSz cx="6858000" cy="9144000"/>
  <p:embeddedFontLst>
    <p:embeddedFont>
      <p:font typeface="Bitter"/>
      <p:regular r:id="rId49"/>
      <p:bold r:id="rId50"/>
      <p:italic r:id="rId51"/>
      <p:boldItalic r:id="rId5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font" Target="fonts/Bitter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font" Target="fonts/Bitter-italic.fntdata"/><Relationship Id="rId50" Type="http://schemas.openxmlformats.org/officeDocument/2006/relationships/font" Target="fonts/Bitter-bold.fntdata"/><Relationship Id="rId52" Type="http://schemas.openxmlformats.org/officeDocument/2006/relationships/font" Target="fonts/Bitter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6" name="Shape 1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7" name="Google Shape;1717;gde192c2ac2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8" name="Google Shape;1718;gde192c2ac2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4" name="Shape 1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5" name="Google Shape;1775;ge4e7eb5bd9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6" name="Google Shape;1776;ge4e7eb5bd9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9" name="Shape 1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0" name="Google Shape;1780;ge4e7eb5bd9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1" name="Google Shape;1781;ge4e7eb5bd9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4" name="Shape 1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5" name="Google Shape;1785;ge4e7eb5bd9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6" name="Google Shape;1786;ge4e7eb5bd9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7" name="Shape 1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8" name="Google Shape;1798;ge4e7eb5bd9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9" name="Google Shape;1799;ge4e7eb5bd9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3" name="Shape 1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4" name="Google Shape;1804;ge4e7eb5bd9_0_2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5" name="Google Shape;1805;ge4e7eb5bd9_0_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8" name="Shape 1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9" name="Google Shape;1809;ge4e7eb5bd9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0" name="Google Shape;1810;ge4e7eb5bd9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4" name="Shape 1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5" name="Google Shape;1815;ge4e7eb5bd9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6" name="Google Shape;1816;ge4e7eb5bd9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1" name="Shape 1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" name="Google Shape;1822;ge4e7eb5bd9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3" name="Google Shape;1823;ge4e7eb5bd9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8" name="Shape 1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9" name="Google Shape;1829;ge4e7eb5bd9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0" name="Google Shape;1830;ge4e7eb5bd9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9" name="Shape 1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0" name="Google Shape;1840;ge4e7eb5bd9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1" name="Google Shape;1841;ge4e7eb5bd9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4" name="Shape 1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5" name="Google Shape;1725;gde192c2ac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6" name="Google Shape;1726;gde192c2ac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6" name="Shape 1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7" name="Google Shape;1847;ge4e7eb5bd9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8" name="Google Shape;1848;ge4e7eb5bd9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1" name="Shape 1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2" name="Google Shape;1852;ge4e7eb5bd9_0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3" name="Google Shape;1853;ge4e7eb5bd9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8" name="Shape 1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9" name="Google Shape;1859;ge4e7eb5bd9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0" name="Google Shape;1860;ge4e7eb5bd9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4" name="Shape 1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5" name="Google Shape;1865;ge4e7eb5bd9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6" name="Google Shape;1866;ge4e7eb5bd9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9" name="Shape 1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0" name="Google Shape;1870;ge4e7eb5bd9_0_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1" name="Google Shape;1871;ge4e7eb5bd9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5" name="Shape 1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6" name="Google Shape;1876;ge4e7eb5bd9_0_2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7" name="Google Shape;1877;ge4e7eb5bd9_0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5" name="Shape 1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6" name="Google Shape;1886;ge4e7eb5bd9_0_2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7" name="Google Shape;1887;ge4e7eb5bd9_0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0" name="Shape 1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1" name="Google Shape;1891;ge4e7eb5bd9_0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2" name="Google Shape;1892;ge4e7eb5bd9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6" name="Shape 1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7" name="Google Shape;1897;gdb9367658f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8" name="Google Shape;1898;gdb9367658f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2" name="Shape 1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3" name="Google Shape;1903;ge4e7eb5bd9_0_2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4" name="Google Shape;1904;ge4e7eb5bd9_0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0" name="Shape 1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1" name="Google Shape;1731;ge4e7eb5bd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2" name="Google Shape;1732;ge4e7eb5bd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7" name="Shape 1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8" name="Google Shape;1908;gde192c2ac2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9" name="Google Shape;1909;gde192c2ac2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4" name="Shape 1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5" name="Google Shape;1915;ge4e7eb5bd9_0_3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6" name="Google Shape;1916;ge4e7eb5bd9_0_3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1" name="Shape 1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2" name="Google Shape;1922;ge4e7eb5bd9_0_3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3" name="Google Shape;1923;ge4e7eb5bd9_0_3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7" name="Shape 1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8" name="Google Shape;1928;ge4e7eb5bd9_0_3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9" name="Google Shape;1929;ge4e7eb5bd9_0_3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2" name="Shape 1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3" name="Google Shape;1933;ge4e7eb5bd9_0_3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4" name="Google Shape;1934;ge4e7eb5bd9_0_3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8" name="Shape 1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9" name="Google Shape;1939;ge4e7eb5bd9_0_3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0" name="Google Shape;1940;ge4e7eb5bd9_0_3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4" name="Shape 1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" name="Google Shape;1945;gde192c2ac2_0_5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6" name="Google Shape;1946;gde192c2ac2_0_5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9" name="Shape 1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0" name="Google Shape;1950;gdb9367658f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1" name="Google Shape;1951;gdb9367658f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5" name="Shape 1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6" name="Google Shape;1956;ge4e7eb5bd9_0_3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7" name="Google Shape;1957;ge4e7eb5bd9_0_3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1" name="Shape 1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2" name="Google Shape;1962;ge4e7eb5bd9_0_3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3" name="Google Shape;1963;ge4e7eb5bd9_0_3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7" name="Shape 1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8" name="Google Shape;1738;gde192c2ac2_0_5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9" name="Google Shape;1739;gde192c2ac2_0_5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8" name="Shape 1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9" name="Google Shape;1969;gdb9367658f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0" name="Google Shape;1970;gdb9367658f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4" name="Shape 1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5" name="Google Shape;1975;gdb9367658f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6" name="Google Shape;1976;gdb9367658f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1" name="Shape 1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2" name="Google Shape;1982;ge4e7eb5bd9_0_3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3" name="Google Shape;1983;ge4e7eb5bd9_0_3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7" name="Shape 1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8" name="Google Shape;1988;ge4e7eb5bd9_0_3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9" name="Google Shape;1989;ge4e7eb5bd9_0_3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3" name="Shape 1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4" name="Google Shape;1994;gdb9367658f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5" name="Google Shape;1995;gdb9367658f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3" name="Shape 1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4" name="Google Shape;1744;gdb9367658f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5" name="Google Shape;1745;gdb9367658f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9" name="Shape 1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0" name="Google Shape;1750;ge4e7eb5bd9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1" name="Google Shape;1751;ge4e7eb5bd9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5" name="Shape 1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6" name="Google Shape;1756;ge4e7eb5bd9_0_3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7" name="Google Shape;1757;ge4e7eb5bd9_0_3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1" name="Shape 1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2" name="Google Shape;1762;ge4e7eb5bd9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3" name="Google Shape;1763;ge4e7eb5bd9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7" name="Shape 1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8" name="Google Shape;1768;ge4e7eb5bd9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9" name="Google Shape;1769;ge4e7eb5bd9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1596300" y="1363425"/>
            <a:ext cx="5951400" cy="115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1708125" y="3406275"/>
            <a:ext cx="4378800" cy="3738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 flipH="1" rot="10800000">
            <a:off x="8775030" y="3307006"/>
            <a:ext cx="368978" cy="369010"/>
          </a:xfrm>
          <a:custGeom>
            <a:rect b="b" l="l" r="r" t="t"/>
            <a:pathLst>
              <a:path extrusionOk="0" h="11546" w="11545">
                <a:moveTo>
                  <a:pt x="0" y="1"/>
                </a:moveTo>
                <a:lnTo>
                  <a:pt x="0" y="11545"/>
                </a:lnTo>
                <a:lnTo>
                  <a:pt x="11545" y="11545"/>
                </a:lnTo>
                <a:lnTo>
                  <a:pt x="11545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flipH="1" rot="10800000">
            <a:off x="8775030" y="3675974"/>
            <a:ext cx="368978" cy="368978"/>
          </a:xfrm>
          <a:custGeom>
            <a:rect b="b" l="l" r="r" t="t"/>
            <a:pathLst>
              <a:path extrusionOk="0" h="11545" w="11545">
                <a:moveTo>
                  <a:pt x="0" y="0"/>
                </a:moveTo>
                <a:lnTo>
                  <a:pt x="0" y="11545"/>
                </a:lnTo>
                <a:lnTo>
                  <a:pt x="11545" y="11545"/>
                </a:lnTo>
                <a:lnTo>
                  <a:pt x="11545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 flipH="1" rot="10800000">
            <a:off x="8775030" y="4044910"/>
            <a:ext cx="368978" cy="367955"/>
          </a:xfrm>
          <a:custGeom>
            <a:rect b="b" l="l" r="r" t="t"/>
            <a:pathLst>
              <a:path extrusionOk="0" h="11513" w="11545">
                <a:moveTo>
                  <a:pt x="0" y="0"/>
                </a:moveTo>
                <a:lnTo>
                  <a:pt x="0" y="11512"/>
                </a:lnTo>
                <a:lnTo>
                  <a:pt x="11545" y="11512"/>
                </a:lnTo>
                <a:lnTo>
                  <a:pt x="11545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 flipH="1" rot="10800000">
            <a:off x="8775030" y="4781792"/>
            <a:ext cx="368978" cy="368978"/>
          </a:xfrm>
          <a:custGeom>
            <a:rect b="b" l="l" r="r" t="t"/>
            <a:pathLst>
              <a:path extrusionOk="0" h="11545" w="11545">
                <a:moveTo>
                  <a:pt x="0" y="0"/>
                </a:moveTo>
                <a:lnTo>
                  <a:pt x="0" y="11545"/>
                </a:lnTo>
                <a:lnTo>
                  <a:pt x="11545" y="11545"/>
                </a:lnTo>
                <a:lnTo>
                  <a:pt x="11545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/>
          <p:nvPr/>
        </p:nvSpPr>
        <p:spPr>
          <a:xfrm flipH="1" rot="10800000">
            <a:off x="8407116" y="2939125"/>
            <a:ext cx="367955" cy="367924"/>
          </a:xfrm>
          <a:custGeom>
            <a:rect b="b" l="l" r="r" t="t"/>
            <a:pathLst>
              <a:path extrusionOk="0" h="11512" w="11513">
                <a:moveTo>
                  <a:pt x="0" y="0"/>
                </a:moveTo>
                <a:lnTo>
                  <a:pt x="0" y="11512"/>
                </a:lnTo>
                <a:lnTo>
                  <a:pt x="11512" y="11512"/>
                </a:lnTo>
                <a:lnTo>
                  <a:pt x="11512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 flipH="1" rot="10800000">
            <a:off x="8407116" y="3675974"/>
            <a:ext cx="367955" cy="368978"/>
          </a:xfrm>
          <a:custGeom>
            <a:rect b="b" l="l" r="r" t="t"/>
            <a:pathLst>
              <a:path extrusionOk="0" h="11545" w="11513">
                <a:moveTo>
                  <a:pt x="0" y="0"/>
                </a:moveTo>
                <a:lnTo>
                  <a:pt x="0" y="11545"/>
                </a:lnTo>
                <a:lnTo>
                  <a:pt x="11512" y="11545"/>
                </a:lnTo>
                <a:lnTo>
                  <a:pt x="11512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2"/>
          <p:cNvSpPr/>
          <p:nvPr/>
        </p:nvSpPr>
        <p:spPr>
          <a:xfrm flipH="1" rot="10800000">
            <a:off x="8407116" y="4044910"/>
            <a:ext cx="367955" cy="367955"/>
          </a:xfrm>
          <a:custGeom>
            <a:rect b="b" l="l" r="r" t="t"/>
            <a:pathLst>
              <a:path extrusionOk="0" h="11513" w="11513">
                <a:moveTo>
                  <a:pt x="0" y="0"/>
                </a:moveTo>
                <a:lnTo>
                  <a:pt x="0" y="11512"/>
                </a:lnTo>
                <a:lnTo>
                  <a:pt x="11512" y="11512"/>
                </a:lnTo>
                <a:lnTo>
                  <a:pt x="11512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2"/>
          <p:cNvSpPr/>
          <p:nvPr/>
        </p:nvSpPr>
        <p:spPr>
          <a:xfrm flipH="1" rot="10800000">
            <a:off x="8407116" y="4412824"/>
            <a:ext cx="367955" cy="369010"/>
          </a:xfrm>
          <a:custGeom>
            <a:rect b="b" l="l" r="r" t="t"/>
            <a:pathLst>
              <a:path extrusionOk="0" h="11546" w="11513">
                <a:moveTo>
                  <a:pt x="0" y="1"/>
                </a:moveTo>
                <a:lnTo>
                  <a:pt x="0" y="11545"/>
                </a:lnTo>
                <a:lnTo>
                  <a:pt x="11512" y="11545"/>
                </a:lnTo>
                <a:lnTo>
                  <a:pt x="11512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2"/>
          <p:cNvSpPr/>
          <p:nvPr/>
        </p:nvSpPr>
        <p:spPr>
          <a:xfrm flipH="1" rot="10800000">
            <a:off x="8407116" y="4781792"/>
            <a:ext cx="367955" cy="368978"/>
          </a:xfrm>
          <a:custGeom>
            <a:rect b="b" l="l" r="r" t="t"/>
            <a:pathLst>
              <a:path extrusionOk="0" h="11545" w="11513">
                <a:moveTo>
                  <a:pt x="0" y="0"/>
                </a:moveTo>
                <a:lnTo>
                  <a:pt x="0" y="11545"/>
                </a:lnTo>
                <a:lnTo>
                  <a:pt x="11512" y="11545"/>
                </a:lnTo>
                <a:lnTo>
                  <a:pt x="11512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2"/>
          <p:cNvSpPr/>
          <p:nvPr/>
        </p:nvSpPr>
        <p:spPr>
          <a:xfrm flipH="1" rot="10800000">
            <a:off x="8038148" y="4044910"/>
            <a:ext cx="369010" cy="367955"/>
          </a:xfrm>
          <a:custGeom>
            <a:rect b="b" l="l" r="r" t="t"/>
            <a:pathLst>
              <a:path extrusionOk="0" h="11513" w="11546">
                <a:moveTo>
                  <a:pt x="1" y="0"/>
                </a:moveTo>
                <a:lnTo>
                  <a:pt x="1" y="11512"/>
                </a:lnTo>
                <a:lnTo>
                  <a:pt x="11545" y="11512"/>
                </a:lnTo>
                <a:lnTo>
                  <a:pt x="11545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2"/>
          <p:cNvSpPr/>
          <p:nvPr/>
        </p:nvSpPr>
        <p:spPr>
          <a:xfrm flipH="1" rot="10800000">
            <a:off x="8038148" y="4781792"/>
            <a:ext cx="369010" cy="368978"/>
          </a:xfrm>
          <a:custGeom>
            <a:rect b="b" l="l" r="r" t="t"/>
            <a:pathLst>
              <a:path extrusionOk="0" h="11545" w="11546">
                <a:moveTo>
                  <a:pt x="1" y="0"/>
                </a:moveTo>
                <a:lnTo>
                  <a:pt x="1" y="11545"/>
                </a:lnTo>
                <a:lnTo>
                  <a:pt x="11545" y="11545"/>
                </a:lnTo>
                <a:lnTo>
                  <a:pt x="11545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2"/>
          <p:cNvSpPr/>
          <p:nvPr/>
        </p:nvSpPr>
        <p:spPr>
          <a:xfrm flipH="1" rot="10800000">
            <a:off x="7669212" y="3675974"/>
            <a:ext cx="368978" cy="368978"/>
          </a:xfrm>
          <a:custGeom>
            <a:rect b="b" l="l" r="r" t="t"/>
            <a:pathLst>
              <a:path extrusionOk="0" h="11545" w="11545">
                <a:moveTo>
                  <a:pt x="0" y="0"/>
                </a:moveTo>
                <a:lnTo>
                  <a:pt x="0" y="11545"/>
                </a:lnTo>
                <a:lnTo>
                  <a:pt x="11545" y="11545"/>
                </a:lnTo>
                <a:lnTo>
                  <a:pt x="11545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2"/>
          <p:cNvSpPr/>
          <p:nvPr/>
        </p:nvSpPr>
        <p:spPr>
          <a:xfrm flipH="1" rot="10800000">
            <a:off x="7669212" y="4412824"/>
            <a:ext cx="368978" cy="369010"/>
          </a:xfrm>
          <a:custGeom>
            <a:rect b="b" l="l" r="r" t="t"/>
            <a:pathLst>
              <a:path extrusionOk="0" h="11546" w="11545">
                <a:moveTo>
                  <a:pt x="0" y="1"/>
                </a:moveTo>
                <a:lnTo>
                  <a:pt x="0" y="11545"/>
                </a:lnTo>
                <a:lnTo>
                  <a:pt x="11545" y="11545"/>
                </a:lnTo>
                <a:lnTo>
                  <a:pt x="11545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2"/>
          <p:cNvSpPr/>
          <p:nvPr/>
        </p:nvSpPr>
        <p:spPr>
          <a:xfrm flipH="1" rot="10800000">
            <a:off x="7669212" y="4781792"/>
            <a:ext cx="368978" cy="368978"/>
          </a:xfrm>
          <a:custGeom>
            <a:rect b="b" l="l" r="r" t="t"/>
            <a:pathLst>
              <a:path extrusionOk="0" h="11545" w="11545">
                <a:moveTo>
                  <a:pt x="0" y="0"/>
                </a:moveTo>
                <a:lnTo>
                  <a:pt x="0" y="11545"/>
                </a:lnTo>
                <a:lnTo>
                  <a:pt x="11545" y="11545"/>
                </a:lnTo>
                <a:lnTo>
                  <a:pt x="11545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734256" y="3305979"/>
            <a:ext cx="367955" cy="367955"/>
          </a:xfrm>
          <a:custGeom>
            <a:rect b="b" l="l" r="r" t="t"/>
            <a:pathLst>
              <a:path extrusionOk="0" h="11513" w="11513">
                <a:moveTo>
                  <a:pt x="1" y="1"/>
                </a:moveTo>
                <a:lnTo>
                  <a:pt x="1" y="11513"/>
                </a:lnTo>
                <a:lnTo>
                  <a:pt x="11513" y="11513"/>
                </a:lnTo>
                <a:lnTo>
                  <a:pt x="11513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366859" y="4775555"/>
            <a:ext cx="367955" cy="367955"/>
          </a:xfrm>
          <a:custGeom>
            <a:rect b="b" l="l" r="r" t="t"/>
            <a:pathLst>
              <a:path extrusionOk="0" h="11513" w="11513">
                <a:moveTo>
                  <a:pt x="0" y="0"/>
                </a:moveTo>
                <a:lnTo>
                  <a:pt x="0" y="11512"/>
                </a:lnTo>
                <a:lnTo>
                  <a:pt x="11512" y="11512"/>
                </a:lnTo>
                <a:lnTo>
                  <a:pt x="11512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366859" y="4408664"/>
            <a:ext cx="367955" cy="366933"/>
          </a:xfrm>
          <a:custGeom>
            <a:rect b="b" l="l" r="r" t="t"/>
            <a:pathLst>
              <a:path extrusionOk="0" h="11481" w="11513">
                <a:moveTo>
                  <a:pt x="0" y="1"/>
                </a:moveTo>
                <a:lnTo>
                  <a:pt x="0" y="11480"/>
                </a:lnTo>
                <a:lnTo>
                  <a:pt x="11512" y="11480"/>
                </a:lnTo>
                <a:lnTo>
                  <a:pt x="11512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366859" y="2939120"/>
            <a:ext cx="367955" cy="366901"/>
          </a:xfrm>
          <a:custGeom>
            <a:rect b="b" l="l" r="r" t="t"/>
            <a:pathLst>
              <a:path extrusionOk="0" h="11480" w="11513">
                <a:moveTo>
                  <a:pt x="0" y="0"/>
                </a:moveTo>
                <a:lnTo>
                  <a:pt x="0" y="11480"/>
                </a:lnTo>
                <a:lnTo>
                  <a:pt x="11512" y="11480"/>
                </a:lnTo>
                <a:lnTo>
                  <a:pt x="11512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0" y="4775555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2"/>
          <p:cNvSpPr/>
          <p:nvPr/>
        </p:nvSpPr>
        <p:spPr>
          <a:xfrm>
            <a:off x="0" y="4408664"/>
            <a:ext cx="366901" cy="366933"/>
          </a:xfrm>
          <a:custGeom>
            <a:rect b="b" l="l" r="r" t="t"/>
            <a:pathLst>
              <a:path extrusionOk="0" h="11481" w="11480">
                <a:moveTo>
                  <a:pt x="0" y="1"/>
                </a:moveTo>
                <a:lnTo>
                  <a:pt x="0" y="11480"/>
                </a:lnTo>
                <a:lnTo>
                  <a:pt x="11479" y="11480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2"/>
          <p:cNvSpPr/>
          <p:nvPr/>
        </p:nvSpPr>
        <p:spPr>
          <a:xfrm>
            <a:off x="0" y="4040783"/>
            <a:ext cx="366901" cy="367924"/>
          </a:xfrm>
          <a:custGeom>
            <a:rect b="b" l="l" r="r" t="t"/>
            <a:pathLst>
              <a:path extrusionOk="0" h="11512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2"/>
          <p:cNvSpPr/>
          <p:nvPr/>
        </p:nvSpPr>
        <p:spPr>
          <a:xfrm>
            <a:off x="1101631" y="1101631"/>
            <a:ext cx="367955" cy="367955"/>
          </a:xfrm>
          <a:custGeom>
            <a:rect b="b" l="l" r="r" t="t"/>
            <a:pathLst>
              <a:path extrusionOk="0" h="11513" w="11513">
                <a:moveTo>
                  <a:pt x="1" y="1"/>
                </a:moveTo>
                <a:lnTo>
                  <a:pt x="1" y="11513"/>
                </a:lnTo>
                <a:lnTo>
                  <a:pt x="11513" y="11513"/>
                </a:lnTo>
                <a:lnTo>
                  <a:pt x="11513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2"/>
          <p:cNvSpPr/>
          <p:nvPr/>
        </p:nvSpPr>
        <p:spPr>
          <a:xfrm>
            <a:off x="1101631" y="734772"/>
            <a:ext cx="367955" cy="366901"/>
          </a:xfrm>
          <a:custGeom>
            <a:rect b="b" l="l" r="r" t="t"/>
            <a:pathLst>
              <a:path extrusionOk="0" h="11480" w="11513">
                <a:moveTo>
                  <a:pt x="1" y="0"/>
                </a:moveTo>
                <a:lnTo>
                  <a:pt x="1" y="11480"/>
                </a:lnTo>
                <a:lnTo>
                  <a:pt x="11513" y="11480"/>
                </a:lnTo>
                <a:lnTo>
                  <a:pt x="11513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1101631" y="0"/>
            <a:ext cx="367955" cy="366901"/>
          </a:xfrm>
          <a:custGeom>
            <a:rect b="b" l="l" r="r" t="t"/>
            <a:pathLst>
              <a:path extrusionOk="0" h="11480" w="11513">
                <a:moveTo>
                  <a:pt x="1" y="0"/>
                </a:moveTo>
                <a:lnTo>
                  <a:pt x="1" y="11479"/>
                </a:lnTo>
                <a:lnTo>
                  <a:pt x="11513" y="11479"/>
                </a:lnTo>
                <a:lnTo>
                  <a:pt x="11513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2"/>
          <p:cNvSpPr/>
          <p:nvPr/>
        </p:nvSpPr>
        <p:spPr>
          <a:xfrm>
            <a:off x="734772" y="1469544"/>
            <a:ext cx="366901" cy="366933"/>
          </a:xfrm>
          <a:custGeom>
            <a:rect b="b" l="l" r="r" t="t"/>
            <a:pathLst>
              <a:path extrusionOk="0" h="11481" w="11480">
                <a:moveTo>
                  <a:pt x="0" y="1"/>
                </a:moveTo>
                <a:lnTo>
                  <a:pt x="0" y="11480"/>
                </a:lnTo>
                <a:lnTo>
                  <a:pt x="11480" y="11480"/>
                </a:lnTo>
                <a:lnTo>
                  <a:pt x="11480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2"/>
          <p:cNvSpPr/>
          <p:nvPr/>
        </p:nvSpPr>
        <p:spPr>
          <a:xfrm>
            <a:off x="734772" y="1101631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1"/>
                </a:moveTo>
                <a:lnTo>
                  <a:pt x="0" y="11513"/>
                </a:lnTo>
                <a:lnTo>
                  <a:pt x="11480" y="11513"/>
                </a:lnTo>
                <a:lnTo>
                  <a:pt x="11480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2"/>
          <p:cNvSpPr/>
          <p:nvPr/>
        </p:nvSpPr>
        <p:spPr>
          <a:xfrm>
            <a:off x="734772" y="734772"/>
            <a:ext cx="366901" cy="366901"/>
          </a:xfrm>
          <a:custGeom>
            <a:rect b="b" l="l" r="r" t="t"/>
            <a:pathLst>
              <a:path extrusionOk="0" h="11480" w="11480">
                <a:moveTo>
                  <a:pt x="0" y="0"/>
                </a:moveTo>
                <a:lnTo>
                  <a:pt x="0" y="11480"/>
                </a:lnTo>
                <a:lnTo>
                  <a:pt x="11480" y="11480"/>
                </a:lnTo>
                <a:lnTo>
                  <a:pt x="11480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2"/>
          <p:cNvSpPr/>
          <p:nvPr/>
        </p:nvSpPr>
        <p:spPr>
          <a:xfrm>
            <a:off x="734772" y="0"/>
            <a:ext cx="366901" cy="366901"/>
          </a:xfrm>
          <a:custGeom>
            <a:rect b="b" l="l" r="r" t="t"/>
            <a:pathLst>
              <a:path extrusionOk="0" h="11480" w="11480">
                <a:moveTo>
                  <a:pt x="0" y="0"/>
                </a:moveTo>
                <a:lnTo>
                  <a:pt x="0" y="11479"/>
                </a:lnTo>
                <a:lnTo>
                  <a:pt x="11480" y="11479"/>
                </a:lnTo>
                <a:lnTo>
                  <a:pt x="11480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366859" y="1836435"/>
            <a:ext cx="367955" cy="367924"/>
          </a:xfrm>
          <a:custGeom>
            <a:rect b="b" l="l" r="r" t="t"/>
            <a:pathLst>
              <a:path extrusionOk="0" h="11512" w="11513">
                <a:moveTo>
                  <a:pt x="0" y="0"/>
                </a:moveTo>
                <a:lnTo>
                  <a:pt x="0" y="11512"/>
                </a:lnTo>
                <a:lnTo>
                  <a:pt x="11512" y="11512"/>
                </a:lnTo>
                <a:lnTo>
                  <a:pt x="11512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2"/>
          <p:cNvSpPr/>
          <p:nvPr/>
        </p:nvSpPr>
        <p:spPr>
          <a:xfrm>
            <a:off x="366859" y="1469544"/>
            <a:ext cx="367955" cy="366933"/>
          </a:xfrm>
          <a:custGeom>
            <a:rect b="b" l="l" r="r" t="t"/>
            <a:pathLst>
              <a:path extrusionOk="0" h="11481" w="11513">
                <a:moveTo>
                  <a:pt x="0" y="1"/>
                </a:moveTo>
                <a:lnTo>
                  <a:pt x="0" y="11480"/>
                </a:lnTo>
                <a:lnTo>
                  <a:pt x="11512" y="11480"/>
                </a:lnTo>
                <a:lnTo>
                  <a:pt x="11512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2"/>
          <p:cNvSpPr/>
          <p:nvPr/>
        </p:nvSpPr>
        <p:spPr>
          <a:xfrm>
            <a:off x="366859" y="1101631"/>
            <a:ext cx="367955" cy="367955"/>
          </a:xfrm>
          <a:custGeom>
            <a:rect b="b" l="l" r="r" t="t"/>
            <a:pathLst>
              <a:path extrusionOk="0" h="11513" w="11513">
                <a:moveTo>
                  <a:pt x="0" y="1"/>
                </a:moveTo>
                <a:lnTo>
                  <a:pt x="0" y="11513"/>
                </a:lnTo>
                <a:lnTo>
                  <a:pt x="11512" y="11513"/>
                </a:lnTo>
                <a:lnTo>
                  <a:pt x="11512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2"/>
          <p:cNvSpPr/>
          <p:nvPr/>
        </p:nvSpPr>
        <p:spPr>
          <a:xfrm>
            <a:off x="366859" y="734772"/>
            <a:ext cx="367955" cy="366901"/>
          </a:xfrm>
          <a:custGeom>
            <a:rect b="b" l="l" r="r" t="t"/>
            <a:pathLst>
              <a:path extrusionOk="0" h="11480" w="11513">
                <a:moveTo>
                  <a:pt x="0" y="0"/>
                </a:moveTo>
                <a:lnTo>
                  <a:pt x="0" y="11480"/>
                </a:lnTo>
                <a:lnTo>
                  <a:pt x="11512" y="11480"/>
                </a:lnTo>
                <a:lnTo>
                  <a:pt x="11512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2"/>
          <p:cNvSpPr/>
          <p:nvPr/>
        </p:nvSpPr>
        <p:spPr>
          <a:xfrm>
            <a:off x="0" y="2571207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2"/>
          <p:cNvSpPr/>
          <p:nvPr/>
        </p:nvSpPr>
        <p:spPr>
          <a:xfrm>
            <a:off x="0" y="2204316"/>
            <a:ext cx="366901" cy="366933"/>
          </a:xfrm>
          <a:custGeom>
            <a:rect b="b" l="l" r="r" t="t"/>
            <a:pathLst>
              <a:path extrusionOk="0" h="11481" w="11480">
                <a:moveTo>
                  <a:pt x="0" y="1"/>
                </a:moveTo>
                <a:lnTo>
                  <a:pt x="0" y="11480"/>
                </a:lnTo>
                <a:lnTo>
                  <a:pt x="11479" y="11480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2"/>
          <p:cNvSpPr/>
          <p:nvPr/>
        </p:nvSpPr>
        <p:spPr>
          <a:xfrm>
            <a:off x="0" y="1836435"/>
            <a:ext cx="366901" cy="367924"/>
          </a:xfrm>
          <a:custGeom>
            <a:rect b="b" l="l" r="r" t="t"/>
            <a:pathLst>
              <a:path extrusionOk="0" h="11512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2"/>
          <p:cNvSpPr/>
          <p:nvPr/>
        </p:nvSpPr>
        <p:spPr>
          <a:xfrm>
            <a:off x="0" y="1101631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1"/>
                </a:moveTo>
                <a:lnTo>
                  <a:pt x="0" y="11513"/>
                </a:lnTo>
                <a:lnTo>
                  <a:pt x="11479" y="11513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2"/>
          <p:cNvSpPr/>
          <p:nvPr/>
        </p:nvSpPr>
        <p:spPr>
          <a:xfrm>
            <a:off x="0" y="734772"/>
            <a:ext cx="366901" cy="366901"/>
          </a:xfrm>
          <a:custGeom>
            <a:rect b="b" l="l" r="r" t="t"/>
            <a:pathLst>
              <a:path extrusionOk="0" h="11480" w="11480">
                <a:moveTo>
                  <a:pt x="0" y="0"/>
                </a:moveTo>
                <a:lnTo>
                  <a:pt x="0" y="11480"/>
                </a:lnTo>
                <a:lnTo>
                  <a:pt x="11479" y="11480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2"/>
          <p:cNvSpPr/>
          <p:nvPr/>
        </p:nvSpPr>
        <p:spPr>
          <a:xfrm>
            <a:off x="0" y="366859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2"/>
          <p:cNvSpPr/>
          <p:nvPr/>
        </p:nvSpPr>
        <p:spPr>
          <a:xfrm>
            <a:off x="0" y="0"/>
            <a:ext cx="366901" cy="366901"/>
          </a:xfrm>
          <a:custGeom>
            <a:rect b="b" l="l" r="r" t="t"/>
            <a:pathLst>
              <a:path extrusionOk="0" h="11480" w="11480">
                <a:moveTo>
                  <a:pt x="0" y="0"/>
                </a:moveTo>
                <a:lnTo>
                  <a:pt x="0" y="11479"/>
                </a:lnTo>
                <a:lnTo>
                  <a:pt x="11479" y="11479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2"/>
          <p:cNvSpPr/>
          <p:nvPr/>
        </p:nvSpPr>
        <p:spPr>
          <a:xfrm>
            <a:off x="2571181" y="-3"/>
            <a:ext cx="367955" cy="366901"/>
          </a:xfrm>
          <a:custGeom>
            <a:rect b="b" l="l" r="r" t="t"/>
            <a:pathLst>
              <a:path extrusionOk="0" h="11480" w="11513">
                <a:moveTo>
                  <a:pt x="1" y="0"/>
                </a:moveTo>
                <a:lnTo>
                  <a:pt x="1" y="11480"/>
                </a:lnTo>
                <a:lnTo>
                  <a:pt x="11513" y="11480"/>
                </a:lnTo>
                <a:lnTo>
                  <a:pt x="11513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2"/>
          <p:cNvSpPr/>
          <p:nvPr/>
        </p:nvSpPr>
        <p:spPr>
          <a:xfrm>
            <a:off x="2204322" y="366856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1"/>
                </a:moveTo>
                <a:lnTo>
                  <a:pt x="0" y="11513"/>
                </a:lnTo>
                <a:lnTo>
                  <a:pt x="11480" y="11513"/>
                </a:lnTo>
                <a:lnTo>
                  <a:pt x="11480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2"/>
          <p:cNvSpPr/>
          <p:nvPr/>
        </p:nvSpPr>
        <p:spPr>
          <a:xfrm>
            <a:off x="1836409" y="-3"/>
            <a:ext cx="367955" cy="366901"/>
          </a:xfrm>
          <a:custGeom>
            <a:rect b="b" l="l" r="r" t="t"/>
            <a:pathLst>
              <a:path extrusionOk="0" h="11480" w="11513">
                <a:moveTo>
                  <a:pt x="0" y="0"/>
                </a:moveTo>
                <a:lnTo>
                  <a:pt x="0" y="11480"/>
                </a:lnTo>
                <a:lnTo>
                  <a:pt x="11512" y="11480"/>
                </a:lnTo>
                <a:lnTo>
                  <a:pt x="11512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2"/>
          <p:cNvSpPr/>
          <p:nvPr/>
        </p:nvSpPr>
        <p:spPr>
          <a:xfrm>
            <a:off x="1469550" y="366856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1"/>
                </a:moveTo>
                <a:lnTo>
                  <a:pt x="0" y="11513"/>
                </a:lnTo>
                <a:lnTo>
                  <a:pt x="11479" y="11513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2"/>
          <p:cNvSpPr/>
          <p:nvPr/>
        </p:nvSpPr>
        <p:spPr>
          <a:xfrm>
            <a:off x="1469550" y="-3"/>
            <a:ext cx="366901" cy="366901"/>
          </a:xfrm>
          <a:custGeom>
            <a:rect b="b" l="l" r="r" t="t"/>
            <a:pathLst>
              <a:path extrusionOk="0" h="11480" w="11480">
                <a:moveTo>
                  <a:pt x="0" y="0"/>
                </a:moveTo>
                <a:lnTo>
                  <a:pt x="0" y="11480"/>
                </a:lnTo>
                <a:lnTo>
                  <a:pt x="11479" y="11480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2"/>
          <p:cNvSpPr/>
          <p:nvPr/>
        </p:nvSpPr>
        <p:spPr>
          <a:xfrm>
            <a:off x="4040756" y="366856"/>
            <a:ext cx="367955" cy="367955"/>
          </a:xfrm>
          <a:custGeom>
            <a:rect b="b" l="l" r="r" t="t"/>
            <a:pathLst>
              <a:path extrusionOk="0" h="11513" w="11513">
                <a:moveTo>
                  <a:pt x="1" y="1"/>
                </a:moveTo>
                <a:lnTo>
                  <a:pt x="1" y="11513"/>
                </a:lnTo>
                <a:lnTo>
                  <a:pt x="11513" y="11513"/>
                </a:lnTo>
                <a:lnTo>
                  <a:pt x="11513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2"/>
          <p:cNvSpPr/>
          <p:nvPr/>
        </p:nvSpPr>
        <p:spPr>
          <a:xfrm>
            <a:off x="4040756" y="-3"/>
            <a:ext cx="367955" cy="366901"/>
          </a:xfrm>
          <a:custGeom>
            <a:rect b="b" l="l" r="r" t="t"/>
            <a:pathLst>
              <a:path extrusionOk="0" h="11480" w="11513">
                <a:moveTo>
                  <a:pt x="1" y="0"/>
                </a:moveTo>
                <a:lnTo>
                  <a:pt x="1" y="11480"/>
                </a:lnTo>
                <a:lnTo>
                  <a:pt x="11513" y="11480"/>
                </a:lnTo>
                <a:lnTo>
                  <a:pt x="11513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2"/>
          <p:cNvSpPr/>
          <p:nvPr/>
        </p:nvSpPr>
        <p:spPr>
          <a:xfrm>
            <a:off x="3673897" y="366856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1"/>
                </a:moveTo>
                <a:lnTo>
                  <a:pt x="0" y="11513"/>
                </a:lnTo>
                <a:lnTo>
                  <a:pt x="11480" y="11513"/>
                </a:lnTo>
                <a:lnTo>
                  <a:pt x="11480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2"/>
          <p:cNvSpPr/>
          <p:nvPr/>
        </p:nvSpPr>
        <p:spPr>
          <a:xfrm>
            <a:off x="2939125" y="366856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1"/>
                </a:moveTo>
                <a:lnTo>
                  <a:pt x="0" y="11513"/>
                </a:lnTo>
                <a:lnTo>
                  <a:pt x="11479" y="11513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2"/>
          <p:cNvSpPr/>
          <p:nvPr/>
        </p:nvSpPr>
        <p:spPr>
          <a:xfrm>
            <a:off x="2939125" y="-3"/>
            <a:ext cx="366901" cy="366901"/>
          </a:xfrm>
          <a:custGeom>
            <a:rect b="b" l="l" r="r" t="t"/>
            <a:pathLst>
              <a:path extrusionOk="0" h="11480" w="11480">
                <a:moveTo>
                  <a:pt x="0" y="0"/>
                </a:moveTo>
                <a:lnTo>
                  <a:pt x="0" y="11480"/>
                </a:lnTo>
                <a:lnTo>
                  <a:pt x="11479" y="11480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2"/>
          <p:cNvSpPr/>
          <p:nvPr/>
        </p:nvSpPr>
        <p:spPr>
          <a:xfrm>
            <a:off x="4408656" y="366856"/>
            <a:ext cx="367955" cy="367955"/>
          </a:xfrm>
          <a:custGeom>
            <a:rect b="b" l="l" r="r" t="t"/>
            <a:pathLst>
              <a:path extrusionOk="0" h="11513" w="11513">
                <a:moveTo>
                  <a:pt x="1" y="1"/>
                </a:moveTo>
                <a:lnTo>
                  <a:pt x="1" y="11513"/>
                </a:lnTo>
                <a:lnTo>
                  <a:pt x="11513" y="11513"/>
                </a:lnTo>
                <a:lnTo>
                  <a:pt x="11513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2"/>
          <p:cNvSpPr/>
          <p:nvPr/>
        </p:nvSpPr>
        <p:spPr>
          <a:xfrm>
            <a:off x="4408656" y="-3"/>
            <a:ext cx="367955" cy="366901"/>
          </a:xfrm>
          <a:custGeom>
            <a:rect b="b" l="l" r="r" t="t"/>
            <a:pathLst>
              <a:path extrusionOk="0" h="11480" w="11513">
                <a:moveTo>
                  <a:pt x="1" y="0"/>
                </a:moveTo>
                <a:lnTo>
                  <a:pt x="1" y="11480"/>
                </a:lnTo>
                <a:lnTo>
                  <a:pt x="11513" y="11480"/>
                </a:lnTo>
                <a:lnTo>
                  <a:pt x="11513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2"/>
          <p:cNvSpPr/>
          <p:nvPr/>
        </p:nvSpPr>
        <p:spPr>
          <a:xfrm>
            <a:off x="5878231" y="366856"/>
            <a:ext cx="367955" cy="367955"/>
          </a:xfrm>
          <a:custGeom>
            <a:rect b="b" l="l" r="r" t="t"/>
            <a:pathLst>
              <a:path extrusionOk="0" h="11513" w="11513">
                <a:moveTo>
                  <a:pt x="1" y="1"/>
                </a:moveTo>
                <a:lnTo>
                  <a:pt x="1" y="11513"/>
                </a:lnTo>
                <a:lnTo>
                  <a:pt x="11513" y="11513"/>
                </a:lnTo>
                <a:lnTo>
                  <a:pt x="11513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2"/>
          <p:cNvSpPr/>
          <p:nvPr/>
        </p:nvSpPr>
        <p:spPr>
          <a:xfrm>
            <a:off x="5511372" y="366856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1"/>
                </a:moveTo>
                <a:lnTo>
                  <a:pt x="0" y="11513"/>
                </a:lnTo>
                <a:lnTo>
                  <a:pt x="11480" y="11513"/>
                </a:lnTo>
                <a:lnTo>
                  <a:pt x="11480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2"/>
          <p:cNvSpPr/>
          <p:nvPr/>
        </p:nvSpPr>
        <p:spPr>
          <a:xfrm>
            <a:off x="5511372" y="-3"/>
            <a:ext cx="366901" cy="366901"/>
          </a:xfrm>
          <a:custGeom>
            <a:rect b="b" l="l" r="r" t="t"/>
            <a:pathLst>
              <a:path extrusionOk="0" h="11480" w="11480">
                <a:moveTo>
                  <a:pt x="0" y="0"/>
                </a:moveTo>
                <a:lnTo>
                  <a:pt x="0" y="11480"/>
                </a:lnTo>
                <a:lnTo>
                  <a:pt x="11480" y="11480"/>
                </a:lnTo>
                <a:lnTo>
                  <a:pt x="11480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2"/>
          <p:cNvSpPr/>
          <p:nvPr/>
        </p:nvSpPr>
        <p:spPr>
          <a:xfrm>
            <a:off x="5143459" y="-3"/>
            <a:ext cx="367955" cy="366901"/>
          </a:xfrm>
          <a:custGeom>
            <a:rect b="b" l="l" r="r" t="t"/>
            <a:pathLst>
              <a:path extrusionOk="0" h="11480" w="11513">
                <a:moveTo>
                  <a:pt x="0" y="0"/>
                </a:moveTo>
                <a:lnTo>
                  <a:pt x="0" y="11480"/>
                </a:lnTo>
                <a:lnTo>
                  <a:pt x="11512" y="11480"/>
                </a:lnTo>
                <a:lnTo>
                  <a:pt x="11512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2"/>
          <p:cNvSpPr/>
          <p:nvPr/>
        </p:nvSpPr>
        <p:spPr>
          <a:xfrm>
            <a:off x="6612984" y="-3"/>
            <a:ext cx="367955" cy="366901"/>
          </a:xfrm>
          <a:custGeom>
            <a:rect b="b" l="l" r="r" t="t"/>
            <a:pathLst>
              <a:path extrusionOk="0" h="11480" w="11513">
                <a:moveTo>
                  <a:pt x="0" y="0"/>
                </a:moveTo>
                <a:lnTo>
                  <a:pt x="0" y="11480"/>
                </a:lnTo>
                <a:lnTo>
                  <a:pt x="11512" y="11480"/>
                </a:lnTo>
                <a:lnTo>
                  <a:pt x="11512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2"/>
          <p:cNvSpPr/>
          <p:nvPr/>
        </p:nvSpPr>
        <p:spPr>
          <a:xfrm>
            <a:off x="6246125" y="366856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1"/>
                </a:moveTo>
                <a:lnTo>
                  <a:pt x="0" y="11513"/>
                </a:lnTo>
                <a:lnTo>
                  <a:pt x="11479" y="11513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2"/>
          <p:cNvSpPr/>
          <p:nvPr/>
        </p:nvSpPr>
        <p:spPr>
          <a:xfrm flipH="1" rot="10800000">
            <a:off x="6612979" y="1101638"/>
            <a:ext cx="367955" cy="367924"/>
          </a:xfrm>
          <a:custGeom>
            <a:rect b="b" l="l" r="r" t="t"/>
            <a:pathLst>
              <a:path extrusionOk="0" h="11512" w="11513">
                <a:moveTo>
                  <a:pt x="0" y="0"/>
                </a:moveTo>
                <a:lnTo>
                  <a:pt x="0" y="11512"/>
                </a:lnTo>
                <a:lnTo>
                  <a:pt x="11512" y="11512"/>
                </a:lnTo>
                <a:lnTo>
                  <a:pt x="11512" y="0"/>
                </a:lnTo>
                <a:close/>
              </a:path>
            </a:pathLst>
          </a:custGeom>
          <a:solidFill>
            <a:srgbClr val="38761D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2"/>
          <p:cNvSpPr/>
          <p:nvPr/>
        </p:nvSpPr>
        <p:spPr>
          <a:xfrm flipH="1" rot="10800000">
            <a:off x="6980929" y="1101638"/>
            <a:ext cx="367955" cy="367924"/>
          </a:xfrm>
          <a:custGeom>
            <a:rect b="b" l="l" r="r" t="t"/>
            <a:pathLst>
              <a:path extrusionOk="0" h="11512" w="11513">
                <a:moveTo>
                  <a:pt x="0" y="0"/>
                </a:moveTo>
                <a:lnTo>
                  <a:pt x="0" y="11512"/>
                </a:lnTo>
                <a:lnTo>
                  <a:pt x="11512" y="11512"/>
                </a:lnTo>
                <a:lnTo>
                  <a:pt x="11512" y="0"/>
                </a:lnTo>
                <a:close/>
              </a:path>
            </a:pathLst>
          </a:cu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2"/>
          <p:cNvSpPr/>
          <p:nvPr/>
        </p:nvSpPr>
        <p:spPr>
          <a:xfrm flipH="1" rot="10800000">
            <a:off x="7348879" y="1101638"/>
            <a:ext cx="367955" cy="367924"/>
          </a:xfrm>
          <a:custGeom>
            <a:rect b="b" l="l" r="r" t="t"/>
            <a:pathLst>
              <a:path extrusionOk="0" h="11512" w="11513">
                <a:moveTo>
                  <a:pt x="0" y="0"/>
                </a:moveTo>
                <a:lnTo>
                  <a:pt x="0" y="11512"/>
                </a:lnTo>
                <a:lnTo>
                  <a:pt x="11512" y="11512"/>
                </a:lnTo>
                <a:lnTo>
                  <a:pt x="11512" y="0"/>
                </a:lnTo>
                <a:close/>
              </a:path>
            </a:pathLst>
          </a:custGeom>
          <a:solidFill>
            <a:srgbClr val="CC0000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2"/>
          <p:cNvSpPr txBox="1"/>
          <p:nvPr>
            <p:ph idx="2" type="ctrTitle"/>
          </p:nvPr>
        </p:nvSpPr>
        <p:spPr>
          <a:xfrm>
            <a:off x="1596300" y="2582082"/>
            <a:ext cx="5951400" cy="5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Font typeface="Bitter"/>
              <a:buNone/>
              <a:defRPr sz="3500">
                <a:latin typeface="Bitter"/>
                <a:ea typeface="Bitter"/>
                <a:cs typeface="Bitter"/>
                <a:sym typeface="Bit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Font typeface="Bitter"/>
              <a:buNone/>
              <a:defRPr sz="3500">
                <a:latin typeface="Bitter"/>
                <a:ea typeface="Bitter"/>
                <a:cs typeface="Bitter"/>
                <a:sym typeface="Bitt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Font typeface="Bitter"/>
              <a:buNone/>
              <a:defRPr sz="3500">
                <a:latin typeface="Bitter"/>
                <a:ea typeface="Bitter"/>
                <a:cs typeface="Bitter"/>
                <a:sym typeface="Bitt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Font typeface="Bitter"/>
              <a:buNone/>
              <a:defRPr sz="3500">
                <a:latin typeface="Bitter"/>
                <a:ea typeface="Bitter"/>
                <a:cs typeface="Bitter"/>
                <a:sym typeface="Bitt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Font typeface="Bitter"/>
              <a:buNone/>
              <a:defRPr sz="3500">
                <a:latin typeface="Bitter"/>
                <a:ea typeface="Bitter"/>
                <a:cs typeface="Bitter"/>
                <a:sym typeface="Bitt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Font typeface="Bitter"/>
              <a:buNone/>
              <a:defRPr sz="3500">
                <a:latin typeface="Bitter"/>
                <a:ea typeface="Bitter"/>
                <a:cs typeface="Bitter"/>
                <a:sym typeface="Bitt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Font typeface="Bitter"/>
              <a:buNone/>
              <a:defRPr sz="3500">
                <a:latin typeface="Bitter"/>
                <a:ea typeface="Bitter"/>
                <a:cs typeface="Bitter"/>
                <a:sym typeface="Bitt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Font typeface="Bitter"/>
              <a:buNone/>
              <a:defRPr sz="3500">
                <a:latin typeface="Bitter"/>
                <a:ea typeface="Bitter"/>
                <a:cs typeface="Bitter"/>
                <a:sym typeface="Bitt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Font typeface="Bitter"/>
              <a:buNone/>
              <a:defRPr sz="3500">
                <a:latin typeface="Bitter"/>
                <a:ea typeface="Bitter"/>
                <a:cs typeface="Bitter"/>
                <a:sym typeface="Bitter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11"/>
          <p:cNvSpPr txBox="1"/>
          <p:nvPr>
            <p:ph hasCustomPrompt="1" type="title"/>
          </p:nvPr>
        </p:nvSpPr>
        <p:spPr>
          <a:xfrm>
            <a:off x="1926600" y="1698125"/>
            <a:ext cx="5290800" cy="116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444" name="Google Shape;444;p11"/>
          <p:cNvSpPr/>
          <p:nvPr/>
        </p:nvSpPr>
        <p:spPr>
          <a:xfrm rot="5400000">
            <a:off x="6573248" y="4783849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" name="Google Shape;445;p11"/>
          <p:cNvSpPr/>
          <p:nvPr/>
        </p:nvSpPr>
        <p:spPr>
          <a:xfrm rot="5400000">
            <a:off x="6940650" y="4784360"/>
            <a:ext cx="366901" cy="366933"/>
          </a:xfrm>
          <a:custGeom>
            <a:rect b="b" l="l" r="r" t="t"/>
            <a:pathLst>
              <a:path extrusionOk="0" h="11481" w="11480">
                <a:moveTo>
                  <a:pt x="0" y="1"/>
                </a:moveTo>
                <a:lnTo>
                  <a:pt x="0" y="11480"/>
                </a:lnTo>
                <a:lnTo>
                  <a:pt x="11479" y="11480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p11"/>
          <p:cNvSpPr/>
          <p:nvPr/>
        </p:nvSpPr>
        <p:spPr>
          <a:xfrm rot="5400000">
            <a:off x="7308036" y="4783865"/>
            <a:ext cx="366901" cy="367924"/>
          </a:xfrm>
          <a:custGeom>
            <a:rect b="b" l="l" r="r" t="t"/>
            <a:pathLst>
              <a:path extrusionOk="0" h="11512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11"/>
          <p:cNvSpPr/>
          <p:nvPr/>
        </p:nvSpPr>
        <p:spPr>
          <a:xfrm rot="5400000">
            <a:off x="8409200" y="4416460"/>
            <a:ext cx="366901" cy="366933"/>
          </a:xfrm>
          <a:custGeom>
            <a:rect b="b" l="l" r="r" t="t"/>
            <a:pathLst>
              <a:path extrusionOk="0" h="11481" w="11480">
                <a:moveTo>
                  <a:pt x="0" y="1"/>
                </a:moveTo>
                <a:lnTo>
                  <a:pt x="0" y="11480"/>
                </a:lnTo>
                <a:lnTo>
                  <a:pt x="11479" y="11480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p11"/>
          <p:cNvSpPr/>
          <p:nvPr/>
        </p:nvSpPr>
        <p:spPr>
          <a:xfrm rot="5400000">
            <a:off x="8409200" y="4783360"/>
            <a:ext cx="366901" cy="366933"/>
          </a:xfrm>
          <a:custGeom>
            <a:rect b="b" l="l" r="r" t="t"/>
            <a:pathLst>
              <a:path extrusionOk="0" h="11481" w="11480">
                <a:moveTo>
                  <a:pt x="0" y="1"/>
                </a:moveTo>
                <a:lnTo>
                  <a:pt x="0" y="11480"/>
                </a:lnTo>
                <a:lnTo>
                  <a:pt x="11479" y="11480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p11"/>
          <p:cNvSpPr/>
          <p:nvPr/>
        </p:nvSpPr>
        <p:spPr>
          <a:xfrm rot="5400000">
            <a:off x="8776586" y="4782865"/>
            <a:ext cx="366901" cy="367924"/>
          </a:xfrm>
          <a:custGeom>
            <a:rect b="b" l="l" r="r" t="t"/>
            <a:pathLst>
              <a:path extrusionOk="0" h="11512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" name="Google Shape;450;p11"/>
          <p:cNvSpPr/>
          <p:nvPr/>
        </p:nvSpPr>
        <p:spPr>
          <a:xfrm>
            <a:off x="6205827" y="4782856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p11"/>
          <p:cNvSpPr/>
          <p:nvPr/>
        </p:nvSpPr>
        <p:spPr>
          <a:xfrm>
            <a:off x="5838965" y="4414982"/>
            <a:ext cx="366901" cy="367924"/>
          </a:xfrm>
          <a:custGeom>
            <a:rect b="b" l="l" r="r" t="t"/>
            <a:pathLst>
              <a:path extrusionOk="0" h="11512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p11"/>
          <p:cNvSpPr/>
          <p:nvPr/>
        </p:nvSpPr>
        <p:spPr>
          <a:xfrm rot="5400000">
            <a:off x="6572773" y="4416459"/>
            <a:ext cx="366901" cy="366933"/>
          </a:xfrm>
          <a:custGeom>
            <a:rect b="b" l="l" r="r" t="t"/>
            <a:pathLst>
              <a:path extrusionOk="0" h="11481" w="11480">
                <a:moveTo>
                  <a:pt x="0" y="1"/>
                </a:moveTo>
                <a:lnTo>
                  <a:pt x="0" y="11480"/>
                </a:lnTo>
                <a:lnTo>
                  <a:pt x="11479" y="11480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Google Shape;453;p11"/>
          <p:cNvSpPr/>
          <p:nvPr/>
        </p:nvSpPr>
        <p:spPr>
          <a:xfrm rot="5400000">
            <a:off x="6940623" y="4416459"/>
            <a:ext cx="366901" cy="366933"/>
          </a:xfrm>
          <a:custGeom>
            <a:rect b="b" l="l" r="r" t="t"/>
            <a:pathLst>
              <a:path extrusionOk="0" h="11481" w="11480">
                <a:moveTo>
                  <a:pt x="0" y="1"/>
                </a:moveTo>
                <a:lnTo>
                  <a:pt x="0" y="11480"/>
                </a:lnTo>
                <a:lnTo>
                  <a:pt x="11479" y="11480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p11"/>
          <p:cNvSpPr/>
          <p:nvPr/>
        </p:nvSpPr>
        <p:spPr>
          <a:xfrm rot="5400000">
            <a:off x="8042325" y="4416460"/>
            <a:ext cx="366901" cy="366933"/>
          </a:xfrm>
          <a:custGeom>
            <a:rect b="b" l="l" r="r" t="t"/>
            <a:pathLst>
              <a:path extrusionOk="0" h="11481" w="11480">
                <a:moveTo>
                  <a:pt x="0" y="1"/>
                </a:moveTo>
                <a:lnTo>
                  <a:pt x="0" y="11480"/>
                </a:lnTo>
                <a:lnTo>
                  <a:pt x="11479" y="11480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p11"/>
          <p:cNvSpPr/>
          <p:nvPr/>
        </p:nvSpPr>
        <p:spPr>
          <a:xfrm rot="5400000">
            <a:off x="7674913" y="4047548"/>
            <a:ext cx="366901" cy="366933"/>
          </a:xfrm>
          <a:custGeom>
            <a:rect b="b" l="l" r="r" t="t"/>
            <a:pathLst>
              <a:path extrusionOk="0" h="11481" w="11480">
                <a:moveTo>
                  <a:pt x="0" y="1"/>
                </a:moveTo>
                <a:lnTo>
                  <a:pt x="0" y="11480"/>
                </a:lnTo>
                <a:lnTo>
                  <a:pt x="11479" y="11480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p11"/>
          <p:cNvSpPr/>
          <p:nvPr/>
        </p:nvSpPr>
        <p:spPr>
          <a:xfrm rot="5400000">
            <a:off x="3895" y="-475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11"/>
          <p:cNvSpPr/>
          <p:nvPr/>
        </p:nvSpPr>
        <p:spPr>
          <a:xfrm rot="5400000">
            <a:off x="738229" y="-525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11"/>
          <p:cNvSpPr/>
          <p:nvPr/>
        </p:nvSpPr>
        <p:spPr>
          <a:xfrm rot="10800000">
            <a:off x="371069" y="738805"/>
            <a:ext cx="366901" cy="366933"/>
          </a:xfrm>
          <a:custGeom>
            <a:rect b="b" l="l" r="r" t="t"/>
            <a:pathLst>
              <a:path extrusionOk="0" h="11481" w="11480">
                <a:moveTo>
                  <a:pt x="0" y="1"/>
                </a:moveTo>
                <a:lnTo>
                  <a:pt x="0" y="11480"/>
                </a:lnTo>
                <a:lnTo>
                  <a:pt x="11479" y="11480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11"/>
          <p:cNvSpPr/>
          <p:nvPr/>
        </p:nvSpPr>
        <p:spPr>
          <a:xfrm rot="10800000">
            <a:off x="371069" y="1473139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p11"/>
          <p:cNvSpPr/>
          <p:nvPr/>
        </p:nvSpPr>
        <p:spPr>
          <a:xfrm rot="10800000">
            <a:off x="371069" y="1840817"/>
            <a:ext cx="366901" cy="366933"/>
          </a:xfrm>
          <a:custGeom>
            <a:rect b="b" l="l" r="r" t="t"/>
            <a:pathLst>
              <a:path extrusionOk="0" h="11481" w="11480">
                <a:moveTo>
                  <a:pt x="0" y="1"/>
                </a:moveTo>
                <a:lnTo>
                  <a:pt x="0" y="11480"/>
                </a:lnTo>
                <a:lnTo>
                  <a:pt x="11479" y="11480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11"/>
          <p:cNvSpPr/>
          <p:nvPr/>
        </p:nvSpPr>
        <p:spPr>
          <a:xfrm rot="10800000">
            <a:off x="371069" y="3677130"/>
            <a:ext cx="366901" cy="367924"/>
          </a:xfrm>
          <a:custGeom>
            <a:rect b="b" l="l" r="r" t="t"/>
            <a:pathLst>
              <a:path extrusionOk="0" h="11512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p11"/>
          <p:cNvSpPr/>
          <p:nvPr/>
        </p:nvSpPr>
        <p:spPr>
          <a:xfrm rot="10800000">
            <a:off x="371019" y="371127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p11"/>
          <p:cNvSpPr/>
          <p:nvPr/>
        </p:nvSpPr>
        <p:spPr>
          <a:xfrm rot="10800000">
            <a:off x="371069" y="3309484"/>
            <a:ext cx="366901" cy="367924"/>
          </a:xfrm>
          <a:custGeom>
            <a:rect b="b" l="l" r="r" t="t"/>
            <a:pathLst>
              <a:path extrusionOk="0" h="11512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" name="Google Shape;464;p11"/>
          <p:cNvSpPr/>
          <p:nvPr/>
        </p:nvSpPr>
        <p:spPr>
          <a:xfrm rot="10800000">
            <a:off x="371069" y="2207472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" name="Google Shape;465;p11"/>
          <p:cNvSpPr/>
          <p:nvPr/>
        </p:nvSpPr>
        <p:spPr>
          <a:xfrm rot="10800000">
            <a:off x="44" y="2575150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p11"/>
          <p:cNvSpPr/>
          <p:nvPr/>
        </p:nvSpPr>
        <p:spPr>
          <a:xfrm rot="10800000">
            <a:off x="44" y="2942829"/>
            <a:ext cx="366901" cy="366933"/>
          </a:xfrm>
          <a:custGeom>
            <a:rect b="b" l="l" r="r" t="t"/>
            <a:pathLst>
              <a:path extrusionOk="0" h="11481" w="11480">
                <a:moveTo>
                  <a:pt x="0" y="1"/>
                </a:moveTo>
                <a:lnTo>
                  <a:pt x="0" y="11480"/>
                </a:lnTo>
                <a:lnTo>
                  <a:pt x="11479" y="11480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" name="Google Shape;467;p11"/>
          <p:cNvSpPr/>
          <p:nvPr/>
        </p:nvSpPr>
        <p:spPr>
          <a:xfrm rot="10800000">
            <a:off x="-6" y="371127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8" name="Google Shape;468;p11"/>
          <p:cNvSpPr/>
          <p:nvPr/>
        </p:nvSpPr>
        <p:spPr>
          <a:xfrm rot="10800000">
            <a:off x="44" y="3309484"/>
            <a:ext cx="366901" cy="367924"/>
          </a:xfrm>
          <a:custGeom>
            <a:rect b="b" l="l" r="r" t="t"/>
            <a:pathLst>
              <a:path extrusionOk="0" h="11512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9" name="Google Shape;469;p11"/>
          <p:cNvSpPr/>
          <p:nvPr/>
        </p:nvSpPr>
        <p:spPr>
          <a:xfrm rot="10800000">
            <a:off x="44" y="1105460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0" name="Google Shape;470;p11"/>
          <p:cNvSpPr/>
          <p:nvPr/>
        </p:nvSpPr>
        <p:spPr>
          <a:xfrm rot="5400000">
            <a:off x="3895" y="4044300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1" name="Google Shape;471;p11"/>
          <p:cNvSpPr/>
          <p:nvPr/>
        </p:nvSpPr>
        <p:spPr>
          <a:xfrm rot="5400000">
            <a:off x="3895" y="4415325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" name="Google Shape;472;p11"/>
          <p:cNvSpPr/>
          <p:nvPr/>
        </p:nvSpPr>
        <p:spPr>
          <a:xfrm>
            <a:off x="1104875" y="4041221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3" name="Google Shape;473;p11"/>
          <p:cNvSpPr/>
          <p:nvPr/>
        </p:nvSpPr>
        <p:spPr>
          <a:xfrm>
            <a:off x="1475900" y="4408899"/>
            <a:ext cx="366901" cy="366933"/>
          </a:xfrm>
          <a:custGeom>
            <a:rect b="b" l="l" r="r" t="t"/>
            <a:pathLst>
              <a:path extrusionOk="0" h="11481" w="11480">
                <a:moveTo>
                  <a:pt x="0" y="1"/>
                </a:moveTo>
                <a:lnTo>
                  <a:pt x="0" y="11480"/>
                </a:lnTo>
                <a:lnTo>
                  <a:pt x="11479" y="11480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4" name="Google Shape;474;p11"/>
          <p:cNvSpPr/>
          <p:nvPr/>
        </p:nvSpPr>
        <p:spPr>
          <a:xfrm>
            <a:off x="1475950" y="4775555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" name="Google Shape;475;p11"/>
          <p:cNvSpPr/>
          <p:nvPr/>
        </p:nvSpPr>
        <p:spPr>
          <a:xfrm>
            <a:off x="1104875" y="4775555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Google Shape;476;p11"/>
          <p:cNvSpPr/>
          <p:nvPr/>
        </p:nvSpPr>
        <p:spPr>
          <a:xfrm>
            <a:off x="737975" y="4775555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" name="Google Shape;477;p11"/>
          <p:cNvSpPr/>
          <p:nvPr/>
        </p:nvSpPr>
        <p:spPr>
          <a:xfrm>
            <a:off x="366900" y="4775555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Google Shape;478;p11"/>
          <p:cNvSpPr/>
          <p:nvPr/>
        </p:nvSpPr>
        <p:spPr>
          <a:xfrm>
            <a:off x="737975" y="4415455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p11"/>
          <p:cNvSpPr/>
          <p:nvPr/>
        </p:nvSpPr>
        <p:spPr>
          <a:xfrm rot="-5400000">
            <a:off x="7308094" y="1101025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0" name="Google Shape;480;p11"/>
          <p:cNvSpPr/>
          <p:nvPr/>
        </p:nvSpPr>
        <p:spPr>
          <a:xfrm rot="10800000">
            <a:off x="8776178" y="1102549"/>
            <a:ext cx="366901" cy="367924"/>
          </a:xfrm>
          <a:custGeom>
            <a:rect b="b" l="l" r="r" t="t"/>
            <a:pathLst>
              <a:path extrusionOk="0" h="11512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1" name="Google Shape;481;p11"/>
          <p:cNvSpPr/>
          <p:nvPr/>
        </p:nvSpPr>
        <p:spPr>
          <a:xfrm rot="10800000">
            <a:off x="8776178" y="1837321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1"/>
                </a:moveTo>
                <a:lnTo>
                  <a:pt x="0" y="11513"/>
                </a:lnTo>
                <a:lnTo>
                  <a:pt x="11479" y="11513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2" name="Google Shape;482;p11"/>
          <p:cNvSpPr/>
          <p:nvPr/>
        </p:nvSpPr>
        <p:spPr>
          <a:xfrm rot="10800000">
            <a:off x="8776178" y="2205234"/>
            <a:ext cx="366901" cy="366901"/>
          </a:xfrm>
          <a:custGeom>
            <a:rect b="b" l="l" r="r" t="t"/>
            <a:pathLst>
              <a:path extrusionOk="0" h="11480" w="11480">
                <a:moveTo>
                  <a:pt x="0" y="0"/>
                </a:moveTo>
                <a:lnTo>
                  <a:pt x="0" y="11480"/>
                </a:lnTo>
                <a:lnTo>
                  <a:pt x="11479" y="11480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3" name="Google Shape;483;p11"/>
          <p:cNvSpPr/>
          <p:nvPr/>
        </p:nvSpPr>
        <p:spPr>
          <a:xfrm rot="10800000">
            <a:off x="8776178" y="2572093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" name="Google Shape;484;p11"/>
          <p:cNvSpPr/>
          <p:nvPr/>
        </p:nvSpPr>
        <p:spPr>
          <a:xfrm rot="10800000">
            <a:off x="8776178" y="2940006"/>
            <a:ext cx="366901" cy="366901"/>
          </a:xfrm>
          <a:custGeom>
            <a:rect b="b" l="l" r="r" t="t"/>
            <a:pathLst>
              <a:path extrusionOk="0" h="11480" w="11480">
                <a:moveTo>
                  <a:pt x="0" y="0"/>
                </a:moveTo>
                <a:lnTo>
                  <a:pt x="0" y="11479"/>
                </a:lnTo>
                <a:lnTo>
                  <a:pt x="11479" y="11479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Google Shape;485;p11"/>
          <p:cNvSpPr/>
          <p:nvPr/>
        </p:nvSpPr>
        <p:spPr>
          <a:xfrm rot="10800000">
            <a:off x="8409278" y="1102549"/>
            <a:ext cx="366901" cy="367924"/>
          </a:xfrm>
          <a:custGeom>
            <a:rect b="b" l="l" r="r" t="t"/>
            <a:pathLst>
              <a:path extrusionOk="0" h="11512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6" name="Google Shape;486;p11"/>
          <p:cNvSpPr/>
          <p:nvPr/>
        </p:nvSpPr>
        <p:spPr>
          <a:xfrm rot="10800000">
            <a:off x="8409278" y="1837321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1"/>
                </a:moveTo>
                <a:lnTo>
                  <a:pt x="0" y="11513"/>
                </a:lnTo>
                <a:lnTo>
                  <a:pt x="11479" y="11513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7" name="Google Shape;487;p11"/>
          <p:cNvSpPr/>
          <p:nvPr/>
        </p:nvSpPr>
        <p:spPr>
          <a:xfrm rot="10800000">
            <a:off x="8776178" y="1469936"/>
            <a:ext cx="366901" cy="367924"/>
          </a:xfrm>
          <a:custGeom>
            <a:rect b="b" l="l" r="r" t="t"/>
            <a:pathLst>
              <a:path extrusionOk="0" h="11512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8" name="Google Shape;488;p11"/>
          <p:cNvSpPr/>
          <p:nvPr/>
        </p:nvSpPr>
        <p:spPr>
          <a:xfrm rot="10800000">
            <a:off x="7675515" y="1102018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9" name="Google Shape;489;p11"/>
          <p:cNvSpPr/>
          <p:nvPr/>
        </p:nvSpPr>
        <p:spPr>
          <a:xfrm rot="10800000">
            <a:off x="8042378" y="1469924"/>
            <a:ext cx="366901" cy="367924"/>
          </a:xfrm>
          <a:custGeom>
            <a:rect b="b" l="l" r="r" t="t"/>
            <a:pathLst>
              <a:path extrusionOk="0" h="11512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0" name="Google Shape;490;p11"/>
          <p:cNvSpPr/>
          <p:nvPr/>
        </p:nvSpPr>
        <p:spPr>
          <a:xfrm rot="-5400000">
            <a:off x="8409282" y="3310838"/>
            <a:ext cx="366901" cy="366933"/>
          </a:xfrm>
          <a:custGeom>
            <a:rect b="b" l="l" r="r" t="t"/>
            <a:pathLst>
              <a:path extrusionOk="0" h="11481" w="11480">
                <a:moveTo>
                  <a:pt x="0" y="1"/>
                </a:moveTo>
                <a:lnTo>
                  <a:pt x="0" y="11480"/>
                </a:lnTo>
                <a:lnTo>
                  <a:pt x="11479" y="11480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1" name="Google Shape;491;p11"/>
          <p:cNvSpPr/>
          <p:nvPr/>
        </p:nvSpPr>
        <p:spPr>
          <a:xfrm rot="10800000">
            <a:off x="4050446" y="4041525"/>
            <a:ext cx="366901" cy="366901"/>
          </a:xfrm>
          <a:custGeom>
            <a:rect b="b" l="l" r="r" t="t"/>
            <a:pathLst>
              <a:path extrusionOk="0" h="11480" w="11480">
                <a:moveTo>
                  <a:pt x="0" y="0"/>
                </a:moveTo>
                <a:lnTo>
                  <a:pt x="0" y="11480"/>
                </a:lnTo>
                <a:lnTo>
                  <a:pt x="11479" y="11480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2" name="Google Shape;492;p11"/>
          <p:cNvSpPr/>
          <p:nvPr/>
        </p:nvSpPr>
        <p:spPr>
          <a:xfrm rot="10800000">
            <a:off x="4050446" y="4776297"/>
            <a:ext cx="366901" cy="366901"/>
          </a:xfrm>
          <a:custGeom>
            <a:rect b="b" l="l" r="r" t="t"/>
            <a:pathLst>
              <a:path extrusionOk="0" h="11480" w="11480">
                <a:moveTo>
                  <a:pt x="0" y="0"/>
                </a:moveTo>
                <a:lnTo>
                  <a:pt x="0" y="11479"/>
                </a:lnTo>
                <a:lnTo>
                  <a:pt x="11479" y="11479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3" name="Google Shape;493;p11"/>
          <p:cNvSpPr/>
          <p:nvPr/>
        </p:nvSpPr>
        <p:spPr>
          <a:xfrm rot="-5400000">
            <a:off x="2582328" y="4407846"/>
            <a:ext cx="366901" cy="367924"/>
          </a:xfrm>
          <a:custGeom>
            <a:rect b="b" l="l" r="r" t="t"/>
            <a:pathLst>
              <a:path extrusionOk="0" h="11512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4" name="Google Shape;494;p11"/>
          <p:cNvSpPr/>
          <p:nvPr/>
        </p:nvSpPr>
        <p:spPr>
          <a:xfrm rot="-5400000">
            <a:off x="1847540" y="4407830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1"/>
                </a:moveTo>
                <a:lnTo>
                  <a:pt x="0" y="11513"/>
                </a:lnTo>
                <a:lnTo>
                  <a:pt x="11479" y="11513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5" name="Google Shape;495;p11"/>
          <p:cNvSpPr/>
          <p:nvPr/>
        </p:nvSpPr>
        <p:spPr>
          <a:xfrm rot="-5400000">
            <a:off x="3683539" y="4775317"/>
            <a:ext cx="366901" cy="366933"/>
          </a:xfrm>
          <a:custGeom>
            <a:rect b="b" l="l" r="r" t="t"/>
            <a:pathLst>
              <a:path extrusionOk="0" h="11481" w="11480">
                <a:moveTo>
                  <a:pt x="0" y="1"/>
                </a:moveTo>
                <a:lnTo>
                  <a:pt x="0" y="11480"/>
                </a:lnTo>
                <a:lnTo>
                  <a:pt x="11479" y="11480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6" name="Google Shape;496;p11"/>
          <p:cNvSpPr/>
          <p:nvPr/>
        </p:nvSpPr>
        <p:spPr>
          <a:xfrm rot="-5400000">
            <a:off x="3316153" y="4774821"/>
            <a:ext cx="366901" cy="367924"/>
          </a:xfrm>
          <a:custGeom>
            <a:rect b="b" l="l" r="r" t="t"/>
            <a:pathLst>
              <a:path extrusionOk="0" h="11512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7" name="Google Shape;497;p11"/>
          <p:cNvSpPr/>
          <p:nvPr/>
        </p:nvSpPr>
        <p:spPr>
          <a:xfrm rot="-5400000">
            <a:off x="2214940" y="4763896"/>
            <a:ext cx="366901" cy="367924"/>
          </a:xfrm>
          <a:custGeom>
            <a:rect b="b" l="l" r="r" t="t"/>
            <a:pathLst>
              <a:path extrusionOk="0" h="11512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8" name="Google Shape;498;p11"/>
          <p:cNvSpPr/>
          <p:nvPr/>
        </p:nvSpPr>
        <p:spPr>
          <a:xfrm rot="-5400000">
            <a:off x="2950265" y="4407905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1"/>
                </a:moveTo>
                <a:lnTo>
                  <a:pt x="0" y="11513"/>
                </a:lnTo>
                <a:lnTo>
                  <a:pt x="11479" y="11513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9" name="Google Shape;499;p11"/>
          <p:cNvSpPr/>
          <p:nvPr/>
        </p:nvSpPr>
        <p:spPr>
          <a:xfrm rot="-5400000">
            <a:off x="6245594" y="-525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0" name="Google Shape;500;p11"/>
          <p:cNvSpPr txBox="1"/>
          <p:nvPr>
            <p:ph idx="1" type="subTitle"/>
          </p:nvPr>
        </p:nvSpPr>
        <p:spPr>
          <a:xfrm>
            <a:off x="2635200" y="2927275"/>
            <a:ext cx="3873600" cy="5181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1" name="Google Shape;501;p11"/>
          <p:cNvSpPr/>
          <p:nvPr/>
        </p:nvSpPr>
        <p:spPr>
          <a:xfrm rot="10800000">
            <a:off x="8776178" y="-126"/>
            <a:ext cx="366901" cy="367924"/>
          </a:xfrm>
          <a:custGeom>
            <a:rect b="b" l="l" r="r" t="t"/>
            <a:pathLst>
              <a:path extrusionOk="0" h="11512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2" name="Google Shape;502;p11"/>
          <p:cNvSpPr/>
          <p:nvPr/>
        </p:nvSpPr>
        <p:spPr>
          <a:xfrm rot="10800000">
            <a:off x="8409278" y="-126"/>
            <a:ext cx="366901" cy="367924"/>
          </a:xfrm>
          <a:custGeom>
            <a:rect b="b" l="l" r="r" t="t"/>
            <a:pathLst>
              <a:path extrusionOk="0" h="11512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3" name="Google Shape;503;p11"/>
          <p:cNvSpPr/>
          <p:nvPr/>
        </p:nvSpPr>
        <p:spPr>
          <a:xfrm rot="-5400000">
            <a:off x="6613544" y="370363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4" name="Google Shape;504;p11"/>
          <p:cNvSpPr/>
          <p:nvPr/>
        </p:nvSpPr>
        <p:spPr>
          <a:xfrm rot="10800000">
            <a:off x="6980965" y="371355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" name="Google Shape;505;p11"/>
          <p:cNvSpPr/>
          <p:nvPr/>
        </p:nvSpPr>
        <p:spPr>
          <a:xfrm rot="10800000">
            <a:off x="7675528" y="-514"/>
            <a:ext cx="366901" cy="367924"/>
          </a:xfrm>
          <a:custGeom>
            <a:rect b="b" l="l" r="r" t="t"/>
            <a:pathLst>
              <a:path extrusionOk="0" h="11512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p11"/>
          <p:cNvSpPr/>
          <p:nvPr/>
        </p:nvSpPr>
        <p:spPr>
          <a:xfrm rot="10800000">
            <a:off x="8776178" y="367786"/>
            <a:ext cx="366901" cy="367924"/>
          </a:xfrm>
          <a:custGeom>
            <a:rect b="b" l="l" r="r" t="t"/>
            <a:pathLst>
              <a:path extrusionOk="0" h="11512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dk2"/>
        </a:solidFill>
      </p:bgPr>
    </p:bg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13"/>
          <p:cNvSpPr/>
          <p:nvPr/>
        </p:nvSpPr>
        <p:spPr>
          <a:xfrm>
            <a:off x="0" y="4040783"/>
            <a:ext cx="366901" cy="367924"/>
          </a:xfrm>
          <a:custGeom>
            <a:rect b="b" l="l" r="r" t="t"/>
            <a:pathLst>
              <a:path extrusionOk="0" h="11512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0" name="Google Shape;510;p13"/>
          <p:cNvSpPr/>
          <p:nvPr/>
        </p:nvSpPr>
        <p:spPr>
          <a:xfrm>
            <a:off x="0" y="2571207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1" name="Google Shape;511;p13"/>
          <p:cNvSpPr/>
          <p:nvPr/>
        </p:nvSpPr>
        <p:spPr>
          <a:xfrm>
            <a:off x="0" y="1836435"/>
            <a:ext cx="366901" cy="367924"/>
          </a:xfrm>
          <a:custGeom>
            <a:rect b="b" l="l" r="r" t="t"/>
            <a:pathLst>
              <a:path extrusionOk="0" h="11512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2" name="Google Shape;512;p13"/>
          <p:cNvSpPr/>
          <p:nvPr/>
        </p:nvSpPr>
        <p:spPr>
          <a:xfrm>
            <a:off x="0" y="1101631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1"/>
                </a:moveTo>
                <a:lnTo>
                  <a:pt x="0" y="11513"/>
                </a:lnTo>
                <a:lnTo>
                  <a:pt x="11479" y="11513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3" name="Google Shape;513;p13"/>
          <p:cNvSpPr/>
          <p:nvPr/>
        </p:nvSpPr>
        <p:spPr>
          <a:xfrm>
            <a:off x="0" y="734772"/>
            <a:ext cx="366901" cy="366901"/>
          </a:xfrm>
          <a:custGeom>
            <a:rect b="b" l="l" r="r" t="t"/>
            <a:pathLst>
              <a:path extrusionOk="0" h="11480" w="11480">
                <a:moveTo>
                  <a:pt x="0" y="0"/>
                </a:moveTo>
                <a:lnTo>
                  <a:pt x="0" y="11480"/>
                </a:lnTo>
                <a:lnTo>
                  <a:pt x="11479" y="11480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4" name="Google Shape;514;p13"/>
          <p:cNvSpPr/>
          <p:nvPr/>
        </p:nvSpPr>
        <p:spPr>
          <a:xfrm>
            <a:off x="0" y="366859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5" name="Google Shape;515;p13"/>
          <p:cNvSpPr/>
          <p:nvPr/>
        </p:nvSpPr>
        <p:spPr>
          <a:xfrm>
            <a:off x="0" y="0"/>
            <a:ext cx="366901" cy="366901"/>
          </a:xfrm>
          <a:custGeom>
            <a:rect b="b" l="l" r="r" t="t"/>
            <a:pathLst>
              <a:path extrusionOk="0" h="11480" w="11480">
                <a:moveTo>
                  <a:pt x="0" y="0"/>
                </a:moveTo>
                <a:lnTo>
                  <a:pt x="0" y="11479"/>
                </a:lnTo>
                <a:lnTo>
                  <a:pt x="11479" y="11479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6" name="Google Shape;516;p13"/>
          <p:cNvSpPr/>
          <p:nvPr/>
        </p:nvSpPr>
        <p:spPr>
          <a:xfrm>
            <a:off x="366900" y="4408664"/>
            <a:ext cx="366901" cy="366933"/>
          </a:xfrm>
          <a:custGeom>
            <a:rect b="b" l="l" r="r" t="t"/>
            <a:pathLst>
              <a:path extrusionOk="0" h="11481" w="11480">
                <a:moveTo>
                  <a:pt x="0" y="1"/>
                </a:moveTo>
                <a:lnTo>
                  <a:pt x="0" y="11480"/>
                </a:lnTo>
                <a:lnTo>
                  <a:pt x="11479" y="11480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7" name="Google Shape;517;p13"/>
          <p:cNvSpPr/>
          <p:nvPr/>
        </p:nvSpPr>
        <p:spPr>
          <a:xfrm>
            <a:off x="366900" y="2571207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8" name="Google Shape;518;p13"/>
          <p:cNvSpPr/>
          <p:nvPr/>
        </p:nvSpPr>
        <p:spPr>
          <a:xfrm>
            <a:off x="366900" y="2204316"/>
            <a:ext cx="366901" cy="366933"/>
          </a:xfrm>
          <a:custGeom>
            <a:rect b="b" l="l" r="r" t="t"/>
            <a:pathLst>
              <a:path extrusionOk="0" h="11481" w="11480">
                <a:moveTo>
                  <a:pt x="0" y="1"/>
                </a:moveTo>
                <a:lnTo>
                  <a:pt x="0" y="11480"/>
                </a:lnTo>
                <a:lnTo>
                  <a:pt x="11479" y="11480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9" name="Google Shape;519;p13"/>
          <p:cNvSpPr/>
          <p:nvPr/>
        </p:nvSpPr>
        <p:spPr>
          <a:xfrm>
            <a:off x="366900" y="1836435"/>
            <a:ext cx="366901" cy="367924"/>
          </a:xfrm>
          <a:custGeom>
            <a:rect b="b" l="l" r="r" t="t"/>
            <a:pathLst>
              <a:path extrusionOk="0" h="11512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0" name="Google Shape;520;p13"/>
          <p:cNvSpPr/>
          <p:nvPr/>
        </p:nvSpPr>
        <p:spPr>
          <a:xfrm>
            <a:off x="366900" y="1101631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1"/>
                </a:moveTo>
                <a:lnTo>
                  <a:pt x="0" y="11513"/>
                </a:lnTo>
                <a:lnTo>
                  <a:pt x="11479" y="11513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1" name="Google Shape;521;p13"/>
          <p:cNvSpPr/>
          <p:nvPr/>
        </p:nvSpPr>
        <p:spPr>
          <a:xfrm>
            <a:off x="0" y="3673880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2" name="Google Shape;522;p13"/>
          <p:cNvSpPr/>
          <p:nvPr/>
        </p:nvSpPr>
        <p:spPr>
          <a:xfrm>
            <a:off x="0" y="2939108"/>
            <a:ext cx="366901" cy="367924"/>
          </a:xfrm>
          <a:custGeom>
            <a:rect b="b" l="l" r="r" t="t"/>
            <a:pathLst>
              <a:path extrusionOk="0" h="11512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3" name="Google Shape;523;p13"/>
          <p:cNvSpPr/>
          <p:nvPr/>
        </p:nvSpPr>
        <p:spPr>
          <a:xfrm>
            <a:off x="366900" y="3306989"/>
            <a:ext cx="366901" cy="366933"/>
          </a:xfrm>
          <a:custGeom>
            <a:rect b="b" l="l" r="r" t="t"/>
            <a:pathLst>
              <a:path extrusionOk="0" h="11481" w="11480">
                <a:moveTo>
                  <a:pt x="0" y="1"/>
                </a:moveTo>
                <a:lnTo>
                  <a:pt x="0" y="11480"/>
                </a:lnTo>
                <a:lnTo>
                  <a:pt x="11479" y="11480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4" name="Google Shape;524;p13"/>
          <p:cNvSpPr/>
          <p:nvPr/>
        </p:nvSpPr>
        <p:spPr>
          <a:xfrm>
            <a:off x="0" y="1469047"/>
            <a:ext cx="366901" cy="367924"/>
          </a:xfrm>
          <a:custGeom>
            <a:rect b="b" l="l" r="r" t="t"/>
            <a:pathLst>
              <a:path extrusionOk="0" h="11512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5" name="Google Shape;525;p13"/>
          <p:cNvSpPr/>
          <p:nvPr/>
        </p:nvSpPr>
        <p:spPr>
          <a:xfrm>
            <a:off x="8410200" y="4775555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6" name="Google Shape;526;p13"/>
          <p:cNvSpPr/>
          <p:nvPr/>
        </p:nvSpPr>
        <p:spPr>
          <a:xfrm>
            <a:off x="8410200" y="4408664"/>
            <a:ext cx="366901" cy="366933"/>
          </a:xfrm>
          <a:custGeom>
            <a:rect b="b" l="l" r="r" t="t"/>
            <a:pathLst>
              <a:path extrusionOk="0" h="11481" w="11480">
                <a:moveTo>
                  <a:pt x="0" y="1"/>
                </a:moveTo>
                <a:lnTo>
                  <a:pt x="0" y="11480"/>
                </a:lnTo>
                <a:lnTo>
                  <a:pt x="11479" y="11480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7" name="Google Shape;527;p13"/>
          <p:cNvSpPr/>
          <p:nvPr/>
        </p:nvSpPr>
        <p:spPr>
          <a:xfrm>
            <a:off x="8410200" y="2571207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8" name="Google Shape;528;p13"/>
          <p:cNvSpPr/>
          <p:nvPr/>
        </p:nvSpPr>
        <p:spPr>
          <a:xfrm>
            <a:off x="8410200" y="0"/>
            <a:ext cx="366901" cy="366901"/>
          </a:xfrm>
          <a:custGeom>
            <a:rect b="b" l="l" r="r" t="t"/>
            <a:pathLst>
              <a:path extrusionOk="0" h="11480" w="11480">
                <a:moveTo>
                  <a:pt x="0" y="0"/>
                </a:moveTo>
                <a:lnTo>
                  <a:pt x="0" y="11479"/>
                </a:lnTo>
                <a:lnTo>
                  <a:pt x="11479" y="11479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9" name="Google Shape;529;p13"/>
          <p:cNvSpPr/>
          <p:nvPr/>
        </p:nvSpPr>
        <p:spPr>
          <a:xfrm>
            <a:off x="8777100" y="4408664"/>
            <a:ext cx="366901" cy="366933"/>
          </a:xfrm>
          <a:custGeom>
            <a:rect b="b" l="l" r="r" t="t"/>
            <a:pathLst>
              <a:path extrusionOk="0" h="11481" w="11480">
                <a:moveTo>
                  <a:pt x="0" y="1"/>
                </a:moveTo>
                <a:lnTo>
                  <a:pt x="0" y="11480"/>
                </a:lnTo>
                <a:lnTo>
                  <a:pt x="11479" y="11480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0" name="Google Shape;530;p13"/>
          <p:cNvSpPr/>
          <p:nvPr/>
        </p:nvSpPr>
        <p:spPr>
          <a:xfrm>
            <a:off x="8777100" y="4040783"/>
            <a:ext cx="366901" cy="367924"/>
          </a:xfrm>
          <a:custGeom>
            <a:rect b="b" l="l" r="r" t="t"/>
            <a:pathLst>
              <a:path extrusionOk="0" h="11512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1" name="Google Shape;531;p13"/>
          <p:cNvSpPr/>
          <p:nvPr/>
        </p:nvSpPr>
        <p:spPr>
          <a:xfrm>
            <a:off x="8777100" y="2571207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2" name="Google Shape;532;p13"/>
          <p:cNvSpPr/>
          <p:nvPr/>
        </p:nvSpPr>
        <p:spPr>
          <a:xfrm>
            <a:off x="8777100" y="2204316"/>
            <a:ext cx="366901" cy="366933"/>
          </a:xfrm>
          <a:custGeom>
            <a:rect b="b" l="l" r="r" t="t"/>
            <a:pathLst>
              <a:path extrusionOk="0" h="11481" w="11480">
                <a:moveTo>
                  <a:pt x="0" y="1"/>
                </a:moveTo>
                <a:lnTo>
                  <a:pt x="0" y="11480"/>
                </a:lnTo>
                <a:lnTo>
                  <a:pt x="11479" y="11480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3" name="Google Shape;533;p13"/>
          <p:cNvSpPr/>
          <p:nvPr/>
        </p:nvSpPr>
        <p:spPr>
          <a:xfrm>
            <a:off x="8777100" y="1101631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1"/>
                </a:moveTo>
                <a:lnTo>
                  <a:pt x="0" y="11513"/>
                </a:lnTo>
                <a:lnTo>
                  <a:pt x="11479" y="11513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4" name="Google Shape;534;p13"/>
          <p:cNvSpPr/>
          <p:nvPr/>
        </p:nvSpPr>
        <p:spPr>
          <a:xfrm>
            <a:off x="8410200" y="2939108"/>
            <a:ext cx="366901" cy="367924"/>
          </a:xfrm>
          <a:custGeom>
            <a:rect b="b" l="l" r="r" t="t"/>
            <a:pathLst>
              <a:path extrusionOk="0" h="11512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5" name="Google Shape;535;p13"/>
          <p:cNvSpPr/>
          <p:nvPr/>
        </p:nvSpPr>
        <p:spPr>
          <a:xfrm>
            <a:off x="8777100" y="3673880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6" name="Google Shape;536;p13"/>
          <p:cNvSpPr/>
          <p:nvPr/>
        </p:nvSpPr>
        <p:spPr>
          <a:xfrm>
            <a:off x="8777100" y="3306989"/>
            <a:ext cx="366901" cy="366933"/>
          </a:xfrm>
          <a:custGeom>
            <a:rect b="b" l="l" r="r" t="t"/>
            <a:pathLst>
              <a:path extrusionOk="0" h="11481" w="11480">
                <a:moveTo>
                  <a:pt x="0" y="1"/>
                </a:moveTo>
                <a:lnTo>
                  <a:pt x="0" y="11480"/>
                </a:lnTo>
                <a:lnTo>
                  <a:pt x="11479" y="11480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7" name="Google Shape;537;p13"/>
          <p:cNvSpPr/>
          <p:nvPr/>
        </p:nvSpPr>
        <p:spPr>
          <a:xfrm>
            <a:off x="8777100" y="2939108"/>
            <a:ext cx="366901" cy="367924"/>
          </a:xfrm>
          <a:custGeom>
            <a:rect b="b" l="l" r="r" t="t"/>
            <a:pathLst>
              <a:path extrusionOk="0" h="11512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8" name="Google Shape;538;p13"/>
          <p:cNvSpPr/>
          <p:nvPr/>
        </p:nvSpPr>
        <p:spPr>
          <a:xfrm>
            <a:off x="8410200" y="1469047"/>
            <a:ext cx="366901" cy="367924"/>
          </a:xfrm>
          <a:custGeom>
            <a:rect b="b" l="l" r="r" t="t"/>
            <a:pathLst>
              <a:path extrusionOk="0" h="11512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9" name="Google Shape;539;p13"/>
          <p:cNvSpPr/>
          <p:nvPr/>
        </p:nvSpPr>
        <p:spPr>
          <a:xfrm>
            <a:off x="8777100" y="1469047"/>
            <a:ext cx="366901" cy="367924"/>
          </a:xfrm>
          <a:custGeom>
            <a:rect b="b" l="l" r="r" t="t"/>
            <a:pathLst>
              <a:path extrusionOk="0" h="11512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0" name="Google Shape;540;p13"/>
          <p:cNvSpPr/>
          <p:nvPr/>
        </p:nvSpPr>
        <p:spPr>
          <a:xfrm>
            <a:off x="366900" y="366859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1" name="Google Shape;541;p13"/>
          <p:cNvSpPr/>
          <p:nvPr/>
        </p:nvSpPr>
        <p:spPr>
          <a:xfrm>
            <a:off x="366900" y="0"/>
            <a:ext cx="366901" cy="366901"/>
          </a:xfrm>
          <a:custGeom>
            <a:rect b="b" l="l" r="r" t="t"/>
            <a:pathLst>
              <a:path extrusionOk="0" h="11480" w="11480">
                <a:moveTo>
                  <a:pt x="0" y="0"/>
                </a:moveTo>
                <a:lnTo>
                  <a:pt x="0" y="11479"/>
                </a:lnTo>
                <a:lnTo>
                  <a:pt x="11479" y="11479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2" name="Google Shape;542;p13"/>
          <p:cNvSpPr/>
          <p:nvPr/>
        </p:nvSpPr>
        <p:spPr>
          <a:xfrm>
            <a:off x="8043300" y="3306508"/>
            <a:ext cx="366901" cy="367924"/>
          </a:xfrm>
          <a:custGeom>
            <a:rect b="b" l="l" r="r" t="t"/>
            <a:pathLst>
              <a:path extrusionOk="0" h="11512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3" name="Google Shape;543;p13"/>
          <p:cNvSpPr/>
          <p:nvPr/>
        </p:nvSpPr>
        <p:spPr>
          <a:xfrm>
            <a:off x="7676400" y="3673895"/>
            <a:ext cx="366901" cy="367924"/>
          </a:xfrm>
          <a:custGeom>
            <a:rect b="b" l="l" r="r" t="t"/>
            <a:pathLst>
              <a:path extrusionOk="0" h="11512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4" name="Google Shape;544;p13"/>
          <p:cNvSpPr/>
          <p:nvPr/>
        </p:nvSpPr>
        <p:spPr>
          <a:xfrm>
            <a:off x="8043300" y="3673895"/>
            <a:ext cx="366901" cy="367924"/>
          </a:xfrm>
          <a:custGeom>
            <a:rect b="b" l="l" r="r" t="t"/>
            <a:pathLst>
              <a:path extrusionOk="0" h="11512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5" name="Google Shape;545;p13"/>
          <p:cNvSpPr/>
          <p:nvPr/>
        </p:nvSpPr>
        <p:spPr>
          <a:xfrm>
            <a:off x="8043300" y="1836422"/>
            <a:ext cx="366901" cy="367924"/>
          </a:xfrm>
          <a:custGeom>
            <a:rect b="b" l="l" r="r" t="t"/>
            <a:pathLst>
              <a:path extrusionOk="0" h="11512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6" name="Google Shape;546;p13"/>
          <p:cNvSpPr/>
          <p:nvPr/>
        </p:nvSpPr>
        <p:spPr>
          <a:xfrm>
            <a:off x="8043300" y="2204072"/>
            <a:ext cx="366901" cy="367924"/>
          </a:xfrm>
          <a:custGeom>
            <a:rect b="b" l="l" r="r" t="t"/>
            <a:pathLst>
              <a:path extrusionOk="0" h="11512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7" name="Google Shape;547;p13"/>
          <p:cNvSpPr/>
          <p:nvPr/>
        </p:nvSpPr>
        <p:spPr>
          <a:xfrm>
            <a:off x="733800" y="1101631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1"/>
                </a:moveTo>
                <a:lnTo>
                  <a:pt x="0" y="11513"/>
                </a:lnTo>
                <a:lnTo>
                  <a:pt x="11479" y="11513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8" name="Google Shape;548;p13"/>
          <p:cNvSpPr/>
          <p:nvPr/>
        </p:nvSpPr>
        <p:spPr>
          <a:xfrm>
            <a:off x="733800" y="1469060"/>
            <a:ext cx="366901" cy="367924"/>
          </a:xfrm>
          <a:custGeom>
            <a:rect b="b" l="l" r="r" t="t"/>
            <a:pathLst>
              <a:path extrusionOk="0" h="11512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9" name="Google Shape;549;p13"/>
          <p:cNvSpPr/>
          <p:nvPr/>
        </p:nvSpPr>
        <p:spPr>
          <a:xfrm>
            <a:off x="733800" y="4408664"/>
            <a:ext cx="366901" cy="366933"/>
          </a:xfrm>
          <a:custGeom>
            <a:rect b="b" l="l" r="r" t="t"/>
            <a:pathLst>
              <a:path extrusionOk="0" h="11481" w="11480">
                <a:moveTo>
                  <a:pt x="0" y="1"/>
                </a:moveTo>
                <a:lnTo>
                  <a:pt x="0" y="11480"/>
                </a:lnTo>
                <a:lnTo>
                  <a:pt x="11479" y="11480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0" name="Google Shape;550;p13"/>
          <p:cNvSpPr/>
          <p:nvPr/>
        </p:nvSpPr>
        <p:spPr>
          <a:xfrm>
            <a:off x="1100700" y="4776052"/>
            <a:ext cx="366901" cy="366933"/>
          </a:xfrm>
          <a:custGeom>
            <a:rect b="b" l="l" r="r" t="t"/>
            <a:pathLst>
              <a:path extrusionOk="0" h="11481" w="11480">
                <a:moveTo>
                  <a:pt x="0" y="1"/>
                </a:moveTo>
                <a:lnTo>
                  <a:pt x="0" y="11480"/>
                </a:lnTo>
                <a:lnTo>
                  <a:pt x="11479" y="11480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1" name="Google Shape;551;p13"/>
          <p:cNvSpPr/>
          <p:nvPr/>
        </p:nvSpPr>
        <p:spPr>
          <a:xfrm>
            <a:off x="0" y="4776052"/>
            <a:ext cx="366901" cy="366933"/>
          </a:xfrm>
          <a:custGeom>
            <a:rect b="b" l="l" r="r" t="t"/>
            <a:pathLst>
              <a:path extrusionOk="0" h="11481" w="11480">
                <a:moveTo>
                  <a:pt x="0" y="1"/>
                </a:moveTo>
                <a:lnTo>
                  <a:pt x="0" y="11480"/>
                </a:lnTo>
                <a:lnTo>
                  <a:pt x="11479" y="11480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2" name="Google Shape;552;p13"/>
          <p:cNvSpPr txBox="1"/>
          <p:nvPr>
            <p:ph idx="1" type="subTitle"/>
          </p:nvPr>
        </p:nvSpPr>
        <p:spPr>
          <a:xfrm>
            <a:off x="2175650" y="1753300"/>
            <a:ext cx="1996200" cy="3384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Bitter"/>
              <a:buNone/>
              <a:defRPr sz="1900">
                <a:latin typeface="Bitter"/>
                <a:ea typeface="Bitter"/>
                <a:cs typeface="Bitter"/>
                <a:sym typeface="Bitter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553" name="Google Shape;553;p13"/>
          <p:cNvSpPr txBox="1"/>
          <p:nvPr>
            <p:ph idx="2" type="subTitle"/>
          </p:nvPr>
        </p:nvSpPr>
        <p:spPr>
          <a:xfrm>
            <a:off x="2175650" y="2087801"/>
            <a:ext cx="1996200" cy="7449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4" name="Google Shape;554;p13"/>
          <p:cNvSpPr txBox="1"/>
          <p:nvPr>
            <p:ph hasCustomPrompt="1" type="title"/>
          </p:nvPr>
        </p:nvSpPr>
        <p:spPr>
          <a:xfrm>
            <a:off x="1649149" y="1753300"/>
            <a:ext cx="526500" cy="338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Bitter"/>
              <a:buNone/>
              <a:defRPr b="1" sz="1900">
                <a:solidFill>
                  <a:schemeClr val="dk2"/>
                </a:solidFill>
                <a:latin typeface="Bitter"/>
                <a:ea typeface="Bitter"/>
                <a:cs typeface="Bitter"/>
                <a:sym typeface="Bitter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Bitter"/>
              <a:buNone/>
              <a:defRPr b="1" sz="1900">
                <a:solidFill>
                  <a:schemeClr val="dk2"/>
                </a:solidFill>
                <a:latin typeface="Bitter"/>
                <a:ea typeface="Bitter"/>
                <a:cs typeface="Bitter"/>
                <a:sym typeface="Bitter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Bitter"/>
              <a:buNone/>
              <a:defRPr b="1" sz="1900">
                <a:solidFill>
                  <a:schemeClr val="dk2"/>
                </a:solidFill>
                <a:latin typeface="Bitter"/>
                <a:ea typeface="Bitter"/>
                <a:cs typeface="Bitter"/>
                <a:sym typeface="Bitter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Bitter"/>
              <a:buNone/>
              <a:defRPr b="1" sz="1900">
                <a:solidFill>
                  <a:schemeClr val="dk2"/>
                </a:solidFill>
                <a:latin typeface="Bitter"/>
                <a:ea typeface="Bitter"/>
                <a:cs typeface="Bitter"/>
                <a:sym typeface="Bitter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Bitter"/>
              <a:buNone/>
              <a:defRPr b="1" sz="1900">
                <a:solidFill>
                  <a:schemeClr val="dk2"/>
                </a:solidFill>
                <a:latin typeface="Bitter"/>
                <a:ea typeface="Bitter"/>
                <a:cs typeface="Bitter"/>
                <a:sym typeface="Bitter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Bitter"/>
              <a:buNone/>
              <a:defRPr b="1" sz="1900">
                <a:solidFill>
                  <a:schemeClr val="dk2"/>
                </a:solidFill>
                <a:latin typeface="Bitter"/>
                <a:ea typeface="Bitter"/>
                <a:cs typeface="Bitter"/>
                <a:sym typeface="Bitter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Bitter"/>
              <a:buNone/>
              <a:defRPr b="1" sz="1900">
                <a:solidFill>
                  <a:schemeClr val="dk2"/>
                </a:solidFill>
                <a:latin typeface="Bitter"/>
                <a:ea typeface="Bitter"/>
                <a:cs typeface="Bitter"/>
                <a:sym typeface="Bitter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Bitter"/>
              <a:buNone/>
              <a:defRPr b="1" sz="1900">
                <a:solidFill>
                  <a:schemeClr val="dk2"/>
                </a:solidFill>
                <a:latin typeface="Bitter"/>
                <a:ea typeface="Bitter"/>
                <a:cs typeface="Bitter"/>
                <a:sym typeface="Bitter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Bitter"/>
              <a:buNone/>
              <a:defRPr b="1" sz="1900">
                <a:solidFill>
                  <a:schemeClr val="dk2"/>
                </a:solidFill>
                <a:latin typeface="Bitter"/>
                <a:ea typeface="Bitter"/>
                <a:cs typeface="Bitter"/>
                <a:sym typeface="Bitter"/>
              </a:defRPr>
            </a:lvl9pPr>
          </a:lstStyle>
          <a:p>
            <a:r>
              <a:t>xx%</a:t>
            </a:r>
          </a:p>
        </p:txBody>
      </p:sp>
      <p:sp>
        <p:nvSpPr>
          <p:cNvPr id="555" name="Google Shape;555;p13"/>
          <p:cNvSpPr txBox="1"/>
          <p:nvPr>
            <p:ph idx="3" type="subTitle"/>
          </p:nvPr>
        </p:nvSpPr>
        <p:spPr>
          <a:xfrm>
            <a:off x="2175650" y="3244725"/>
            <a:ext cx="1996200" cy="3384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Bitter"/>
              <a:buNone/>
              <a:defRPr sz="1900">
                <a:latin typeface="Bitter"/>
                <a:ea typeface="Bitter"/>
                <a:cs typeface="Bitter"/>
                <a:sym typeface="Bitter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556" name="Google Shape;556;p13"/>
          <p:cNvSpPr txBox="1"/>
          <p:nvPr>
            <p:ph idx="4" type="subTitle"/>
          </p:nvPr>
        </p:nvSpPr>
        <p:spPr>
          <a:xfrm>
            <a:off x="2175650" y="3579226"/>
            <a:ext cx="1996200" cy="7449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7" name="Google Shape;557;p13"/>
          <p:cNvSpPr txBox="1"/>
          <p:nvPr>
            <p:ph hasCustomPrompt="1" idx="5" type="title"/>
          </p:nvPr>
        </p:nvSpPr>
        <p:spPr>
          <a:xfrm>
            <a:off x="1649149" y="3244725"/>
            <a:ext cx="526500" cy="338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Bitter"/>
              <a:buNone/>
              <a:defRPr b="1" sz="1900">
                <a:solidFill>
                  <a:schemeClr val="dk2"/>
                </a:solidFill>
                <a:latin typeface="Bitter"/>
                <a:ea typeface="Bitter"/>
                <a:cs typeface="Bitter"/>
                <a:sym typeface="Bitter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Bitter"/>
              <a:buNone/>
              <a:defRPr b="1" sz="1900">
                <a:solidFill>
                  <a:schemeClr val="dk2"/>
                </a:solidFill>
                <a:latin typeface="Bitter"/>
                <a:ea typeface="Bitter"/>
                <a:cs typeface="Bitter"/>
                <a:sym typeface="Bitter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Bitter"/>
              <a:buNone/>
              <a:defRPr b="1" sz="1900">
                <a:solidFill>
                  <a:schemeClr val="dk2"/>
                </a:solidFill>
                <a:latin typeface="Bitter"/>
                <a:ea typeface="Bitter"/>
                <a:cs typeface="Bitter"/>
                <a:sym typeface="Bitter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Bitter"/>
              <a:buNone/>
              <a:defRPr b="1" sz="1900">
                <a:solidFill>
                  <a:schemeClr val="dk2"/>
                </a:solidFill>
                <a:latin typeface="Bitter"/>
                <a:ea typeface="Bitter"/>
                <a:cs typeface="Bitter"/>
                <a:sym typeface="Bitter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Bitter"/>
              <a:buNone/>
              <a:defRPr b="1" sz="1900">
                <a:solidFill>
                  <a:schemeClr val="dk2"/>
                </a:solidFill>
                <a:latin typeface="Bitter"/>
                <a:ea typeface="Bitter"/>
                <a:cs typeface="Bitter"/>
                <a:sym typeface="Bitter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Bitter"/>
              <a:buNone/>
              <a:defRPr b="1" sz="1900">
                <a:solidFill>
                  <a:schemeClr val="dk2"/>
                </a:solidFill>
                <a:latin typeface="Bitter"/>
                <a:ea typeface="Bitter"/>
                <a:cs typeface="Bitter"/>
                <a:sym typeface="Bitter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Bitter"/>
              <a:buNone/>
              <a:defRPr b="1" sz="1900">
                <a:solidFill>
                  <a:schemeClr val="dk2"/>
                </a:solidFill>
                <a:latin typeface="Bitter"/>
                <a:ea typeface="Bitter"/>
                <a:cs typeface="Bitter"/>
                <a:sym typeface="Bitter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Bitter"/>
              <a:buNone/>
              <a:defRPr b="1" sz="1900">
                <a:solidFill>
                  <a:schemeClr val="dk2"/>
                </a:solidFill>
                <a:latin typeface="Bitter"/>
                <a:ea typeface="Bitter"/>
                <a:cs typeface="Bitter"/>
                <a:sym typeface="Bitter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Bitter"/>
              <a:buNone/>
              <a:defRPr b="1" sz="1900">
                <a:solidFill>
                  <a:schemeClr val="dk2"/>
                </a:solidFill>
                <a:latin typeface="Bitter"/>
                <a:ea typeface="Bitter"/>
                <a:cs typeface="Bitter"/>
                <a:sym typeface="Bitter"/>
              </a:defRPr>
            </a:lvl9pPr>
          </a:lstStyle>
          <a:p>
            <a:r>
              <a:t>xx%</a:t>
            </a:r>
          </a:p>
        </p:txBody>
      </p:sp>
      <p:sp>
        <p:nvSpPr>
          <p:cNvPr id="558" name="Google Shape;558;p13"/>
          <p:cNvSpPr txBox="1"/>
          <p:nvPr>
            <p:ph idx="6" type="subTitle"/>
          </p:nvPr>
        </p:nvSpPr>
        <p:spPr>
          <a:xfrm>
            <a:off x="5446925" y="3244725"/>
            <a:ext cx="1996200" cy="3384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Bitter"/>
              <a:buNone/>
              <a:defRPr sz="1900">
                <a:latin typeface="Bitter"/>
                <a:ea typeface="Bitter"/>
                <a:cs typeface="Bitter"/>
                <a:sym typeface="Bitter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559" name="Google Shape;559;p13"/>
          <p:cNvSpPr txBox="1"/>
          <p:nvPr>
            <p:ph idx="7" type="subTitle"/>
          </p:nvPr>
        </p:nvSpPr>
        <p:spPr>
          <a:xfrm>
            <a:off x="5446925" y="3579226"/>
            <a:ext cx="1996200" cy="7449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0" name="Google Shape;560;p13"/>
          <p:cNvSpPr txBox="1"/>
          <p:nvPr>
            <p:ph hasCustomPrompt="1" idx="8" type="title"/>
          </p:nvPr>
        </p:nvSpPr>
        <p:spPr>
          <a:xfrm>
            <a:off x="4920424" y="3244725"/>
            <a:ext cx="526500" cy="338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Bitter"/>
              <a:buNone/>
              <a:defRPr b="1" sz="1900">
                <a:solidFill>
                  <a:schemeClr val="dk2"/>
                </a:solidFill>
                <a:latin typeface="Bitter"/>
                <a:ea typeface="Bitter"/>
                <a:cs typeface="Bitter"/>
                <a:sym typeface="Bitter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Bitter"/>
              <a:buNone/>
              <a:defRPr b="1" sz="1900">
                <a:solidFill>
                  <a:schemeClr val="dk2"/>
                </a:solidFill>
                <a:latin typeface="Bitter"/>
                <a:ea typeface="Bitter"/>
                <a:cs typeface="Bitter"/>
                <a:sym typeface="Bitter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Bitter"/>
              <a:buNone/>
              <a:defRPr b="1" sz="1900">
                <a:solidFill>
                  <a:schemeClr val="dk2"/>
                </a:solidFill>
                <a:latin typeface="Bitter"/>
                <a:ea typeface="Bitter"/>
                <a:cs typeface="Bitter"/>
                <a:sym typeface="Bitter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Bitter"/>
              <a:buNone/>
              <a:defRPr b="1" sz="1900">
                <a:solidFill>
                  <a:schemeClr val="dk2"/>
                </a:solidFill>
                <a:latin typeface="Bitter"/>
                <a:ea typeface="Bitter"/>
                <a:cs typeface="Bitter"/>
                <a:sym typeface="Bitter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Bitter"/>
              <a:buNone/>
              <a:defRPr b="1" sz="1900">
                <a:solidFill>
                  <a:schemeClr val="dk2"/>
                </a:solidFill>
                <a:latin typeface="Bitter"/>
                <a:ea typeface="Bitter"/>
                <a:cs typeface="Bitter"/>
                <a:sym typeface="Bitter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Bitter"/>
              <a:buNone/>
              <a:defRPr b="1" sz="1900">
                <a:solidFill>
                  <a:schemeClr val="dk2"/>
                </a:solidFill>
                <a:latin typeface="Bitter"/>
                <a:ea typeface="Bitter"/>
                <a:cs typeface="Bitter"/>
                <a:sym typeface="Bitter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Bitter"/>
              <a:buNone/>
              <a:defRPr b="1" sz="1900">
                <a:solidFill>
                  <a:schemeClr val="dk2"/>
                </a:solidFill>
                <a:latin typeface="Bitter"/>
                <a:ea typeface="Bitter"/>
                <a:cs typeface="Bitter"/>
                <a:sym typeface="Bitter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Bitter"/>
              <a:buNone/>
              <a:defRPr b="1" sz="1900">
                <a:solidFill>
                  <a:schemeClr val="dk2"/>
                </a:solidFill>
                <a:latin typeface="Bitter"/>
                <a:ea typeface="Bitter"/>
                <a:cs typeface="Bitter"/>
                <a:sym typeface="Bitter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Bitter"/>
              <a:buNone/>
              <a:defRPr b="1" sz="1900">
                <a:solidFill>
                  <a:schemeClr val="dk2"/>
                </a:solidFill>
                <a:latin typeface="Bitter"/>
                <a:ea typeface="Bitter"/>
                <a:cs typeface="Bitter"/>
                <a:sym typeface="Bitter"/>
              </a:defRPr>
            </a:lvl9pPr>
          </a:lstStyle>
          <a:p>
            <a:r>
              <a:t>xx%</a:t>
            </a:r>
          </a:p>
        </p:txBody>
      </p:sp>
      <p:sp>
        <p:nvSpPr>
          <p:cNvPr id="561" name="Google Shape;561;p13"/>
          <p:cNvSpPr txBox="1"/>
          <p:nvPr>
            <p:ph idx="9" type="subTitle"/>
          </p:nvPr>
        </p:nvSpPr>
        <p:spPr>
          <a:xfrm>
            <a:off x="5446925" y="1753300"/>
            <a:ext cx="1996200" cy="3384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Bitter"/>
              <a:buNone/>
              <a:defRPr sz="1900">
                <a:latin typeface="Bitter"/>
                <a:ea typeface="Bitter"/>
                <a:cs typeface="Bitter"/>
                <a:sym typeface="Bitter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562" name="Google Shape;562;p13"/>
          <p:cNvSpPr txBox="1"/>
          <p:nvPr>
            <p:ph idx="13" type="subTitle"/>
          </p:nvPr>
        </p:nvSpPr>
        <p:spPr>
          <a:xfrm>
            <a:off x="5446925" y="2087801"/>
            <a:ext cx="1996200" cy="7449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3" name="Google Shape;563;p13"/>
          <p:cNvSpPr txBox="1"/>
          <p:nvPr>
            <p:ph hasCustomPrompt="1" idx="14" type="title"/>
          </p:nvPr>
        </p:nvSpPr>
        <p:spPr>
          <a:xfrm>
            <a:off x="4920424" y="1753300"/>
            <a:ext cx="526500" cy="338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Bitter"/>
              <a:buNone/>
              <a:defRPr b="1" sz="1900">
                <a:solidFill>
                  <a:schemeClr val="dk2"/>
                </a:solidFill>
                <a:latin typeface="Bitter"/>
                <a:ea typeface="Bitter"/>
                <a:cs typeface="Bitter"/>
                <a:sym typeface="Bitter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Bitter"/>
              <a:buNone/>
              <a:defRPr b="1" sz="1900">
                <a:solidFill>
                  <a:schemeClr val="dk2"/>
                </a:solidFill>
                <a:latin typeface="Bitter"/>
                <a:ea typeface="Bitter"/>
                <a:cs typeface="Bitter"/>
                <a:sym typeface="Bitter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Bitter"/>
              <a:buNone/>
              <a:defRPr b="1" sz="1900">
                <a:solidFill>
                  <a:schemeClr val="dk2"/>
                </a:solidFill>
                <a:latin typeface="Bitter"/>
                <a:ea typeface="Bitter"/>
                <a:cs typeface="Bitter"/>
                <a:sym typeface="Bitter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Bitter"/>
              <a:buNone/>
              <a:defRPr b="1" sz="1900">
                <a:solidFill>
                  <a:schemeClr val="dk2"/>
                </a:solidFill>
                <a:latin typeface="Bitter"/>
                <a:ea typeface="Bitter"/>
                <a:cs typeface="Bitter"/>
                <a:sym typeface="Bitter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Bitter"/>
              <a:buNone/>
              <a:defRPr b="1" sz="1900">
                <a:solidFill>
                  <a:schemeClr val="dk2"/>
                </a:solidFill>
                <a:latin typeface="Bitter"/>
                <a:ea typeface="Bitter"/>
                <a:cs typeface="Bitter"/>
                <a:sym typeface="Bitter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Bitter"/>
              <a:buNone/>
              <a:defRPr b="1" sz="1900">
                <a:solidFill>
                  <a:schemeClr val="dk2"/>
                </a:solidFill>
                <a:latin typeface="Bitter"/>
                <a:ea typeface="Bitter"/>
                <a:cs typeface="Bitter"/>
                <a:sym typeface="Bitter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Bitter"/>
              <a:buNone/>
              <a:defRPr b="1" sz="1900">
                <a:solidFill>
                  <a:schemeClr val="dk2"/>
                </a:solidFill>
                <a:latin typeface="Bitter"/>
                <a:ea typeface="Bitter"/>
                <a:cs typeface="Bitter"/>
                <a:sym typeface="Bitter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Bitter"/>
              <a:buNone/>
              <a:defRPr b="1" sz="1900">
                <a:solidFill>
                  <a:schemeClr val="dk2"/>
                </a:solidFill>
                <a:latin typeface="Bitter"/>
                <a:ea typeface="Bitter"/>
                <a:cs typeface="Bitter"/>
                <a:sym typeface="Bitter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Bitter"/>
              <a:buNone/>
              <a:defRPr b="1" sz="1900">
                <a:solidFill>
                  <a:schemeClr val="dk2"/>
                </a:solidFill>
                <a:latin typeface="Bitter"/>
                <a:ea typeface="Bitter"/>
                <a:cs typeface="Bitter"/>
                <a:sym typeface="Bitter"/>
              </a:defRPr>
            </a:lvl9pPr>
          </a:lstStyle>
          <a:p>
            <a:r>
              <a:t>xx%</a:t>
            </a:r>
          </a:p>
        </p:txBody>
      </p:sp>
      <p:sp>
        <p:nvSpPr>
          <p:cNvPr id="564" name="Google Shape;564;p13"/>
          <p:cNvSpPr txBox="1"/>
          <p:nvPr>
            <p:ph idx="15" type="title"/>
          </p:nvPr>
        </p:nvSpPr>
        <p:spPr>
          <a:xfrm>
            <a:off x="1100700" y="445025"/>
            <a:ext cx="6942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65" name="Google Shape;565;p13"/>
          <p:cNvSpPr/>
          <p:nvPr/>
        </p:nvSpPr>
        <p:spPr>
          <a:xfrm>
            <a:off x="8043300" y="25"/>
            <a:ext cx="366901" cy="366901"/>
          </a:xfrm>
          <a:custGeom>
            <a:rect b="b" l="l" r="r" t="t"/>
            <a:pathLst>
              <a:path extrusionOk="0" h="11480" w="11480">
                <a:moveTo>
                  <a:pt x="0" y="0"/>
                </a:moveTo>
                <a:lnTo>
                  <a:pt x="0" y="11479"/>
                </a:lnTo>
                <a:lnTo>
                  <a:pt x="11479" y="11479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6" name="Google Shape;566;p13"/>
          <p:cNvSpPr/>
          <p:nvPr/>
        </p:nvSpPr>
        <p:spPr>
          <a:xfrm>
            <a:off x="6942600" y="25"/>
            <a:ext cx="366901" cy="366901"/>
          </a:xfrm>
          <a:custGeom>
            <a:rect b="b" l="l" r="r" t="t"/>
            <a:pathLst>
              <a:path extrusionOk="0" h="11480" w="11480">
                <a:moveTo>
                  <a:pt x="0" y="0"/>
                </a:moveTo>
                <a:lnTo>
                  <a:pt x="0" y="11479"/>
                </a:lnTo>
                <a:lnTo>
                  <a:pt x="11479" y="11479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7" name="Google Shape;567;p13"/>
          <p:cNvSpPr/>
          <p:nvPr/>
        </p:nvSpPr>
        <p:spPr>
          <a:xfrm>
            <a:off x="7309500" y="25"/>
            <a:ext cx="366901" cy="366901"/>
          </a:xfrm>
          <a:custGeom>
            <a:rect b="b" l="l" r="r" t="t"/>
            <a:pathLst>
              <a:path extrusionOk="0" h="11480" w="11480">
                <a:moveTo>
                  <a:pt x="0" y="0"/>
                </a:moveTo>
                <a:lnTo>
                  <a:pt x="0" y="11479"/>
                </a:lnTo>
                <a:lnTo>
                  <a:pt x="11479" y="11479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8" name="Google Shape;568;p13"/>
          <p:cNvSpPr/>
          <p:nvPr/>
        </p:nvSpPr>
        <p:spPr>
          <a:xfrm>
            <a:off x="7676400" y="366347"/>
            <a:ext cx="366901" cy="367924"/>
          </a:xfrm>
          <a:custGeom>
            <a:rect b="b" l="l" r="r" t="t"/>
            <a:pathLst>
              <a:path extrusionOk="0" h="11512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9" name="Google Shape;569;p13"/>
          <p:cNvSpPr/>
          <p:nvPr/>
        </p:nvSpPr>
        <p:spPr>
          <a:xfrm>
            <a:off x="7309500" y="734256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1"/>
                </a:moveTo>
                <a:lnTo>
                  <a:pt x="0" y="11513"/>
                </a:lnTo>
                <a:lnTo>
                  <a:pt x="11479" y="11513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1"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14"/>
          <p:cNvSpPr txBox="1"/>
          <p:nvPr>
            <p:ph type="title"/>
          </p:nvPr>
        </p:nvSpPr>
        <p:spPr>
          <a:xfrm>
            <a:off x="1963500" y="3123950"/>
            <a:ext cx="2406300" cy="3345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72" name="Google Shape;572;p14"/>
          <p:cNvSpPr/>
          <p:nvPr/>
        </p:nvSpPr>
        <p:spPr>
          <a:xfrm>
            <a:off x="0" y="4408664"/>
            <a:ext cx="366901" cy="366933"/>
          </a:xfrm>
          <a:custGeom>
            <a:rect b="b" l="l" r="r" t="t"/>
            <a:pathLst>
              <a:path extrusionOk="0" h="11481" w="11480">
                <a:moveTo>
                  <a:pt x="0" y="1"/>
                </a:moveTo>
                <a:lnTo>
                  <a:pt x="0" y="11480"/>
                </a:lnTo>
                <a:lnTo>
                  <a:pt x="11479" y="11480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3" name="Google Shape;573;p14"/>
          <p:cNvSpPr/>
          <p:nvPr/>
        </p:nvSpPr>
        <p:spPr>
          <a:xfrm>
            <a:off x="0" y="2571207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4" name="Google Shape;574;p14"/>
          <p:cNvSpPr/>
          <p:nvPr/>
        </p:nvSpPr>
        <p:spPr>
          <a:xfrm>
            <a:off x="0" y="2204316"/>
            <a:ext cx="366901" cy="366933"/>
          </a:xfrm>
          <a:custGeom>
            <a:rect b="b" l="l" r="r" t="t"/>
            <a:pathLst>
              <a:path extrusionOk="0" h="11481" w="11480">
                <a:moveTo>
                  <a:pt x="0" y="1"/>
                </a:moveTo>
                <a:lnTo>
                  <a:pt x="0" y="11480"/>
                </a:lnTo>
                <a:lnTo>
                  <a:pt x="11479" y="11480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5" name="Google Shape;575;p14"/>
          <p:cNvSpPr/>
          <p:nvPr/>
        </p:nvSpPr>
        <p:spPr>
          <a:xfrm>
            <a:off x="0" y="1101631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1"/>
                </a:moveTo>
                <a:lnTo>
                  <a:pt x="0" y="11513"/>
                </a:lnTo>
                <a:lnTo>
                  <a:pt x="11479" y="11513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6" name="Google Shape;576;p14"/>
          <p:cNvSpPr/>
          <p:nvPr/>
        </p:nvSpPr>
        <p:spPr>
          <a:xfrm>
            <a:off x="366900" y="4775555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7" name="Google Shape;577;p14"/>
          <p:cNvSpPr/>
          <p:nvPr/>
        </p:nvSpPr>
        <p:spPr>
          <a:xfrm>
            <a:off x="366900" y="1101631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1"/>
                </a:moveTo>
                <a:lnTo>
                  <a:pt x="0" y="11513"/>
                </a:lnTo>
                <a:lnTo>
                  <a:pt x="11479" y="11513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8" name="Google Shape;578;p14"/>
          <p:cNvSpPr/>
          <p:nvPr/>
        </p:nvSpPr>
        <p:spPr>
          <a:xfrm>
            <a:off x="0" y="3673880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9" name="Google Shape;579;p14"/>
          <p:cNvSpPr/>
          <p:nvPr/>
        </p:nvSpPr>
        <p:spPr>
          <a:xfrm>
            <a:off x="0" y="3306989"/>
            <a:ext cx="366901" cy="366933"/>
          </a:xfrm>
          <a:custGeom>
            <a:rect b="b" l="l" r="r" t="t"/>
            <a:pathLst>
              <a:path extrusionOk="0" h="11481" w="11480">
                <a:moveTo>
                  <a:pt x="0" y="1"/>
                </a:moveTo>
                <a:lnTo>
                  <a:pt x="0" y="11480"/>
                </a:lnTo>
                <a:lnTo>
                  <a:pt x="11479" y="11480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0" name="Google Shape;580;p14"/>
          <p:cNvSpPr/>
          <p:nvPr/>
        </p:nvSpPr>
        <p:spPr>
          <a:xfrm>
            <a:off x="366900" y="2939108"/>
            <a:ext cx="366901" cy="367924"/>
          </a:xfrm>
          <a:custGeom>
            <a:rect b="b" l="l" r="r" t="t"/>
            <a:pathLst>
              <a:path extrusionOk="0" h="11512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1" name="Google Shape;581;p14"/>
          <p:cNvSpPr/>
          <p:nvPr/>
        </p:nvSpPr>
        <p:spPr>
          <a:xfrm>
            <a:off x="0" y="1469047"/>
            <a:ext cx="366901" cy="367924"/>
          </a:xfrm>
          <a:custGeom>
            <a:rect b="b" l="l" r="r" t="t"/>
            <a:pathLst>
              <a:path extrusionOk="0" h="11512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2" name="Google Shape;582;p14"/>
          <p:cNvSpPr/>
          <p:nvPr/>
        </p:nvSpPr>
        <p:spPr>
          <a:xfrm>
            <a:off x="8410200" y="4408664"/>
            <a:ext cx="366901" cy="366933"/>
          </a:xfrm>
          <a:custGeom>
            <a:rect b="b" l="l" r="r" t="t"/>
            <a:pathLst>
              <a:path extrusionOk="0" h="11481" w="11480">
                <a:moveTo>
                  <a:pt x="0" y="1"/>
                </a:moveTo>
                <a:lnTo>
                  <a:pt x="0" y="11480"/>
                </a:lnTo>
                <a:lnTo>
                  <a:pt x="11479" y="11480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3" name="Google Shape;583;p14"/>
          <p:cNvSpPr/>
          <p:nvPr/>
        </p:nvSpPr>
        <p:spPr>
          <a:xfrm>
            <a:off x="8410200" y="1836435"/>
            <a:ext cx="366901" cy="367924"/>
          </a:xfrm>
          <a:custGeom>
            <a:rect b="b" l="l" r="r" t="t"/>
            <a:pathLst>
              <a:path extrusionOk="0" h="11512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4" name="Google Shape;584;p14"/>
          <p:cNvSpPr/>
          <p:nvPr/>
        </p:nvSpPr>
        <p:spPr>
          <a:xfrm>
            <a:off x="8410200" y="1101631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1"/>
                </a:moveTo>
                <a:lnTo>
                  <a:pt x="0" y="11513"/>
                </a:lnTo>
                <a:lnTo>
                  <a:pt x="11479" y="11513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5" name="Google Shape;585;p14"/>
          <p:cNvSpPr/>
          <p:nvPr/>
        </p:nvSpPr>
        <p:spPr>
          <a:xfrm>
            <a:off x="8777100" y="4775555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6" name="Google Shape;586;p14"/>
          <p:cNvSpPr/>
          <p:nvPr/>
        </p:nvSpPr>
        <p:spPr>
          <a:xfrm>
            <a:off x="8777100" y="4408664"/>
            <a:ext cx="366901" cy="366933"/>
          </a:xfrm>
          <a:custGeom>
            <a:rect b="b" l="l" r="r" t="t"/>
            <a:pathLst>
              <a:path extrusionOk="0" h="11481" w="11480">
                <a:moveTo>
                  <a:pt x="0" y="1"/>
                </a:moveTo>
                <a:lnTo>
                  <a:pt x="0" y="11480"/>
                </a:lnTo>
                <a:lnTo>
                  <a:pt x="11479" y="11480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7" name="Google Shape;587;p14"/>
          <p:cNvSpPr/>
          <p:nvPr/>
        </p:nvSpPr>
        <p:spPr>
          <a:xfrm>
            <a:off x="8777100" y="2571207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8" name="Google Shape;588;p14"/>
          <p:cNvSpPr/>
          <p:nvPr/>
        </p:nvSpPr>
        <p:spPr>
          <a:xfrm>
            <a:off x="8777100" y="2204316"/>
            <a:ext cx="366901" cy="366933"/>
          </a:xfrm>
          <a:custGeom>
            <a:rect b="b" l="l" r="r" t="t"/>
            <a:pathLst>
              <a:path extrusionOk="0" h="11481" w="11480">
                <a:moveTo>
                  <a:pt x="0" y="1"/>
                </a:moveTo>
                <a:lnTo>
                  <a:pt x="0" y="11480"/>
                </a:lnTo>
                <a:lnTo>
                  <a:pt x="11479" y="11480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9" name="Google Shape;589;p14"/>
          <p:cNvSpPr/>
          <p:nvPr/>
        </p:nvSpPr>
        <p:spPr>
          <a:xfrm>
            <a:off x="8777100" y="1101631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1"/>
                </a:moveTo>
                <a:lnTo>
                  <a:pt x="0" y="11513"/>
                </a:lnTo>
                <a:lnTo>
                  <a:pt x="11479" y="11513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0" name="Google Shape;590;p14"/>
          <p:cNvSpPr/>
          <p:nvPr/>
        </p:nvSpPr>
        <p:spPr>
          <a:xfrm>
            <a:off x="8777100" y="0"/>
            <a:ext cx="366901" cy="366901"/>
          </a:xfrm>
          <a:custGeom>
            <a:rect b="b" l="l" r="r" t="t"/>
            <a:pathLst>
              <a:path extrusionOk="0" h="11480" w="11480">
                <a:moveTo>
                  <a:pt x="0" y="0"/>
                </a:moveTo>
                <a:lnTo>
                  <a:pt x="0" y="11479"/>
                </a:lnTo>
                <a:lnTo>
                  <a:pt x="11479" y="11479"/>
                </a:lnTo>
                <a:lnTo>
                  <a:pt x="11479" y="0"/>
                </a:lnTo>
                <a:close/>
              </a:path>
            </a:pathLst>
          </a:custGeom>
          <a:solidFill>
            <a:srgbClr val="4A2AB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1" name="Google Shape;591;p14"/>
          <p:cNvSpPr/>
          <p:nvPr/>
        </p:nvSpPr>
        <p:spPr>
          <a:xfrm>
            <a:off x="8410200" y="3673880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2" name="Google Shape;592;p14"/>
          <p:cNvSpPr/>
          <p:nvPr/>
        </p:nvSpPr>
        <p:spPr>
          <a:xfrm>
            <a:off x="8777100" y="3673880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3" name="Google Shape;593;p14"/>
          <p:cNvSpPr/>
          <p:nvPr/>
        </p:nvSpPr>
        <p:spPr>
          <a:xfrm>
            <a:off x="8777100" y="3306989"/>
            <a:ext cx="366901" cy="366933"/>
          </a:xfrm>
          <a:custGeom>
            <a:rect b="b" l="l" r="r" t="t"/>
            <a:pathLst>
              <a:path extrusionOk="0" h="11481" w="11480">
                <a:moveTo>
                  <a:pt x="0" y="1"/>
                </a:moveTo>
                <a:lnTo>
                  <a:pt x="0" y="11480"/>
                </a:lnTo>
                <a:lnTo>
                  <a:pt x="11479" y="11480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4" name="Google Shape;594;p14"/>
          <p:cNvSpPr/>
          <p:nvPr/>
        </p:nvSpPr>
        <p:spPr>
          <a:xfrm>
            <a:off x="8777100" y="1469047"/>
            <a:ext cx="366901" cy="367924"/>
          </a:xfrm>
          <a:custGeom>
            <a:rect b="b" l="l" r="r" t="t"/>
            <a:pathLst>
              <a:path extrusionOk="0" h="11512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5" name="Google Shape;595;p14"/>
          <p:cNvSpPr/>
          <p:nvPr/>
        </p:nvSpPr>
        <p:spPr>
          <a:xfrm rot="5400000">
            <a:off x="1101725" y="4775589"/>
            <a:ext cx="366901" cy="366933"/>
          </a:xfrm>
          <a:custGeom>
            <a:rect b="b" l="l" r="r" t="t"/>
            <a:pathLst>
              <a:path extrusionOk="0" h="11481" w="11480">
                <a:moveTo>
                  <a:pt x="0" y="1"/>
                </a:moveTo>
                <a:lnTo>
                  <a:pt x="0" y="11480"/>
                </a:lnTo>
                <a:lnTo>
                  <a:pt x="11479" y="11480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6" name="Google Shape;596;p14"/>
          <p:cNvSpPr/>
          <p:nvPr/>
        </p:nvSpPr>
        <p:spPr>
          <a:xfrm rot="5400000">
            <a:off x="5143019" y="4775077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7" name="Google Shape;597;p14"/>
          <p:cNvSpPr/>
          <p:nvPr/>
        </p:nvSpPr>
        <p:spPr>
          <a:xfrm rot="5400000">
            <a:off x="5510405" y="4775605"/>
            <a:ext cx="366901" cy="366901"/>
          </a:xfrm>
          <a:custGeom>
            <a:rect b="b" l="l" r="r" t="t"/>
            <a:pathLst>
              <a:path extrusionOk="0" h="11480" w="11480">
                <a:moveTo>
                  <a:pt x="0" y="0"/>
                </a:moveTo>
                <a:lnTo>
                  <a:pt x="0" y="11479"/>
                </a:lnTo>
                <a:lnTo>
                  <a:pt x="11479" y="11479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8" name="Google Shape;598;p14"/>
          <p:cNvSpPr/>
          <p:nvPr/>
        </p:nvSpPr>
        <p:spPr>
          <a:xfrm rot="5400000">
            <a:off x="6245222" y="4408177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1"/>
                </a:moveTo>
                <a:lnTo>
                  <a:pt x="0" y="11513"/>
                </a:lnTo>
                <a:lnTo>
                  <a:pt x="11479" y="11513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9" name="Google Shape;599;p14"/>
          <p:cNvSpPr/>
          <p:nvPr/>
        </p:nvSpPr>
        <p:spPr>
          <a:xfrm rot="5400000">
            <a:off x="6612608" y="4408705"/>
            <a:ext cx="366901" cy="366901"/>
          </a:xfrm>
          <a:custGeom>
            <a:rect b="b" l="l" r="r" t="t"/>
            <a:pathLst>
              <a:path extrusionOk="0" h="11480" w="11480">
                <a:moveTo>
                  <a:pt x="0" y="0"/>
                </a:moveTo>
                <a:lnTo>
                  <a:pt x="0" y="11480"/>
                </a:lnTo>
                <a:lnTo>
                  <a:pt x="11479" y="11480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0" name="Google Shape;600;p14"/>
          <p:cNvSpPr/>
          <p:nvPr/>
        </p:nvSpPr>
        <p:spPr>
          <a:xfrm rot="5400000">
            <a:off x="6979994" y="4775077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1" name="Google Shape;601;p14"/>
          <p:cNvSpPr/>
          <p:nvPr/>
        </p:nvSpPr>
        <p:spPr>
          <a:xfrm rot="5400000">
            <a:off x="5877821" y="4408193"/>
            <a:ext cx="366901" cy="367924"/>
          </a:xfrm>
          <a:custGeom>
            <a:rect b="b" l="l" r="r" t="t"/>
            <a:pathLst>
              <a:path extrusionOk="0" h="11512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2" name="Google Shape;602;p14"/>
          <p:cNvSpPr/>
          <p:nvPr/>
        </p:nvSpPr>
        <p:spPr>
          <a:xfrm rot="5400000">
            <a:off x="8043305" y="4775605"/>
            <a:ext cx="366901" cy="366901"/>
          </a:xfrm>
          <a:custGeom>
            <a:rect b="b" l="l" r="r" t="t"/>
            <a:pathLst>
              <a:path extrusionOk="0" h="11480" w="11480">
                <a:moveTo>
                  <a:pt x="0" y="0"/>
                </a:moveTo>
                <a:lnTo>
                  <a:pt x="0" y="11479"/>
                </a:lnTo>
                <a:lnTo>
                  <a:pt x="11479" y="11479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3" name="Google Shape;603;p14"/>
          <p:cNvSpPr/>
          <p:nvPr/>
        </p:nvSpPr>
        <p:spPr>
          <a:xfrm rot="5400000">
            <a:off x="1101725" y="964"/>
            <a:ext cx="366901" cy="366933"/>
          </a:xfrm>
          <a:custGeom>
            <a:rect b="b" l="l" r="r" t="t"/>
            <a:pathLst>
              <a:path extrusionOk="0" h="11481" w="11480">
                <a:moveTo>
                  <a:pt x="0" y="1"/>
                </a:moveTo>
                <a:lnTo>
                  <a:pt x="0" y="11480"/>
                </a:lnTo>
                <a:lnTo>
                  <a:pt x="11479" y="11480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4" name="Google Shape;604;p14"/>
          <p:cNvSpPr/>
          <p:nvPr/>
        </p:nvSpPr>
        <p:spPr>
          <a:xfrm rot="5400000">
            <a:off x="1469111" y="468"/>
            <a:ext cx="366901" cy="367924"/>
          </a:xfrm>
          <a:custGeom>
            <a:rect b="b" l="l" r="r" t="t"/>
            <a:pathLst>
              <a:path extrusionOk="0" h="11512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5" name="Google Shape;605;p14"/>
          <p:cNvSpPr/>
          <p:nvPr/>
        </p:nvSpPr>
        <p:spPr>
          <a:xfrm rot="5400000">
            <a:off x="2938671" y="452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6" name="Google Shape;606;p14"/>
          <p:cNvSpPr/>
          <p:nvPr/>
        </p:nvSpPr>
        <p:spPr>
          <a:xfrm rot="5400000">
            <a:off x="3673459" y="468"/>
            <a:ext cx="366901" cy="367924"/>
          </a:xfrm>
          <a:custGeom>
            <a:rect b="b" l="l" r="r" t="t"/>
            <a:pathLst>
              <a:path extrusionOk="0" h="11512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7" name="Google Shape;607;p14"/>
          <p:cNvSpPr/>
          <p:nvPr/>
        </p:nvSpPr>
        <p:spPr>
          <a:xfrm rot="5400000">
            <a:off x="4408247" y="452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1"/>
                </a:moveTo>
                <a:lnTo>
                  <a:pt x="0" y="11513"/>
                </a:lnTo>
                <a:lnTo>
                  <a:pt x="11479" y="11513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8" name="Google Shape;608;p14"/>
          <p:cNvSpPr/>
          <p:nvPr/>
        </p:nvSpPr>
        <p:spPr>
          <a:xfrm rot="5400000">
            <a:off x="4775633" y="980"/>
            <a:ext cx="366901" cy="366901"/>
          </a:xfrm>
          <a:custGeom>
            <a:rect b="b" l="l" r="r" t="t"/>
            <a:pathLst>
              <a:path extrusionOk="0" h="11480" w="11480">
                <a:moveTo>
                  <a:pt x="0" y="0"/>
                </a:moveTo>
                <a:lnTo>
                  <a:pt x="0" y="11480"/>
                </a:lnTo>
                <a:lnTo>
                  <a:pt x="11479" y="11480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9" name="Google Shape;609;p14"/>
          <p:cNvSpPr/>
          <p:nvPr/>
        </p:nvSpPr>
        <p:spPr>
          <a:xfrm rot="5400000">
            <a:off x="5143019" y="452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0" name="Google Shape;610;p14"/>
          <p:cNvSpPr/>
          <p:nvPr/>
        </p:nvSpPr>
        <p:spPr>
          <a:xfrm rot="5400000">
            <a:off x="5510405" y="980"/>
            <a:ext cx="366901" cy="366901"/>
          </a:xfrm>
          <a:custGeom>
            <a:rect b="b" l="l" r="r" t="t"/>
            <a:pathLst>
              <a:path extrusionOk="0" h="11480" w="11480">
                <a:moveTo>
                  <a:pt x="0" y="0"/>
                </a:moveTo>
                <a:lnTo>
                  <a:pt x="0" y="11479"/>
                </a:lnTo>
                <a:lnTo>
                  <a:pt x="11479" y="11479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1" name="Google Shape;611;p14"/>
          <p:cNvSpPr/>
          <p:nvPr/>
        </p:nvSpPr>
        <p:spPr>
          <a:xfrm rot="5400000">
            <a:off x="3306073" y="367864"/>
            <a:ext cx="366901" cy="366933"/>
          </a:xfrm>
          <a:custGeom>
            <a:rect b="b" l="l" r="r" t="t"/>
            <a:pathLst>
              <a:path extrusionOk="0" h="11481" w="11480">
                <a:moveTo>
                  <a:pt x="0" y="1"/>
                </a:moveTo>
                <a:lnTo>
                  <a:pt x="0" y="11480"/>
                </a:lnTo>
                <a:lnTo>
                  <a:pt x="11479" y="11480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2" name="Google Shape;612;p14"/>
          <p:cNvSpPr/>
          <p:nvPr/>
        </p:nvSpPr>
        <p:spPr>
          <a:xfrm rot="5400000">
            <a:off x="5143019" y="367352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3" name="Google Shape;613;p14"/>
          <p:cNvSpPr/>
          <p:nvPr/>
        </p:nvSpPr>
        <p:spPr>
          <a:xfrm rot="5400000">
            <a:off x="2203400" y="964"/>
            <a:ext cx="366901" cy="366933"/>
          </a:xfrm>
          <a:custGeom>
            <a:rect b="b" l="l" r="r" t="t"/>
            <a:pathLst>
              <a:path extrusionOk="0" h="11481" w="11480">
                <a:moveTo>
                  <a:pt x="0" y="1"/>
                </a:moveTo>
                <a:lnTo>
                  <a:pt x="0" y="11480"/>
                </a:lnTo>
                <a:lnTo>
                  <a:pt x="11479" y="11480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4" name="Google Shape;614;p14"/>
          <p:cNvSpPr/>
          <p:nvPr/>
        </p:nvSpPr>
        <p:spPr>
          <a:xfrm rot="5400000">
            <a:off x="1835998" y="367352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5" name="Google Shape;615;p14"/>
          <p:cNvSpPr/>
          <p:nvPr/>
        </p:nvSpPr>
        <p:spPr>
          <a:xfrm>
            <a:off x="50" y="4775555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6" name="Google Shape;616;p14"/>
          <p:cNvSpPr/>
          <p:nvPr/>
        </p:nvSpPr>
        <p:spPr>
          <a:xfrm rot="5400000">
            <a:off x="1469112" y="4775589"/>
            <a:ext cx="366901" cy="366933"/>
          </a:xfrm>
          <a:custGeom>
            <a:rect b="b" l="l" r="r" t="t"/>
            <a:pathLst>
              <a:path extrusionOk="0" h="11481" w="11480">
                <a:moveTo>
                  <a:pt x="0" y="1"/>
                </a:moveTo>
                <a:lnTo>
                  <a:pt x="0" y="11480"/>
                </a:lnTo>
                <a:lnTo>
                  <a:pt x="11479" y="11480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7" name="Google Shape;617;p14"/>
          <p:cNvSpPr/>
          <p:nvPr/>
        </p:nvSpPr>
        <p:spPr>
          <a:xfrm rot="5400000">
            <a:off x="6245180" y="980"/>
            <a:ext cx="366901" cy="366901"/>
          </a:xfrm>
          <a:custGeom>
            <a:rect b="b" l="l" r="r" t="t"/>
            <a:pathLst>
              <a:path extrusionOk="0" h="11480" w="11480">
                <a:moveTo>
                  <a:pt x="0" y="0"/>
                </a:moveTo>
                <a:lnTo>
                  <a:pt x="0" y="11479"/>
                </a:lnTo>
                <a:lnTo>
                  <a:pt x="11479" y="11479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8" name="Google Shape;618;p14"/>
          <p:cNvSpPr/>
          <p:nvPr/>
        </p:nvSpPr>
        <p:spPr>
          <a:xfrm>
            <a:off x="366900" y="2203807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9" name="Google Shape;619;p14"/>
          <p:cNvSpPr/>
          <p:nvPr/>
        </p:nvSpPr>
        <p:spPr>
          <a:xfrm>
            <a:off x="366900" y="1836916"/>
            <a:ext cx="366901" cy="366933"/>
          </a:xfrm>
          <a:custGeom>
            <a:rect b="b" l="l" r="r" t="t"/>
            <a:pathLst>
              <a:path extrusionOk="0" h="11481" w="11480">
                <a:moveTo>
                  <a:pt x="0" y="1"/>
                </a:moveTo>
                <a:lnTo>
                  <a:pt x="0" y="11480"/>
                </a:lnTo>
                <a:lnTo>
                  <a:pt x="11479" y="11480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0" name="Google Shape;620;p14"/>
          <p:cNvSpPr/>
          <p:nvPr/>
        </p:nvSpPr>
        <p:spPr>
          <a:xfrm>
            <a:off x="733800" y="734781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1"/>
                </a:moveTo>
                <a:lnTo>
                  <a:pt x="0" y="11513"/>
                </a:lnTo>
                <a:lnTo>
                  <a:pt x="11479" y="11513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1" name="Google Shape;621;p14"/>
          <p:cNvSpPr/>
          <p:nvPr/>
        </p:nvSpPr>
        <p:spPr>
          <a:xfrm>
            <a:off x="1101725" y="367356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1"/>
                </a:moveTo>
                <a:lnTo>
                  <a:pt x="0" y="11513"/>
                </a:lnTo>
                <a:lnTo>
                  <a:pt x="11479" y="11513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2" name="Google Shape;622;p14"/>
          <p:cNvSpPr/>
          <p:nvPr/>
        </p:nvSpPr>
        <p:spPr>
          <a:xfrm rot="5400000">
            <a:off x="1835500" y="4408676"/>
            <a:ext cx="366901" cy="366933"/>
          </a:xfrm>
          <a:custGeom>
            <a:rect b="b" l="l" r="r" t="t"/>
            <a:pathLst>
              <a:path extrusionOk="0" h="11481" w="11480">
                <a:moveTo>
                  <a:pt x="0" y="1"/>
                </a:moveTo>
                <a:lnTo>
                  <a:pt x="0" y="11480"/>
                </a:lnTo>
                <a:lnTo>
                  <a:pt x="11479" y="11480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3" name="Google Shape;623;p14"/>
          <p:cNvSpPr/>
          <p:nvPr/>
        </p:nvSpPr>
        <p:spPr>
          <a:xfrm rot="5400000">
            <a:off x="2202887" y="4408676"/>
            <a:ext cx="366901" cy="366933"/>
          </a:xfrm>
          <a:custGeom>
            <a:rect b="b" l="l" r="r" t="t"/>
            <a:pathLst>
              <a:path extrusionOk="0" h="11481" w="11480">
                <a:moveTo>
                  <a:pt x="0" y="1"/>
                </a:moveTo>
                <a:lnTo>
                  <a:pt x="0" y="11480"/>
                </a:lnTo>
                <a:lnTo>
                  <a:pt x="11479" y="11480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4" name="Google Shape;624;p14"/>
          <p:cNvSpPr/>
          <p:nvPr/>
        </p:nvSpPr>
        <p:spPr>
          <a:xfrm rot="5400000">
            <a:off x="2203425" y="4775576"/>
            <a:ext cx="366901" cy="366933"/>
          </a:xfrm>
          <a:custGeom>
            <a:rect b="b" l="l" r="r" t="t"/>
            <a:pathLst>
              <a:path extrusionOk="0" h="11481" w="11480">
                <a:moveTo>
                  <a:pt x="0" y="1"/>
                </a:moveTo>
                <a:lnTo>
                  <a:pt x="0" y="11480"/>
                </a:lnTo>
                <a:lnTo>
                  <a:pt x="11479" y="11480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5" name="Google Shape;625;p14"/>
          <p:cNvSpPr/>
          <p:nvPr/>
        </p:nvSpPr>
        <p:spPr>
          <a:xfrm rot="5400000">
            <a:off x="2570812" y="4775576"/>
            <a:ext cx="366901" cy="366933"/>
          </a:xfrm>
          <a:custGeom>
            <a:rect b="b" l="l" r="r" t="t"/>
            <a:pathLst>
              <a:path extrusionOk="0" h="11481" w="11480">
                <a:moveTo>
                  <a:pt x="0" y="1"/>
                </a:moveTo>
                <a:lnTo>
                  <a:pt x="0" y="11480"/>
                </a:lnTo>
                <a:lnTo>
                  <a:pt x="11479" y="11480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6" name="Google Shape;626;p14"/>
          <p:cNvSpPr/>
          <p:nvPr/>
        </p:nvSpPr>
        <p:spPr>
          <a:xfrm rot="5400000">
            <a:off x="50" y="964"/>
            <a:ext cx="366901" cy="366933"/>
          </a:xfrm>
          <a:custGeom>
            <a:rect b="b" l="l" r="r" t="t"/>
            <a:pathLst>
              <a:path extrusionOk="0" h="11481" w="11480">
                <a:moveTo>
                  <a:pt x="0" y="1"/>
                </a:moveTo>
                <a:lnTo>
                  <a:pt x="0" y="11480"/>
                </a:lnTo>
                <a:lnTo>
                  <a:pt x="11479" y="11480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7" name="Google Shape;627;p14"/>
          <p:cNvSpPr/>
          <p:nvPr/>
        </p:nvSpPr>
        <p:spPr>
          <a:xfrm rot="5400000">
            <a:off x="50" y="356039"/>
            <a:ext cx="366901" cy="366933"/>
          </a:xfrm>
          <a:custGeom>
            <a:rect b="b" l="l" r="r" t="t"/>
            <a:pathLst>
              <a:path extrusionOk="0" h="11481" w="11480">
                <a:moveTo>
                  <a:pt x="0" y="1"/>
                </a:moveTo>
                <a:lnTo>
                  <a:pt x="0" y="11480"/>
                </a:lnTo>
                <a:lnTo>
                  <a:pt x="11479" y="11480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8" name="Google Shape;628;p14"/>
          <p:cNvSpPr/>
          <p:nvPr/>
        </p:nvSpPr>
        <p:spPr>
          <a:xfrm rot="5400000">
            <a:off x="367950" y="964"/>
            <a:ext cx="366901" cy="366933"/>
          </a:xfrm>
          <a:custGeom>
            <a:rect b="b" l="l" r="r" t="t"/>
            <a:pathLst>
              <a:path extrusionOk="0" h="11481" w="11480">
                <a:moveTo>
                  <a:pt x="0" y="1"/>
                </a:moveTo>
                <a:lnTo>
                  <a:pt x="0" y="11480"/>
                </a:lnTo>
                <a:lnTo>
                  <a:pt x="11479" y="11480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9" name="Google Shape;629;p14"/>
          <p:cNvSpPr txBox="1"/>
          <p:nvPr>
            <p:ph idx="1" type="subTitle"/>
          </p:nvPr>
        </p:nvSpPr>
        <p:spPr>
          <a:xfrm>
            <a:off x="1963500" y="1685050"/>
            <a:ext cx="5217000" cy="11886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630" name="Google Shape;630;p14"/>
          <p:cNvSpPr/>
          <p:nvPr/>
        </p:nvSpPr>
        <p:spPr>
          <a:xfrm>
            <a:off x="8043300" y="366356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1"/>
                </a:moveTo>
                <a:lnTo>
                  <a:pt x="0" y="11513"/>
                </a:lnTo>
                <a:lnTo>
                  <a:pt x="11479" y="11513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1" name="Google Shape;631;p14"/>
          <p:cNvSpPr/>
          <p:nvPr/>
        </p:nvSpPr>
        <p:spPr>
          <a:xfrm>
            <a:off x="8410200" y="366356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1"/>
                </a:moveTo>
                <a:lnTo>
                  <a:pt x="0" y="11513"/>
                </a:lnTo>
                <a:lnTo>
                  <a:pt x="11479" y="11513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2" name="Google Shape;632;p14"/>
          <p:cNvSpPr/>
          <p:nvPr/>
        </p:nvSpPr>
        <p:spPr>
          <a:xfrm>
            <a:off x="8043300" y="733772"/>
            <a:ext cx="366901" cy="367924"/>
          </a:xfrm>
          <a:custGeom>
            <a:rect b="b" l="l" r="r" t="t"/>
            <a:pathLst>
              <a:path extrusionOk="0" h="11512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3" name="Google Shape;633;p14"/>
          <p:cNvSpPr/>
          <p:nvPr/>
        </p:nvSpPr>
        <p:spPr>
          <a:xfrm>
            <a:off x="7309500" y="733768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1"/>
                </a:moveTo>
                <a:lnTo>
                  <a:pt x="0" y="11513"/>
                </a:lnTo>
                <a:lnTo>
                  <a:pt x="11479" y="11513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4" name="Google Shape;634;p14"/>
          <p:cNvSpPr/>
          <p:nvPr/>
        </p:nvSpPr>
        <p:spPr>
          <a:xfrm>
            <a:off x="7676400" y="733768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1"/>
                </a:moveTo>
                <a:lnTo>
                  <a:pt x="0" y="11513"/>
                </a:lnTo>
                <a:lnTo>
                  <a:pt x="11479" y="11513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 1">
  <p:cSld name="CUSTOM_1_2"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15"/>
          <p:cNvSpPr/>
          <p:nvPr/>
        </p:nvSpPr>
        <p:spPr>
          <a:xfrm>
            <a:off x="8777099" y="3307449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7" name="Google Shape;637;p15"/>
          <p:cNvSpPr/>
          <p:nvPr/>
        </p:nvSpPr>
        <p:spPr>
          <a:xfrm rot="-5400000">
            <a:off x="8775591" y="4775548"/>
            <a:ext cx="366901" cy="367924"/>
          </a:xfrm>
          <a:custGeom>
            <a:rect b="b" l="l" r="r" t="t"/>
            <a:pathLst>
              <a:path extrusionOk="0" h="11512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8" name="Google Shape;638;p15"/>
          <p:cNvSpPr/>
          <p:nvPr/>
        </p:nvSpPr>
        <p:spPr>
          <a:xfrm rot="-5400000">
            <a:off x="8040803" y="4775532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1"/>
                </a:moveTo>
                <a:lnTo>
                  <a:pt x="0" y="11513"/>
                </a:lnTo>
                <a:lnTo>
                  <a:pt x="11479" y="11513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9" name="Google Shape;639;p15"/>
          <p:cNvSpPr/>
          <p:nvPr/>
        </p:nvSpPr>
        <p:spPr>
          <a:xfrm rot="-5400000">
            <a:off x="7673417" y="4776060"/>
            <a:ext cx="366901" cy="366901"/>
          </a:xfrm>
          <a:custGeom>
            <a:rect b="b" l="l" r="r" t="t"/>
            <a:pathLst>
              <a:path extrusionOk="0" h="11480" w="11480">
                <a:moveTo>
                  <a:pt x="0" y="0"/>
                </a:moveTo>
                <a:lnTo>
                  <a:pt x="0" y="11480"/>
                </a:lnTo>
                <a:lnTo>
                  <a:pt x="11479" y="11480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0" name="Google Shape;640;p15"/>
          <p:cNvSpPr/>
          <p:nvPr/>
        </p:nvSpPr>
        <p:spPr>
          <a:xfrm rot="-5400000">
            <a:off x="7306031" y="4775532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1" name="Google Shape;641;p15"/>
          <p:cNvSpPr/>
          <p:nvPr/>
        </p:nvSpPr>
        <p:spPr>
          <a:xfrm rot="-5400000">
            <a:off x="6938645" y="4776060"/>
            <a:ext cx="366901" cy="366901"/>
          </a:xfrm>
          <a:custGeom>
            <a:rect b="b" l="l" r="r" t="t"/>
            <a:pathLst>
              <a:path extrusionOk="0" h="11480" w="11480">
                <a:moveTo>
                  <a:pt x="0" y="0"/>
                </a:moveTo>
                <a:lnTo>
                  <a:pt x="0" y="11479"/>
                </a:lnTo>
                <a:lnTo>
                  <a:pt x="11479" y="11479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2" name="Google Shape;642;p15"/>
          <p:cNvSpPr/>
          <p:nvPr/>
        </p:nvSpPr>
        <p:spPr>
          <a:xfrm rot="-5400000">
            <a:off x="8775591" y="4408648"/>
            <a:ext cx="366901" cy="367924"/>
          </a:xfrm>
          <a:custGeom>
            <a:rect b="b" l="l" r="r" t="t"/>
            <a:pathLst>
              <a:path extrusionOk="0" h="11512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3" name="Google Shape;643;p15"/>
          <p:cNvSpPr/>
          <p:nvPr/>
        </p:nvSpPr>
        <p:spPr>
          <a:xfrm rot="-5400000">
            <a:off x="8040803" y="4408632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1"/>
                </a:moveTo>
                <a:lnTo>
                  <a:pt x="0" y="11513"/>
                </a:lnTo>
                <a:lnTo>
                  <a:pt x="11479" y="11513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4" name="Google Shape;644;p15"/>
          <p:cNvSpPr/>
          <p:nvPr/>
        </p:nvSpPr>
        <p:spPr>
          <a:xfrm rot="-5400000">
            <a:off x="8408204" y="4775548"/>
            <a:ext cx="366901" cy="367924"/>
          </a:xfrm>
          <a:custGeom>
            <a:rect b="b" l="l" r="r" t="t"/>
            <a:pathLst>
              <a:path extrusionOk="0" h="11512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5" name="Google Shape;645;p15"/>
          <p:cNvSpPr/>
          <p:nvPr/>
        </p:nvSpPr>
        <p:spPr>
          <a:xfrm rot="-5400000">
            <a:off x="8776106" y="3674870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6" name="Google Shape;646;p15"/>
          <p:cNvSpPr/>
          <p:nvPr/>
        </p:nvSpPr>
        <p:spPr>
          <a:xfrm rot="-5400000">
            <a:off x="8408216" y="4041748"/>
            <a:ext cx="366901" cy="367924"/>
          </a:xfrm>
          <a:custGeom>
            <a:rect b="b" l="l" r="r" t="t"/>
            <a:pathLst>
              <a:path extrusionOk="0" h="11512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7" name="Google Shape;647;p15"/>
          <p:cNvSpPr txBox="1"/>
          <p:nvPr>
            <p:ph idx="1" type="subTitle"/>
          </p:nvPr>
        </p:nvSpPr>
        <p:spPr>
          <a:xfrm>
            <a:off x="5507900" y="1881300"/>
            <a:ext cx="2932200" cy="13809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Bitter"/>
              <a:buNone/>
              <a:defRPr sz="2800">
                <a:latin typeface="Bitter"/>
                <a:ea typeface="Bitter"/>
                <a:cs typeface="Bitter"/>
                <a:sym typeface="Bitter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Bitter"/>
              <a:buNone/>
              <a:defRPr sz="2800">
                <a:latin typeface="Bitter"/>
                <a:ea typeface="Bitter"/>
                <a:cs typeface="Bitter"/>
                <a:sym typeface="Bitter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Bitter"/>
              <a:buNone/>
              <a:defRPr sz="2800">
                <a:latin typeface="Bitter"/>
                <a:ea typeface="Bitter"/>
                <a:cs typeface="Bitter"/>
                <a:sym typeface="Bitter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Bitter"/>
              <a:buNone/>
              <a:defRPr sz="2800">
                <a:latin typeface="Bitter"/>
                <a:ea typeface="Bitter"/>
                <a:cs typeface="Bitter"/>
                <a:sym typeface="Bitter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Bitter"/>
              <a:buNone/>
              <a:defRPr sz="2800">
                <a:latin typeface="Bitter"/>
                <a:ea typeface="Bitter"/>
                <a:cs typeface="Bitter"/>
                <a:sym typeface="Bitter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Bitter"/>
              <a:buNone/>
              <a:defRPr sz="2800">
                <a:latin typeface="Bitter"/>
                <a:ea typeface="Bitter"/>
                <a:cs typeface="Bitter"/>
                <a:sym typeface="Bitter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Bitter"/>
              <a:buNone/>
              <a:defRPr sz="2800">
                <a:latin typeface="Bitter"/>
                <a:ea typeface="Bitter"/>
                <a:cs typeface="Bitter"/>
                <a:sym typeface="Bitter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Bitter"/>
              <a:buNone/>
              <a:defRPr sz="2800">
                <a:latin typeface="Bitter"/>
                <a:ea typeface="Bitter"/>
                <a:cs typeface="Bitter"/>
                <a:sym typeface="Bitter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Bitter"/>
              <a:buNone/>
              <a:defRPr sz="2800">
                <a:latin typeface="Bitter"/>
                <a:ea typeface="Bitter"/>
                <a:cs typeface="Bitter"/>
                <a:sym typeface="Bitter"/>
              </a:defRPr>
            </a:lvl9pPr>
          </a:lstStyle>
          <a:p/>
        </p:txBody>
      </p:sp>
      <p:sp>
        <p:nvSpPr>
          <p:cNvPr id="648" name="Google Shape;648;p15"/>
          <p:cNvSpPr/>
          <p:nvPr/>
        </p:nvSpPr>
        <p:spPr>
          <a:xfrm rot="-5400000">
            <a:off x="8775591" y="733248"/>
            <a:ext cx="366901" cy="367924"/>
          </a:xfrm>
          <a:custGeom>
            <a:rect b="b" l="l" r="r" t="t"/>
            <a:pathLst>
              <a:path extrusionOk="0" h="11512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9" name="Google Shape;649;p15"/>
          <p:cNvSpPr/>
          <p:nvPr/>
        </p:nvSpPr>
        <p:spPr>
          <a:xfrm rot="-5400000">
            <a:off x="8040803" y="733232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1"/>
                </a:moveTo>
                <a:lnTo>
                  <a:pt x="0" y="11513"/>
                </a:lnTo>
                <a:lnTo>
                  <a:pt x="11479" y="11513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0" name="Google Shape;650;p15"/>
          <p:cNvSpPr/>
          <p:nvPr/>
        </p:nvSpPr>
        <p:spPr>
          <a:xfrm rot="-5400000">
            <a:off x="8776106" y="-530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1" name="Google Shape;651;p15"/>
          <p:cNvSpPr/>
          <p:nvPr/>
        </p:nvSpPr>
        <p:spPr>
          <a:xfrm rot="-5400000">
            <a:off x="8408216" y="366348"/>
            <a:ext cx="366901" cy="367924"/>
          </a:xfrm>
          <a:custGeom>
            <a:rect b="b" l="l" r="r" t="t"/>
            <a:pathLst>
              <a:path extrusionOk="0" h="11512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2" name="Google Shape;652;p15"/>
          <p:cNvSpPr/>
          <p:nvPr/>
        </p:nvSpPr>
        <p:spPr>
          <a:xfrm rot="-5400000">
            <a:off x="7673417" y="560"/>
            <a:ext cx="366901" cy="366901"/>
          </a:xfrm>
          <a:custGeom>
            <a:rect b="b" l="l" r="r" t="t"/>
            <a:pathLst>
              <a:path extrusionOk="0" h="11480" w="11480">
                <a:moveTo>
                  <a:pt x="0" y="0"/>
                </a:moveTo>
                <a:lnTo>
                  <a:pt x="0" y="11480"/>
                </a:lnTo>
                <a:lnTo>
                  <a:pt x="11479" y="11480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3" name="Google Shape;653;p15"/>
          <p:cNvSpPr/>
          <p:nvPr/>
        </p:nvSpPr>
        <p:spPr>
          <a:xfrm rot="-5400000">
            <a:off x="7306031" y="32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4" name="Google Shape;654;p15"/>
          <p:cNvSpPr/>
          <p:nvPr/>
        </p:nvSpPr>
        <p:spPr>
          <a:xfrm rot="-5400000">
            <a:off x="6938645" y="560"/>
            <a:ext cx="366901" cy="366901"/>
          </a:xfrm>
          <a:custGeom>
            <a:rect b="b" l="l" r="r" t="t"/>
            <a:pathLst>
              <a:path extrusionOk="0" h="11480" w="11480">
                <a:moveTo>
                  <a:pt x="0" y="0"/>
                </a:moveTo>
                <a:lnTo>
                  <a:pt x="0" y="11479"/>
                </a:lnTo>
                <a:lnTo>
                  <a:pt x="11479" y="11479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 2">
  <p:cSld name="CUSTOM_1_2_1">
    <p:bg>
      <p:bgPr>
        <a:solidFill>
          <a:schemeClr val="dk2"/>
        </a:solidFill>
      </p:bgPr>
    </p:bg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p16"/>
          <p:cNvSpPr txBox="1"/>
          <p:nvPr>
            <p:ph idx="1" type="subTitle"/>
          </p:nvPr>
        </p:nvSpPr>
        <p:spPr>
          <a:xfrm>
            <a:off x="737925" y="2123850"/>
            <a:ext cx="3310500" cy="895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Bitter"/>
              <a:buNone/>
              <a:defRPr sz="2800">
                <a:latin typeface="Bitter"/>
                <a:ea typeface="Bitter"/>
                <a:cs typeface="Bitter"/>
                <a:sym typeface="Bitter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Bitter"/>
              <a:buNone/>
              <a:defRPr sz="2800">
                <a:latin typeface="Bitter"/>
                <a:ea typeface="Bitter"/>
                <a:cs typeface="Bitter"/>
                <a:sym typeface="Bitter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Bitter"/>
              <a:buNone/>
              <a:defRPr sz="2800">
                <a:latin typeface="Bitter"/>
                <a:ea typeface="Bitter"/>
                <a:cs typeface="Bitter"/>
                <a:sym typeface="Bitter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Bitter"/>
              <a:buNone/>
              <a:defRPr sz="2800">
                <a:latin typeface="Bitter"/>
                <a:ea typeface="Bitter"/>
                <a:cs typeface="Bitter"/>
                <a:sym typeface="Bitter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Bitter"/>
              <a:buNone/>
              <a:defRPr sz="2800">
                <a:latin typeface="Bitter"/>
                <a:ea typeface="Bitter"/>
                <a:cs typeface="Bitter"/>
                <a:sym typeface="Bitter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Bitter"/>
              <a:buNone/>
              <a:defRPr sz="2800">
                <a:latin typeface="Bitter"/>
                <a:ea typeface="Bitter"/>
                <a:cs typeface="Bitter"/>
                <a:sym typeface="Bitter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Bitter"/>
              <a:buNone/>
              <a:defRPr sz="2800">
                <a:latin typeface="Bitter"/>
                <a:ea typeface="Bitter"/>
                <a:cs typeface="Bitter"/>
                <a:sym typeface="Bitter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Bitter"/>
              <a:buNone/>
              <a:defRPr sz="2800">
                <a:latin typeface="Bitter"/>
                <a:ea typeface="Bitter"/>
                <a:cs typeface="Bitter"/>
                <a:sym typeface="Bitter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Bitter"/>
              <a:buNone/>
              <a:defRPr sz="2800">
                <a:latin typeface="Bitter"/>
                <a:ea typeface="Bitter"/>
                <a:cs typeface="Bitter"/>
                <a:sym typeface="Bitter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1_1"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17"/>
          <p:cNvSpPr/>
          <p:nvPr/>
        </p:nvSpPr>
        <p:spPr>
          <a:xfrm>
            <a:off x="0" y="4408899"/>
            <a:ext cx="366901" cy="366933"/>
          </a:xfrm>
          <a:custGeom>
            <a:rect b="b" l="l" r="r" t="t"/>
            <a:pathLst>
              <a:path extrusionOk="0" h="11481" w="11480">
                <a:moveTo>
                  <a:pt x="0" y="1"/>
                </a:moveTo>
                <a:lnTo>
                  <a:pt x="0" y="11480"/>
                </a:lnTo>
                <a:lnTo>
                  <a:pt x="11479" y="11480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9" name="Google Shape;659;p17"/>
          <p:cNvSpPr/>
          <p:nvPr/>
        </p:nvSpPr>
        <p:spPr>
          <a:xfrm>
            <a:off x="0" y="2204876"/>
            <a:ext cx="366901" cy="366933"/>
          </a:xfrm>
          <a:custGeom>
            <a:rect b="b" l="l" r="r" t="t"/>
            <a:pathLst>
              <a:path extrusionOk="0" h="11481" w="11480">
                <a:moveTo>
                  <a:pt x="0" y="1"/>
                </a:moveTo>
                <a:lnTo>
                  <a:pt x="0" y="11480"/>
                </a:lnTo>
                <a:lnTo>
                  <a:pt x="11479" y="11480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0" name="Google Shape;660;p17"/>
          <p:cNvSpPr/>
          <p:nvPr/>
        </p:nvSpPr>
        <p:spPr>
          <a:xfrm>
            <a:off x="0" y="1101905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1"/>
                </a:moveTo>
                <a:lnTo>
                  <a:pt x="0" y="11513"/>
                </a:lnTo>
                <a:lnTo>
                  <a:pt x="11479" y="11513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1" name="Google Shape;661;p17"/>
          <p:cNvSpPr/>
          <p:nvPr/>
        </p:nvSpPr>
        <p:spPr>
          <a:xfrm>
            <a:off x="0" y="3306887"/>
            <a:ext cx="366901" cy="366933"/>
          </a:xfrm>
          <a:custGeom>
            <a:rect b="b" l="l" r="r" t="t"/>
            <a:pathLst>
              <a:path extrusionOk="0" h="11481" w="11480">
                <a:moveTo>
                  <a:pt x="0" y="1"/>
                </a:moveTo>
                <a:lnTo>
                  <a:pt x="0" y="11480"/>
                </a:lnTo>
                <a:lnTo>
                  <a:pt x="11479" y="11480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2" name="Google Shape;662;p17"/>
          <p:cNvSpPr/>
          <p:nvPr/>
        </p:nvSpPr>
        <p:spPr>
          <a:xfrm>
            <a:off x="50" y="4775555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3" name="Google Shape;663;p17"/>
          <p:cNvSpPr/>
          <p:nvPr/>
        </p:nvSpPr>
        <p:spPr>
          <a:xfrm rot="5400000">
            <a:off x="50" y="367587"/>
            <a:ext cx="366901" cy="366933"/>
          </a:xfrm>
          <a:custGeom>
            <a:rect b="b" l="l" r="r" t="t"/>
            <a:pathLst>
              <a:path extrusionOk="0" h="11481" w="11480">
                <a:moveTo>
                  <a:pt x="0" y="1"/>
                </a:moveTo>
                <a:lnTo>
                  <a:pt x="0" y="11480"/>
                </a:lnTo>
                <a:lnTo>
                  <a:pt x="11479" y="11480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4" name="Google Shape;664;p17"/>
          <p:cNvSpPr/>
          <p:nvPr/>
        </p:nvSpPr>
        <p:spPr>
          <a:xfrm>
            <a:off x="0" y="734227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1"/>
                </a:moveTo>
                <a:lnTo>
                  <a:pt x="0" y="11513"/>
                </a:lnTo>
                <a:lnTo>
                  <a:pt x="11479" y="11513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5" name="Google Shape;665;p17"/>
          <p:cNvSpPr/>
          <p:nvPr/>
        </p:nvSpPr>
        <p:spPr>
          <a:xfrm>
            <a:off x="0" y="1837229"/>
            <a:ext cx="366901" cy="367924"/>
          </a:xfrm>
          <a:custGeom>
            <a:rect b="b" l="l" r="r" t="t"/>
            <a:pathLst>
              <a:path extrusionOk="0" h="11512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6" name="Google Shape;666;p17"/>
          <p:cNvSpPr/>
          <p:nvPr/>
        </p:nvSpPr>
        <p:spPr>
          <a:xfrm>
            <a:off x="0" y="4041221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7" name="Google Shape;667;p17"/>
          <p:cNvSpPr/>
          <p:nvPr/>
        </p:nvSpPr>
        <p:spPr>
          <a:xfrm>
            <a:off x="371025" y="2571531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8" name="Google Shape;668;p17"/>
          <p:cNvSpPr/>
          <p:nvPr/>
        </p:nvSpPr>
        <p:spPr>
          <a:xfrm>
            <a:off x="371025" y="2204876"/>
            <a:ext cx="366901" cy="366933"/>
          </a:xfrm>
          <a:custGeom>
            <a:rect b="b" l="l" r="r" t="t"/>
            <a:pathLst>
              <a:path extrusionOk="0" h="11481" w="11480">
                <a:moveTo>
                  <a:pt x="0" y="1"/>
                </a:moveTo>
                <a:lnTo>
                  <a:pt x="0" y="11480"/>
                </a:lnTo>
                <a:lnTo>
                  <a:pt x="11479" y="11480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9" name="Google Shape;669;p17"/>
          <p:cNvSpPr/>
          <p:nvPr/>
        </p:nvSpPr>
        <p:spPr>
          <a:xfrm>
            <a:off x="371025" y="1101905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1"/>
                </a:moveTo>
                <a:lnTo>
                  <a:pt x="0" y="11513"/>
                </a:lnTo>
                <a:lnTo>
                  <a:pt x="11479" y="11513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0" name="Google Shape;670;p17"/>
          <p:cNvSpPr/>
          <p:nvPr/>
        </p:nvSpPr>
        <p:spPr>
          <a:xfrm>
            <a:off x="371025" y="3673543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1" name="Google Shape;671;p17"/>
          <p:cNvSpPr/>
          <p:nvPr/>
        </p:nvSpPr>
        <p:spPr>
          <a:xfrm>
            <a:off x="371025" y="3306887"/>
            <a:ext cx="366901" cy="366933"/>
          </a:xfrm>
          <a:custGeom>
            <a:rect b="b" l="l" r="r" t="t"/>
            <a:pathLst>
              <a:path extrusionOk="0" h="11481" w="11480">
                <a:moveTo>
                  <a:pt x="0" y="1"/>
                </a:moveTo>
                <a:lnTo>
                  <a:pt x="0" y="11480"/>
                </a:lnTo>
                <a:lnTo>
                  <a:pt x="11479" y="11480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2" name="Google Shape;672;p17"/>
          <p:cNvSpPr/>
          <p:nvPr/>
        </p:nvSpPr>
        <p:spPr>
          <a:xfrm>
            <a:off x="371025" y="1469583"/>
            <a:ext cx="366901" cy="367924"/>
          </a:xfrm>
          <a:custGeom>
            <a:rect b="b" l="l" r="r" t="t"/>
            <a:pathLst>
              <a:path extrusionOk="0" h="11512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3" name="Google Shape;673;p17"/>
          <p:cNvSpPr/>
          <p:nvPr/>
        </p:nvSpPr>
        <p:spPr>
          <a:xfrm>
            <a:off x="371075" y="4775555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4" name="Google Shape;674;p17"/>
          <p:cNvSpPr/>
          <p:nvPr/>
        </p:nvSpPr>
        <p:spPr>
          <a:xfrm rot="5400000">
            <a:off x="371075" y="964"/>
            <a:ext cx="366901" cy="366933"/>
          </a:xfrm>
          <a:custGeom>
            <a:rect b="b" l="l" r="r" t="t"/>
            <a:pathLst>
              <a:path extrusionOk="0" h="11481" w="11480">
                <a:moveTo>
                  <a:pt x="0" y="1"/>
                </a:moveTo>
                <a:lnTo>
                  <a:pt x="0" y="11480"/>
                </a:lnTo>
                <a:lnTo>
                  <a:pt x="11479" y="11480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5" name="Google Shape;675;p17"/>
          <p:cNvSpPr/>
          <p:nvPr/>
        </p:nvSpPr>
        <p:spPr>
          <a:xfrm rot="5400000">
            <a:off x="371075" y="367587"/>
            <a:ext cx="366901" cy="366933"/>
          </a:xfrm>
          <a:custGeom>
            <a:rect b="b" l="l" r="r" t="t"/>
            <a:pathLst>
              <a:path extrusionOk="0" h="11481" w="11480">
                <a:moveTo>
                  <a:pt x="0" y="1"/>
                </a:moveTo>
                <a:lnTo>
                  <a:pt x="0" y="11480"/>
                </a:lnTo>
                <a:lnTo>
                  <a:pt x="11479" y="11480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6" name="Google Shape;676;p17"/>
          <p:cNvSpPr/>
          <p:nvPr/>
        </p:nvSpPr>
        <p:spPr>
          <a:xfrm>
            <a:off x="371025" y="4041221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7" name="Google Shape;677;p17"/>
          <p:cNvSpPr/>
          <p:nvPr/>
        </p:nvSpPr>
        <p:spPr>
          <a:xfrm>
            <a:off x="8406075" y="4408899"/>
            <a:ext cx="366901" cy="366933"/>
          </a:xfrm>
          <a:custGeom>
            <a:rect b="b" l="l" r="r" t="t"/>
            <a:pathLst>
              <a:path extrusionOk="0" h="11481" w="11480">
                <a:moveTo>
                  <a:pt x="0" y="1"/>
                </a:moveTo>
                <a:lnTo>
                  <a:pt x="0" y="11480"/>
                </a:lnTo>
                <a:lnTo>
                  <a:pt x="11479" y="11480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8" name="Google Shape;678;p17"/>
          <p:cNvSpPr/>
          <p:nvPr/>
        </p:nvSpPr>
        <p:spPr>
          <a:xfrm>
            <a:off x="8406075" y="2571531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9" name="Google Shape;679;p17"/>
          <p:cNvSpPr/>
          <p:nvPr/>
        </p:nvSpPr>
        <p:spPr>
          <a:xfrm>
            <a:off x="8406075" y="2204876"/>
            <a:ext cx="366901" cy="366933"/>
          </a:xfrm>
          <a:custGeom>
            <a:rect b="b" l="l" r="r" t="t"/>
            <a:pathLst>
              <a:path extrusionOk="0" h="11481" w="11480">
                <a:moveTo>
                  <a:pt x="0" y="1"/>
                </a:moveTo>
                <a:lnTo>
                  <a:pt x="0" y="11480"/>
                </a:lnTo>
                <a:lnTo>
                  <a:pt x="11479" y="11480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0" name="Google Shape;680;p17"/>
          <p:cNvSpPr/>
          <p:nvPr/>
        </p:nvSpPr>
        <p:spPr>
          <a:xfrm>
            <a:off x="8406075" y="1101905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1"/>
                </a:moveTo>
                <a:lnTo>
                  <a:pt x="0" y="11513"/>
                </a:lnTo>
                <a:lnTo>
                  <a:pt x="11479" y="11513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1" name="Google Shape;681;p17"/>
          <p:cNvSpPr/>
          <p:nvPr/>
        </p:nvSpPr>
        <p:spPr>
          <a:xfrm rot="5400000">
            <a:off x="8406125" y="964"/>
            <a:ext cx="366901" cy="366933"/>
          </a:xfrm>
          <a:custGeom>
            <a:rect b="b" l="l" r="r" t="t"/>
            <a:pathLst>
              <a:path extrusionOk="0" h="11481" w="11480">
                <a:moveTo>
                  <a:pt x="0" y="1"/>
                </a:moveTo>
                <a:lnTo>
                  <a:pt x="0" y="11480"/>
                </a:lnTo>
                <a:lnTo>
                  <a:pt x="11479" y="11480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2" name="Google Shape;682;p17"/>
          <p:cNvSpPr/>
          <p:nvPr/>
        </p:nvSpPr>
        <p:spPr>
          <a:xfrm>
            <a:off x="8406075" y="1837229"/>
            <a:ext cx="366901" cy="367924"/>
          </a:xfrm>
          <a:custGeom>
            <a:rect b="b" l="l" r="r" t="t"/>
            <a:pathLst>
              <a:path extrusionOk="0" h="11512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3" name="Google Shape;683;p17"/>
          <p:cNvSpPr/>
          <p:nvPr/>
        </p:nvSpPr>
        <p:spPr>
          <a:xfrm>
            <a:off x="8406075" y="2939209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4" name="Google Shape;684;p17"/>
          <p:cNvSpPr/>
          <p:nvPr/>
        </p:nvSpPr>
        <p:spPr>
          <a:xfrm>
            <a:off x="8406075" y="4041221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5" name="Google Shape;685;p17"/>
          <p:cNvSpPr/>
          <p:nvPr/>
        </p:nvSpPr>
        <p:spPr>
          <a:xfrm>
            <a:off x="8777100" y="2204876"/>
            <a:ext cx="366901" cy="366933"/>
          </a:xfrm>
          <a:custGeom>
            <a:rect b="b" l="l" r="r" t="t"/>
            <a:pathLst>
              <a:path extrusionOk="0" h="11481" w="11480">
                <a:moveTo>
                  <a:pt x="0" y="1"/>
                </a:moveTo>
                <a:lnTo>
                  <a:pt x="0" y="11480"/>
                </a:lnTo>
                <a:lnTo>
                  <a:pt x="11479" y="11480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6" name="Google Shape;686;p17"/>
          <p:cNvSpPr/>
          <p:nvPr/>
        </p:nvSpPr>
        <p:spPr>
          <a:xfrm>
            <a:off x="8777100" y="3673543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7" name="Google Shape;687;p17"/>
          <p:cNvSpPr/>
          <p:nvPr/>
        </p:nvSpPr>
        <p:spPr>
          <a:xfrm>
            <a:off x="8777100" y="3306887"/>
            <a:ext cx="366901" cy="366933"/>
          </a:xfrm>
          <a:custGeom>
            <a:rect b="b" l="l" r="r" t="t"/>
            <a:pathLst>
              <a:path extrusionOk="0" h="11481" w="11480">
                <a:moveTo>
                  <a:pt x="0" y="1"/>
                </a:moveTo>
                <a:lnTo>
                  <a:pt x="0" y="11480"/>
                </a:lnTo>
                <a:lnTo>
                  <a:pt x="11479" y="11480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8" name="Google Shape;688;p17"/>
          <p:cNvSpPr/>
          <p:nvPr/>
        </p:nvSpPr>
        <p:spPr>
          <a:xfrm>
            <a:off x="8777100" y="1469583"/>
            <a:ext cx="366901" cy="367924"/>
          </a:xfrm>
          <a:custGeom>
            <a:rect b="b" l="l" r="r" t="t"/>
            <a:pathLst>
              <a:path extrusionOk="0" h="11512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9" name="Google Shape;689;p17"/>
          <p:cNvSpPr/>
          <p:nvPr/>
        </p:nvSpPr>
        <p:spPr>
          <a:xfrm>
            <a:off x="8777100" y="1837229"/>
            <a:ext cx="366901" cy="367924"/>
          </a:xfrm>
          <a:custGeom>
            <a:rect b="b" l="l" r="r" t="t"/>
            <a:pathLst>
              <a:path extrusionOk="0" h="11512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0" name="Google Shape;690;p17"/>
          <p:cNvSpPr/>
          <p:nvPr/>
        </p:nvSpPr>
        <p:spPr>
          <a:xfrm>
            <a:off x="8777100" y="2939209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1" name="Google Shape;691;p17"/>
          <p:cNvSpPr/>
          <p:nvPr/>
        </p:nvSpPr>
        <p:spPr>
          <a:xfrm>
            <a:off x="8777100" y="4041221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2" name="Google Shape;692;p17"/>
          <p:cNvSpPr/>
          <p:nvPr/>
        </p:nvSpPr>
        <p:spPr>
          <a:xfrm rot="5400000">
            <a:off x="2946632" y="-528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3" name="Google Shape;693;p17"/>
          <p:cNvSpPr/>
          <p:nvPr/>
        </p:nvSpPr>
        <p:spPr>
          <a:xfrm rot="5400000">
            <a:off x="3313798" y="-17"/>
            <a:ext cx="366901" cy="366933"/>
          </a:xfrm>
          <a:custGeom>
            <a:rect b="b" l="l" r="r" t="t"/>
            <a:pathLst>
              <a:path extrusionOk="0" h="11481" w="11480">
                <a:moveTo>
                  <a:pt x="0" y="1"/>
                </a:moveTo>
                <a:lnTo>
                  <a:pt x="0" y="11480"/>
                </a:lnTo>
                <a:lnTo>
                  <a:pt x="11479" y="11480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4" name="Google Shape;694;p17"/>
          <p:cNvSpPr/>
          <p:nvPr/>
        </p:nvSpPr>
        <p:spPr>
          <a:xfrm rot="5400000">
            <a:off x="4416258" y="-528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1"/>
                </a:moveTo>
                <a:lnTo>
                  <a:pt x="0" y="11513"/>
                </a:lnTo>
                <a:lnTo>
                  <a:pt x="11479" y="11513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5" name="Google Shape;695;p17"/>
          <p:cNvSpPr/>
          <p:nvPr/>
        </p:nvSpPr>
        <p:spPr>
          <a:xfrm rot="5400000">
            <a:off x="1844620" y="-528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6" name="Google Shape;696;p17"/>
          <p:cNvSpPr/>
          <p:nvPr/>
        </p:nvSpPr>
        <p:spPr>
          <a:xfrm rot="5400000">
            <a:off x="4048595" y="-512"/>
            <a:ext cx="366901" cy="367924"/>
          </a:xfrm>
          <a:custGeom>
            <a:rect b="b" l="l" r="r" t="t"/>
            <a:pathLst>
              <a:path extrusionOk="0" h="11512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7" name="Google Shape;697;p17"/>
          <p:cNvSpPr/>
          <p:nvPr/>
        </p:nvSpPr>
        <p:spPr>
          <a:xfrm rot="10800000">
            <a:off x="5517710" y="33"/>
            <a:ext cx="366901" cy="366933"/>
          </a:xfrm>
          <a:custGeom>
            <a:rect b="b" l="l" r="r" t="t"/>
            <a:pathLst>
              <a:path extrusionOk="0" h="11481" w="11480">
                <a:moveTo>
                  <a:pt x="0" y="1"/>
                </a:moveTo>
                <a:lnTo>
                  <a:pt x="0" y="11480"/>
                </a:lnTo>
                <a:lnTo>
                  <a:pt x="11479" y="11480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8" name="Google Shape;698;p17"/>
          <p:cNvSpPr/>
          <p:nvPr/>
        </p:nvSpPr>
        <p:spPr>
          <a:xfrm rot="10800000">
            <a:off x="5151087" y="33"/>
            <a:ext cx="366901" cy="366933"/>
          </a:xfrm>
          <a:custGeom>
            <a:rect b="b" l="l" r="r" t="t"/>
            <a:pathLst>
              <a:path extrusionOk="0" h="11481" w="11480">
                <a:moveTo>
                  <a:pt x="0" y="1"/>
                </a:moveTo>
                <a:lnTo>
                  <a:pt x="0" y="11480"/>
                </a:lnTo>
                <a:lnTo>
                  <a:pt x="11479" y="11480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9" name="Google Shape;699;p17"/>
          <p:cNvSpPr/>
          <p:nvPr/>
        </p:nvSpPr>
        <p:spPr>
          <a:xfrm rot="5400000">
            <a:off x="4783936" y="-528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1"/>
                </a:moveTo>
                <a:lnTo>
                  <a:pt x="0" y="11513"/>
                </a:lnTo>
                <a:lnTo>
                  <a:pt x="11479" y="11513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0" name="Google Shape;700;p17"/>
          <p:cNvSpPr/>
          <p:nvPr/>
        </p:nvSpPr>
        <p:spPr>
          <a:xfrm rot="5400000">
            <a:off x="2578953" y="-528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1" name="Google Shape;701;p17"/>
          <p:cNvSpPr/>
          <p:nvPr/>
        </p:nvSpPr>
        <p:spPr>
          <a:xfrm rot="5400000">
            <a:off x="1109775" y="371008"/>
            <a:ext cx="366901" cy="366933"/>
          </a:xfrm>
          <a:custGeom>
            <a:rect b="b" l="l" r="r" t="t"/>
            <a:pathLst>
              <a:path extrusionOk="0" h="11481" w="11480">
                <a:moveTo>
                  <a:pt x="0" y="1"/>
                </a:moveTo>
                <a:lnTo>
                  <a:pt x="0" y="11480"/>
                </a:lnTo>
                <a:lnTo>
                  <a:pt x="11479" y="11480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2" name="Google Shape;702;p17"/>
          <p:cNvSpPr/>
          <p:nvPr/>
        </p:nvSpPr>
        <p:spPr>
          <a:xfrm rot="5400000">
            <a:off x="1844620" y="370497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3" name="Google Shape;703;p17"/>
          <p:cNvSpPr/>
          <p:nvPr/>
        </p:nvSpPr>
        <p:spPr>
          <a:xfrm rot="5400000">
            <a:off x="2211786" y="371008"/>
            <a:ext cx="366901" cy="366933"/>
          </a:xfrm>
          <a:custGeom>
            <a:rect b="b" l="l" r="r" t="t"/>
            <a:pathLst>
              <a:path extrusionOk="0" h="11481" w="11480">
                <a:moveTo>
                  <a:pt x="0" y="1"/>
                </a:moveTo>
                <a:lnTo>
                  <a:pt x="0" y="11480"/>
                </a:lnTo>
                <a:lnTo>
                  <a:pt x="11479" y="11480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4" name="Google Shape;704;p17"/>
          <p:cNvSpPr/>
          <p:nvPr/>
        </p:nvSpPr>
        <p:spPr>
          <a:xfrm rot="10800000">
            <a:off x="5151087" y="371058"/>
            <a:ext cx="366901" cy="366933"/>
          </a:xfrm>
          <a:custGeom>
            <a:rect b="b" l="l" r="r" t="t"/>
            <a:pathLst>
              <a:path extrusionOk="0" h="11481" w="11480">
                <a:moveTo>
                  <a:pt x="0" y="1"/>
                </a:moveTo>
                <a:lnTo>
                  <a:pt x="0" y="11480"/>
                </a:lnTo>
                <a:lnTo>
                  <a:pt x="11479" y="11480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5" name="Google Shape;705;p17"/>
          <p:cNvSpPr/>
          <p:nvPr/>
        </p:nvSpPr>
        <p:spPr>
          <a:xfrm rot="5400000">
            <a:off x="3680949" y="370513"/>
            <a:ext cx="366901" cy="367924"/>
          </a:xfrm>
          <a:custGeom>
            <a:rect b="b" l="l" r="r" t="t"/>
            <a:pathLst>
              <a:path extrusionOk="0" h="11512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6" name="Google Shape;706;p17"/>
          <p:cNvSpPr/>
          <p:nvPr/>
        </p:nvSpPr>
        <p:spPr>
          <a:xfrm rot="5400000">
            <a:off x="2578953" y="370497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7" name="Google Shape;707;p17"/>
          <p:cNvSpPr/>
          <p:nvPr/>
        </p:nvSpPr>
        <p:spPr>
          <a:xfrm rot="5400000">
            <a:off x="1476941" y="370497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8" name="Google Shape;708;p17"/>
          <p:cNvSpPr/>
          <p:nvPr/>
        </p:nvSpPr>
        <p:spPr>
          <a:xfrm rot="5400000">
            <a:off x="3627125" y="4405483"/>
            <a:ext cx="366901" cy="366933"/>
          </a:xfrm>
          <a:custGeom>
            <a:rect b="b" l="l" r="r" t="t"/>
            <a:pathLst>
              <a:path extrusionOk="0" h="11481" w="11480">
                <a:moveTo>
                  <a:pt x="0" y="1"/>
                </a:moveTo>
                <a:lnTo>
                  <a:pt x="0" y="11480"/>
                </a:lnTo>
                <a:lnTo>
                  <a:pt x="11479" y="11480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9" name="Google Shape;709;p17"/>
          <p:cNvSpPr/>
          <p:nvPr/>
        </p:nvSpPr>
        <p:spPr>
          <a:xfrm rot="5400000">
            <a:off x="5463982" y="4404972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0" name="Google Shape;710;p17"/>
          <p:cNvSpPr/>
          <p:nvPr/>
        </p:nvSpPr>
        <p:spPr>
          <a:xfrm rot="5400000">
            <a:off x="5831148" y="4405483"/>
            <a:ext cx="366901" cy="366933"/>
          </a:xfrm>
          <a:custGeom>
            <a:rect b="b" l="l" r="r" t="t"/>
            <a:pathLst>
              <a:path extrusionOk="0" h="11481" w="11480">
                <a:moveTo>
                  <a:pt x="0" y="1"/>
                </a:moveTo>
                <a:lnTo>
                  <a:pt x="0" y="11480"/>
                </a:lnTo>
                <a:lnTo>
                  <a:pt x="11479" y="11480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1" name="Google Shape;711;p17"/>
          <p:cNvSpPr/>
          <p:nvPr/>
        </p:nvSpPr>
        <p:spPr>
          <a:xfrm rot="5400000">
            <a:off x="6933608" y="4404972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1"/>
                </a:moveTo>
                <a:lnTo>
                  <a:pt x="0" y="11513"/>
                </a:lnTo>
                <a:lnTo>
                  <a:pt x="11479" y="11513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2" name="Google Shape;712;p17"/>
          <p:cNvSpPr/>
          <p:nvPr/>
        </p:nvSpPr>
        <p:spPr>
          <a:xfrm rot="5400000">
            <a:off x="4729136" y="4405483"/>
            <a:ext cx="366901" cy="366933"/>
          </a:xfrm>
          <a:custGeom>
            <a:rect b="b" l="l" r="r" t="t"/>
            <a:pathLst>
              <a:path extrusionOk="0" h="11481" w="11480">
                <a:moveTo>
                  <a:pt x="0" y="1"/>
                </a:moveTo>
                <a:lnTo>
                  <a:pt x="0" y="11480"/>
                </a:lnTo>
                <a:lnTo>
                  <a:pt x="11479" y="11480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3" name="Google Shape;713;p17"/>
          <p:cNvSpPr/>
          <p:nvPr/>
        </p:nvSpPr>
        <p:spPr>
          <a:xfrm rot="5400000">
            <a:off x="3259958" y="4405022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4" name="Google Shape;714;p17"/>
          <p:cNvSpPr/>
          <p:nvPr/>
        </p:nvSpPr>
        <p:spPr>
          <a:xfrm rot="10800000">
            <a:off x="8035060" y="4405533"/>
            <a:ext cx="366901" cy="366933"/>
          </a:xfrm>
          <a:custGeom>
            <a:rect b="b" l="l" r="r" t="t"/>
            <a:pathLst>
              <a:path extrusionOk="0" h="11481" w="11480">
                <a:moveTo>
                  <a:pt x="0" y="1"/>
                </a:moveTo>
                <a:lnTo>
                  <a:pt x="0" y="11480"/>
                </a:lnTo>
                <a:lnTo>
                  <a:pt x="11479" y="11480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5" name="Google Shape;715;p17"/>
          <p:cNvSpPr/>
          <p:nvPr/>
        </p:nvSpPr>
        <p:spPr>
          <a:xfrm rot="5400000">
            <a:off x="7301286" y="4404972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1"/>
                </a:moveTo>
                <a:lnTo>
                  <a:pt x="0" y="11513"/>
                </a:lnTo>
                <a:lnTo>
                  <a:pt x="11479" y="11513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6" name="Google Shape;716;p17"/>
          <p:cNvSpPr/>
          <p:nvPr/>
        </p:nvSpPr>
        <p:spPr>
          <a:xfrm rot="5400000">
            <a:off x="6198299" y="4404988"/>
            <a:ext cx="366901" cy="367924"/>
          </a:xfrm>
          <a:custGeom>
            <a:rect b="b" l="l" r="r" t="t"/>
            <a:pathLst>
              <a:path extrusionOk="0" h="11512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7" name="Google Shape;717;p17"/>
          <p:cNvSpPr/>
          <p:nvPr/>
        </p:nvSpPr>
        <p:spPr>
          <a:xfrm rot="5400000">
            <a:off x="3627125" y="4776508"/>
            <a:ext cx="366901" cy="366933"/>
          </a:xfrm>
          <a:custGeom>
            <a:rect b="b" l="l" r="r" t="t"/>
            <a:pathLst>
              <a:path extrusionOk="0" h="11481" w="11480">
                <a:moveTo>
                  <a:pt x="0" y="1"/>
                </a:moveTo>
                <a:lnTo>
                  <a:pt x="0" y="11480"/>
                </a:lnTo>
                <a:lnTo>
                  <a:pt x="11479" y="11480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8" name="Google Shape;718;p17"/>
          <p:cNvSpPr/>
          <p:nvPr/>
        </p:nvSpPr>
        <p:spPr>
          <a:xfrm rot="5400000">
            <a:off x="5831148" y="4776508"/>
            <a:ext cx="366901" cy="366933"/>
          </a:xfrm>
          <a:custGeom>
            <a:rect b="b" l="l" r="r" t="t"/>
            <a:pathLst>
              <a:path extrusionOk="0" h="11481" w="11480">
                <a:moveTo>
                  <a:pt x="0" y="1"/>
                </a:moveTo>
                <a:lnTo>
                  <a:pt x="0" y="11480"/>
                </a:lnTo>
                <a:lnTo>
                  <a:pt x="11479" y="11480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9" name="Google Shape;719;p17"/>
          <p:cNvSpPr/>
          <p:nvPr/>
        </p:nvSpPr>
        <p:spPr>
          <a:xfrm rot="5400000">
            <a:off x="6933608" y="4775997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1"/>
                </a:moveTo>
                <a:lnTo>
                  <a:pt x="0" y="11513"/>
                </a:lnTo>
                <a:lnTo>
                  <a:pt x="11479" y="11513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0" name="Google Shape;720;p17"/>
          <p:cNvSpPr/>
          <p:nvPr/>
        </p:nvSpPr>
        <p:spPr>
          <a:xfrm rot="5400000">
            <a:off x="4361970" y="4775997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1" name="Google Shape;721;p17"/>
          <p:cNvSpPr/>
          <p:nvPr/>
        </p:nvSpPr>
        <p:spPr>
          <a:xfrm rot="5400000">
            <a:off x="4729136" y="4776508"/>
            <a:ext cx="366901" cy="366933"/>
          </a:xfrm>
          <a:custGeom>
            <a:rect b="b" l="l" r="r" t="t"/>
            <a:pathLst>
              <a:path extrusionOk="0" h="11481" w="11480">
                <a:moveTo>
                  <a:pt x="0" y="1"/>
                </a:moveTo>
                <a:lnTo>
                  <a:pt x="0" y="11480"/>
                </a:lnTo>
                <a:lnTo>
                  <a:pt x="11479" y="11480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2" name="Google Shape;722;p17"/>
          <p:cNvSpPr/>
          <p:nvPr/>
        </p:nvSpPr>
        <p:spPr>
          <a:xfrm rot="5400000">
            <a:off x="6565945" y="4776013"/>
            <a:ext cx="366901" cy="367924"/>
          </a:xfrm>
          <a:custGeom>
            <a:rect b="b" l="l" r="r" t="t"/>
            <a:pathLst>
              <a:path extrusionOk="0" h="11512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3" name="Google Shape;723;p17"/>
          <p:cNvSpPr/>
          <p:nvPr/>
        </p:nvSpPr>
        <p:spPr>
          <a:xfrm rot="10800000">
            <a:off x="8035060" y="4776558"/>
            <a:ext cx="366901" cy="366933"/>
          </a:xfrm>
          <a:custGeom>
            <a:rect b="b" l="l" r="r" t="t"/>
            <a:pathLst>
              <a:path extrusionOk="0" h="11481" w="11480">
                <a:moveTo>
                  <a:pt x="0" y="1"/>
                </a:moveTo>
                <a:lnTo>
                  <a:pt x="0" y="11480"/>
                </a:lnTo>
                <a:lnTo>
                  <a:pt x="11479" y="11480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4" name="Google Shape;724;p17"/>
          <p:cNvSpPr/>
          <p:nvPr/>
        </p:nvSpPr>
        <p:spPr>
          <a:xfrm rot="10800000">
            <a:off x="7668437" y="4776558"/>
            <a:ext cx="366901" cy="366933"/>
          </a:xfrm>
          <a:custGeom>
            <a:rect b="b" l="l" r="r" t="t"/>
            <a:pathLst>
              <a:path extrusionOk="0" h="11481" w="11480">
                <a:moveTo>
                  <a:pt x="0" y="1"/>
                </a:moveTo>
                <a:lnTo>
                  <a:pt x="0" y="11480"/>
                </a:lnTo>
                <a:lnTo>
                  <a:pt x="11479" y="11480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5" name="Google Shape;725;p17"/>
          <p:cNvSpPr/>
          <p:nvPr/>
        </p:nvSpPr>
        <p:spPr>
          <a:xfrm rot="5400000">
            <a:off x="6198299" y="4776013"/>
            <a:ext cx="366901" cy="367924"/>
          </a:xfrm>
          <a:custGeom>
            <a:rect b="b" l="l" r="r" t="t"/>
            <a:pathLst>
              <a:path extrusionOk="0" h="11512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6" name="Google Shape;726;p17"/>
          <p:cNvSpPr/>
          <p:nvPr/>
        </p:nvSpPr>
        <p:spPr>
          <a:xfrm rot="5400000">
            <a:off x="5096303" y="4775997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7" name="Google Shape;727;p17"/>
          <p:cNvSpPr/>
          <p:nvPr/>
        </p:nvSpPr>
        <p:spPr>
          <a:xfrm rot="5400000">
            <a:off x="3994291" y="4775997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8" name="Google Shape;728;p17"/>
          <p:cNvSpPr/>
          <p:nvPr/>
        </p:nvSpPr>
        <p:spPr>
          <a:xfrm rot="5400000">
            <a:off x="738212" y="734739"/>
            <a:ext cx="366901" cy="366933"/>
          </a:xfrm>
          <a:custGeom>
            <a:rect b="b" l="l" r="r" t="t"/>
            <a:pathLst>
              <a:path extrusionOk="0" h="11481" w="11480">
                <a:moveTo>
                  <a:pt x="0" y="1"/>
                </a:moveTo>
                <a:lnTo>
                  <a:pt x="0" y="11480"/>
                </a:lnTo>
                <a:lnTo>
                  <a:pt x="11479" y="11480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9" name="Google Shape;729;p17"/>
          <p:cNvSpPr txBox="1"/>
          <p:nvPr>
            <p:ph type="title"/>
          </p:nvPr>
        </p:nvSpPr>
        <p:spPr>
          <a:xfrm>
            <a:off x="2704950" y="2203863"/>
            <a:ext cx="3734100" cy="7347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730" name="Google Shape;730;p17"/>
          <p:cNvSpPr txBox="1"/>
          <p:nvPr>
            <p:ph idx="1" type="subTitle"/>
          </p:nvPr>
        </p:nvSpPr>
        <p:spPr>
          <a:xfrm>
            <a:off x="2704950" y="2938563"/>
            <a:ext cx="3734100" cy="11346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1" name="Google Shape;731;p17"/>
          <p:cNvSpPr txBox="1"/>
          <p:nvPr>
            <p:ph hasCustomPrompt="1" idx="2" type="title"/>
          </p:nvPr>
        </p:nvSpPr>
        <p:spPr>
          <a:xfrm>
            <a:off x="2704950" y="1069800"/>
            <a:ext cx="1470600" cy="1134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Bitter"/>
              <a:buNone/>
              <a:defRPr b="1" sz="6000">
                <a:solidFill>
                  <a:schemeClr val="dk2"/>
                </a:solidFill>
                <a:latin typeface="Bitter"/>
                <a:ea typeface="Bitter"/>
                <a:cs typeface="Bitter"/>
                <a:sym typeface="Bitter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Bitter"/>
              <a:buNone/>
              <a:defRPr b="1" sz="6000">
                <a:solidFill>
                  <a:schemeClr val="dk2"/>
                </a:solidFill>
                <a:latin typeface="Bitter"/>
                <a:ea typeface="Bitter"/>
                <a:cs typeface="Bitter"/>
                <a:sym typeface="Bitter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Bitter"/>
              <a:buNone/>
              <a:defRPr b="1" sz="6000">
                <a:solidFill>
                  <a:schemeClr val="dk2"/>
                </a:solidFill>
                <a:latin typeface="Bitter"/>
                <a:ea typeface="Bitter"/>
                <a:cs typeface="Bitter"/>
                <a:sym typeface="Bitter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Bitter"/>
              <a:buNone/>
              <a:defRPr b="1" sz="6000">
                <a:solidFill>
                  <a:schemeClr val="dk2"/>
                </a:solidFill>
                <a:latin typeface="Bitter"/>
                <a:ea typeface="Bitter"/>
                <a:cs typeface="Bitter"/>
                <a:sym typeface="Bitter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Bitter"/>
              <a:buNone/>
              <a:defRPr b="1" sz="6000">
                <a:solidFill>
                  <a:schemeClr val="dk2"/>
                </a:solidFill>
                <a:latin typeface="Bitter"/>
                <a:ea typeface="Bitter"/>
                <a:cs typeface="Bitter"/>
                <a:sym typeface="Bitter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Bitter"/>
              <a:buNone/>
              <a:defRPr b="1" sz="6000">
                <a:solidFill>
                  <a:schemeClr val="dk2"/>
                </a:solidFill>
                <a:latin typeface="Bitter"/>
                <a:ea typeface="Bitter"/>
                <a:cs typeface="Bitter"/>
                <a:sym typeface="Bitter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Bitter"/>
              <a:buNone/>
              <a:defRPr b="1" sz="6000">
                <a:solidFill>
                  <a:schemeClr val="dk2"/>
                </a:solidFill>
                <a:latin typeface="Bitter"/>
                <a:ea typeface="Bitter"/>
                <a:cs typeface="Bitter"/>
                <a:sym typeface="Bitter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Bitter"/>
              <a:buNone/>
              <a:defRPr b="1" sz="6000">
                <a:solidFill>
                  <a:schemeClr val="dk2"/>
                </a:solidFill>
                <a:latin typeface="Bitter"/>
                <a:ea typeface="Bitter"/>
                <a:cs typeface="Bitter"/>
                <a:sym typeface="Bitter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Bitter"/>
              <a:buNone/>
              <a:defRPr b="1" sz="6000">
                <a:solidFill>
                  <a:schemeClr val="dk2"/>
                </a:solidFill>
                <a:latin typeface="Bitter"/>
                <a:ea typeface="Bitter"/>
                <a:cs typeface="Bitter"/>
                <a:sym typeface="Bitter"/>
              </a:defRPr>
            </a:lvl9pPr>
          </a:lstStyle>
          <a:p>
            <a:r>
              <a:t>xx%</a:t>
            </a:r>
          </a:p>
        </p:txBody>
      </p:sp>
      <p:sp>
        <p:nvSpPr>
          <p:cNvPr id="732" name="Google Shape;732;p17"/>
          <p:cNvSpPr/>
          <p:nvPr/>
        </p:nvSpPr>
        <p:spPr>
          <a:xfrm rot="5400000">
            <a:off x="6934125" y="371033"/>
            <a:ext cx="366901" cy="366933"/>
          </a:xfrm>
          <a:custGeom>
            <a:rect b="b" l="l" r="r" t="t"/>
            <a:pathLst>
              <a:path extrusionOk="0" h="11481" w="11480">
                <a:moveTo>
                  <a:pt x="0" y="1"/>
                </a:moveTo>
                <a:lnTo>
                  <a:pt x="0" y="11480"/>
                </a:lnTo>
                <a:lnTo>
                  <a:pt x="11479" y="11480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3" name="Google Shape;733;p17"/>
          <p:cNvSpPr/>
          <p:nvPr/>
        </p:nvSpPr>
        <p:spPr>
          <a:xfrm rot="5400000">
            <a:off x="8036136" y="371033"/>
            <a:ext cx="366901" cy="366933"/>
          </a:xfrm>
          <a:custGeom>
            <a:rect b="b" l="l" r="r" t="t"/>
            <a:pathLst>
              <a:path extrusionOk="0" h="11481" w="11480">
                <a:moveTo>
                  <a:pt x="0" y="1"/>
                </a:moveTo>
                <a:lnTo>
                  <a:pt x="0" y="11480"/>
                </a:lnTo>
                <a:lnTo>
                  <a:pt x="11479" y="11480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4" name="Google Shape;734;p17"/>
          <p:cNvSpPr/>
          <p:nvPr/>
        </p:nvSpPr>
        <p:spPr>
          <a:xfrm rot="5400000">
            <a:off x="6566958" y="370572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5" name="Google Shape;735;p17"/>
          <p:cNvSpPr/>
          <p:nvPr/>
        </p:nvSpPr>
        <p:spPr>
          <a:xfrm rot="5400000">
            <a:off x="6934125" y="742058"/>
            <a:ext cx="366901" cy="366933"/>
          </a:xfrm>
          <a:custGeom>
            <a:rect b="b" l="l" r="r" t="t"/>
            <a:pathLst>
              <a:path extrusionOk="0" h="11481" w="11480">
                <a:moveTo>
                  <a:pt x="0" y="1"/>
                </a:moveTo>
                <a:lnTo>
                  <a:pt x="0" y="11480"/>
                </a:lnTo>
                <a:lnTo>
                  <a:pt x="11479" y="11480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6" name="Google Shape;736;p17"/>
          <p:cNvSpPr/>
          <p:nvPr/>
        </p:nvSpPr>
        <p:spPr>
          <a:xfrm rot="5400000">
            <a:off x="7668970" y="741547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7" name="Google Shape;737;p17"/>
          <p:cNvSpPr/>
          <p:nvPr/>
        </p:nvSpPr>
        <p:spPr>
          <a:xfrm rot="5400000">
            <a:off x="8036136" y="742058"/>
            <a:ext cx="366901" cy="366933"/>
          </a:xfrm>
          <a:custGeom>
            <a:rect b="b" l="l" r="r" t="t"/>
            <a:pathLst>
              <a:path extrusionOk="0" h="11481" w="11480">
                <a:moveTo>
                  <a:pt x="0" y="1"/>
                </a:moveTo>
                <a:lnTo>
                  <a:pt x="0" y="11480"/>
                </a:lnTo>
                <a:lnTo>
                  <a:pt x="11479" y="11480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8" name="Google Shape;738;p17"/>
          <p:cNvSpPr/>
          <p:nvPr/>
        </p:nvSpPr>
        <p:spPr>
          <a:xfrm rot="5400000">
            <a:off x="7301291" y="741547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CUSTOM_1_1_1">
    <p:spTree>
      <p:nvGrpSpPr>
        <p:cNvPr id="739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p18"/>
          <p:cNvSpPr/>
          <p:nvPr/>
        </p:nvSpPr>
        <p:spPr>
          <a:xfrm>
            <a:off x="-24775" y="4408899"/>
            <a:ext cx="366901" cy="366933"/>
          </a:xfrm>
          <a:custGeom>
            <a:rect b="b" l="l" r="r" t="t"/>
            <a:pathLst>
              <a:path extrusionOk="0" h="11481" w="11480">
                <a:moveTo>
                  <a:pt x="0" y="1"/>
                </a:moveTo>
                <a:lnTo>
                  <a:pt x="0" y="11480"/>
                </a:lnTo>
                <a:lnTo>
                  <a:pt x="11479" y="11480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1" name="Google Shape;741;p18"/>
          <p:cNvSpPr/>
          <p:nvPr/>
        </p:nvSpPr>
        <p:spPr>
          <a:xfrm>
            <a:off x="-24775" y="2571531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2" name="Google Shape;742;p18"/>
          <p:cNvSpPr/>
          <p:nvPr/>
        </p:nvSpPr>
        <p:spPr>
          <a:xfrm>
            <a:off x="-24775" y="2204876"/>
            <a:ext cx="366901" cy="366933"/>
          </a:xfrm>
          <a:custGeom>
            <a:rect b="b" l="l" r="r" t="t"/>
            <a:pathLst>
              <a:path extrusionOk="0" h="11481" w="11480">
                <a:moveTo>
                  <a:pt x="0" y="1"/>
                </a:moveTo>
                <a:lnTo>
                  <a:pt x="0" y="11480"/>
                </a:lnTo>
                <a:lnTo>
                  <a:pt x="11479" y="11480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3" name="Google Shape;743;p18"/>
          <p:cNvSpPr/>
          <p:nvPr/>
        </p:nvSpPr>
        <p:spPr>
          <a:xfrm>
            <a:off x="-24775" y="1101905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1"/>
                </a:moveTo>
                <a:lnTo>
                  <a:pt x="0" y="11513"/>
                </a:lnTo>
                <a:lnTo>
                  <a:pt x="11479" y="11513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4" name="Google Shape;744;p18"/>
          <p:cNvSpPr/>
          <p:nvPr/>
        </p:nvSpPr>
        <p:spPr>
          <a:xfrm>
            <a:off x="-24775" y="3306887"/>
            <a:ext cx="366901" cy="366933"/>
          </a:xfrm>
          <a:custGeom>
            <a:rect b="b" l="l" r="r" t="t"/>
            <a:pathLst>
              <a:path extrusionOk="0" h="11481" w="11480">
                <a:moveTo>
                  <a:pt x="0" y="1"/>
                </a:moveTo>
                <a:lnTo>
                  <a:pt x="0" y="11480"/>
                </a:lnTo>
                <a:lnTo>
                  <a:pt x="11479" y="11480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5" name="Google Shape;745;p18"/>
          <p:cNvSpPr/>
          <p:nvPr/>
        </p:nvSpPr>
        <p:spPr>
          <a:xfrm>
            <a:off x="-24775" y="1469583"/>
            <a:ext cx="366901" cy="367924"/>
          </a:xfrm>
          <a:custGeom>
            <a:rect b="b" l="l" r="r" t="t"/>
            <a:pathLst>
              <a:path extrusionOk="0" h="11512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6" name="Google Shape;746;p18"/>
          <p:cNvSpPr/>
          <p:nvPr/>
        </p:nvSpPr>
        <p:spPr>
          <a:xfrm rot="5400000">
            <a:off x="-24725" y="964"/>
            <a:ext cx="366901" cy="366933"/>
          </a:xfrm>
          <a:custGeom>
            <a:rect b="b" l="l" r="r" t="t"/>
            <a:pathLst>
              <a:path extrusionOk="0" h="11481" w="11480">
                <a:moveTo>
                  <a:pt x="0" y="1"/>
                </a:moveTo>
                <a:lnTo>
                  <a:pt x="0" y="11480"/>
                </a:lnTo>
                <a:lnTo>
                  <a:pt x="11479" y="11480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7" name="Google Shape;747;p18"/>
          <p:cNvSpPr/>
          <p:nvPr/>
        </p:nvSpPr>
        <p:spPr>
          <a:xfrm rot="5400000">
            <a:off x="-24725" y="367587"/>
            <a:ext cx="366901" cy="366933"/>
          </a:xfrm>
          <a:custGeom>
            <a:rect b="b" l="l" r="r" t="t"/>
            <a:pathLst>
              <a:path extrusionOk="0" h="11481" w="11480">
                <a:moveTo>
                  <a:pt x="0" y="1"/>
                </a:moveTo>
                <a:lnTo>
                  <a:pt x="0" y="11480"/>
                </a:lnTo>
                <a:lnTo>
                  <a:pt x="11479" y="11480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8" name="Google Shape;748;p18"/>
          <p:cNvSpPr/>
          <p:nvPr/>
        </p:nvSpPr>
        <p:spPr>
          <a:xfrm>
            <a:off x="-24775" y="4041221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9" name="Google Shape;749;p18"/>
          <p:cNvSpPr/>
          <p:nvPr/>
        </p:nvSpPr>
        <p:spPr>
          <a:xfrm>
            <a:off x="346250" y="2204876"/>
            <a:ext cx="366901" cy="366933"/>
          </a:xfrm>
          <a:custGeom>
            <a:rect b="b" l="l" r="r" t="t"/>
            <a:pathLst>
              <a:path extrusionOk="0" h="11481" w="11480">
                <a:moveTo>
                  <a:pt x="0" y="1"/>
                </a:moveTo>
                <a:lnTo>
                  <a:pt x="0" y="11480"/>
                </a:lnTo>
                <a:lnTo>
                  <a:pt x="11479" y="11480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0" name="Google Shape;750;p18"/>
          <p:cNvSpPr/>
          <p:nvPr/>
        </p:nvSpPr>
        <p:spPr>
          <a:xfrm>
            <a:off x="346250" y="1101905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1"/>
                </a:moveTo>
                <a:lnTo>
                  <a:pt x="0" y="11513"/>
                </a:lnTo>
                <a:lnTo>
                  <a:pt x="11479" y="11513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1" name="Google Shape;751;p18"/>
          <p:cNvSpPr/>
          <p:nvPr/>
        </p:nvSpPr>
        <p:spPr>
          <a:xfrm>
            <a:off x="346250" y="3673543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2" name="Google Shape;752;p18"/>
          <p:cNvSpPr/>
          <p:nvPr/>
        </p:nvSpPr>
        <p:spPr>
          <a:xfrm>
            <a:off x="346250" y="3306887"/>
            <a:ext cx="366901" cy="366933"/>
          </a:xfrm>
          <a:custGeom>
            <a:rect b="b" l="l" r="r" t="t"/>
            <a:pathLst>
              <a:path extrusionOk="0" h="11481" w="11480">
                <a:moveTo>
                  <a:pt x="0" y="1"/>
                </a:moveTo>
                <a:lnTo>
                  <a:pt x="0" y="11480"/>
                </a:lnTo>
                <a:lnTo>
                  <a:pt x="11479" y="11480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3" name="Google Shape;753;p18"/>
          <p:cNvSpPr/>
          <p:nvPr/>
        </p:nvSpPr>
        <p:spPr>
          <a:xfrm>
            <a:off x="346300" y="4775555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4" name="Google Shape;754;p18"/>
          <p:cNvSpPr/>
          <p:nvPr/>
        </p:nvSpPr>
        <p:spPr>
          <a:xfrm rot="5400000">
            <a:off x="346300" y="964"/>
            <a:ext cx="366901" cy="366933"/>
          </a:xfrm>
          <a:custGeom>
            <a:rect b="b" l="l" r="r" t="t"/>
            <a:pathLst>
              <a:path extrusionOk="0" h="11481" w="11480">
                <a:moveTo>
                  <a:pt x="0" y="1"/>
                </a:moveTo>
                <a:lnTo>
                  <a:pt x="0" y="11480"/>
                </a:lnTo>
                <a:lnTo>
                  <a:pt x="11479" y="11480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5" name="Google Shape;755;p18"/>
          <p:cNvSpPr/>
          <p:nvPr/>
        </p:nvSpPr>
        <p:spPr>
          <a:xfrm>
            <a:off x="346250" y="734227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1"/>
                </a:moveTo>
                <a:lnTo>
                  <a:pt x="0" y="11513"/>
                </a:lnTo>
                <a:lnTo>
                  <a:pt x="11479" y="11513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6" name="Google Shape;756;p18"/>
          <p:cNvSpPr/>
          <p:nvPr/>
        </p:nvSpPr>
        <p:spPr>
          <a:xfrm>
            <a:off x="346250" y="1837229"/>
            <a:ext cx="366901" cy="367924"/>
          </a:xfrm>
          <a:custGeom>
            <a:rect b="b" l="l" r="r" t="t"/>
            <a:pathLst>
              <a:path extrusionOk="0" h="11512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7" name="Google Shape;757;p18"/>
          <p:cNvSpPr/>
          <p:nvPr/>
        </p:nvSpPr>
        <p:spPr>
          <a:xfrm>
            <a:off x="346250" y="2939209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8" name="Google Shape;758;p18"/>
          <p:cNvSpPr/>
          <p:nvPr/>
        </p:nvSpPr>
        <p:spPr>
          <a:xfrm>
            <a:off x="346250" y="4041221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9" name="Google Shape;759;p18"/>
          <p:cNvSpPr/>
          <p:nvPr/>
        </p:nvSpPr>
        <p:spPr>
          <a:xfrm>
            <a:off x="8430775" y="4408899"/>
            <a:ext cx="366901" cy="366933"/>
          </a:xfrm>
          <a:custGeom>
            <a:rect b="b" l="l" r="r" t="t"/>
            <a:pathLst>
              <a:path extrusionOk="0" h="11481" w="11480">
                <a:moveTo>
                  <a:pt x="0" y="1"/>
                </a:moveTo>
                <a:lnTo>
                  <a:pt x="0" y="11480"/>
                </a:lnTo>
                <a:lnTo>
                  <a:pt x="11479" y="11480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0" name="Google Shape;760;p18"/>
          <p:cNvSpPr/>
          <p:nvPr/>
        </p:nvSpPr>
        <p:spPr>
          <a:xfrm>
            <a:off x="8430775" y="2571531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1" name="Google Shape;761;p18"/>
          <p:cNvSpPr/>
          <p:nvPr/>
        </p:nvSpPr>
        <p:spPr>
          <a:xfrm>
            <a:off x="8430775" y="2204876"/>
            <a:ext cx="366901" cy="366933"/>
          </a:xfrm>
          <a:custGeom>
            <a:rect b="b" l="l" r="r" t="t"/>
            <a:pathLst>
              <a:path extrusionOk="0" h="11481" w="11480">
                <a:moveTo>
                  <a:pt x="0" y="1"/>
                </a:moveTo>
                <a:lnTo>
                  <a:pt x="0" y="11480"/>
                </a:lnTo>
                <a:lnTo>
                  <a:pt x="11479" y="11480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2" name="Google Shape;762;p18"/>
          <p:cNvSpPr/>
          <p:nvPr/>
        </p:nvSpPr>
        <p:spPr>
          <a:xfrm>
            <a:off x="8430775" y="1101905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1"/>
                </a:moveTo>
                <a:lnTo>
                  <a:pt x="0" y="11513"/>
                </a:lnTo>
                <a:lnTo>
                  <a:pt x="11479" y="11513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3" name="Google Shape;763;p18"/>
          <p:cNvSpPr/>
          <p:nvPr/>
        </p:nvSpPr>
        <p:spPr>
          <a:xfrm>
            <a:off x="8430775" y="3673543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4" name="Google Shape;764;p18"/>
          <p:cNvSpPr/>
          <p:nvPr/>
        </p:nvSpPr>
        <p:spPr>
          <a:xfrm>
            <a:off x="8430775" y="3306887"/>
            <a:ext cx="366901" cy="366933"/>
          </a:xfrm>
          <a:custGeom>
            <a:rect b="b" l="l" r="r" t="t"/>
            <a:pathLst>
              <a:path extrusionOk="0" h="11481" w="11480">
                <a:moveTo>
                  <a:pt x="0" y="1"/>
                </a:moveTo>
                <a:lnTo>
                  <a:pt x="0" y="11480"/>
                </a:lnTo>
                <a:lnTo>
                  <a:pt x="11479" y="11480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5" name="Google Shape;765;p18"/>
          <p:cNvSpPr/>
          <p:nvPr/>
        </p:nvSpPr>
        <p:spPr>
          <a:xfrm>
            <a:off x="8430825" y="4775555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6" name="Google Shape;766;p18"/>
          <p:cNvSpPr/>
          <p:nvPr/>
        </p:nvSpPr>
        <p:spPr>
          <a:xfrm rot="5400000">
            <a:off x="8430825" y="964"/>
            <a:ext cx="366901" cy="366933"/>
          </a:xfrm>
          <a:custGeom>
            <a:rect b="b" l="l" r="r" t="t"/>
            <a:pathLst>
              <a:path extrusionOk="0" h="11481" w="11480">
                <a:moveTo>
                  <a:pt x="0" y="1"/>
                </a:moveTo>
                <a:lnTo>
                  <a:pt x="0" y="11480"/>
                </a:lnTo>
                <a:lnTo>
                  <a:pt x="11479" y="11480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7" name="Google Shape;767;p18"/>
          <p:cNvSpPr/>
          <p:nvPr/>
        </p:nvSpPr>
        <p:spPr>
          <a:xfrm>
            <a:off x="8430775" y="1837229"/>
            <a:ext cx="366901" cy="367924"/>
          </a:xfrm>
          <a:custGeom>
            <a:rect b="b" l="l" r="r" t="t"/>
            <a:pathLst>
              <a:path extrusionOk="0" h="11512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8" name="Google Shape;768;p18"/>
          <p:cNvSpPr/>
          <p:nvPr/>
        </p:nvSpPr>
        <p:spPr>
          <a:xfrm>
            <a:off x="8430775" y="2939209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9" name="Google Shape;769;p18"/>
          <p:cNvSpPr/>
          <p:nvPr/>
        </p:nvSpPr>
        <p:spPr>
          <a:xfrm>
            <a:off x="8801800" y="2571531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0" name="Google Shape;770;p18"/>
          <p:cNvSpPr/>
          <p:nvPr/>
        </p:nvSpPr>
        <p:spPr>
          <a:xfrm>
            <a:off x="8801800" y="2204876"/>
            <a:ext cx="366901" cy="366933"/>
          </a:xfrm>
          <a:custGeom>
            <a:rect b="b" l="l" r="r" t="t"/>
            <a:pathLst>
              <a:path extrusionOk="0" h="11481" w="11480">
                <a:moveTo>
                  <a:pt x="0" y="1"/>
                </a:moveTo>
                <a:lnTo>
                  <a:pt x="0" y="11480"/>
                </a:lnTo>
                <a:lnTo>
                  <a:pt x="11479" y="11480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1" name="Google Shape;771;p18"/>
          <p:cNvSpPr/>
          <p:nvPr/>
        </p:nvSpPr>
        <p:spPr>
          <a:xfrm>
            <a:off x="8801800" y="1101905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1"/>
                </a:moveTo>
                <a:lnTo>
                  <a:pt x="0" y="11513"/>
                </a:lnTo>
                <a:lnTo>
                  <a:pt x="11479" y="11513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2" name="Google Shape;772;p18"/>
          <p:cNvSpPr/>
          <p:nvPr/>
        </p:nvSpPr>
        <p:spPr>
          <a:xfrm>
            <a:off x="8801800" y="3673543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3" name="Google Shape;773;p18"/>
          <p:cNvSpPr/>
          <p:nvPr/>
        </p:nvSpPr>
        <p:spPr>
          <a:xfrm>
            <a:off x="8801800" y="3306887"/>
            <a:ext cx="366901" cy="366933"/>
          </a:xfrm>
          <a:custGeom>
            <a:rect b="b" l="l" r="r" t="t"/>
            <a:pathLst>
              <a:path extrusionOk="0" h="11481" w="11480">
                <a:moveTo>
                  <a:pt x="0" y="1"/>
                </a:moveTo>
                <a:lnTo>
                  <a:pt x="0" y="11480"/>
                </a:lnTo>
                <a:lnTo>
                  <a:pt x="11479" y="11480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4" name="Google Shape;774;p18"/>
          <p:cNvSpPr/>
          <p:nvPr/>
        </p:nvSpPr>
        <p:spPr>
          <a:xfrm>
            <a:off x="8801800" y="1469583"/>
            <a:ext cx="366901" cy="367924"/>
          </a:xfrm>
          <a:custGeom>
            <a:rect b="b" l="l" r="r" t="t"/>
            <a:pathLst>
              <a:path extrusionOk="0" h="11512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5" name="Google Shape;775;p18"/>
          <p:cNvSpPr/>
          <p:nvPr/>
        </p:nvSpPr>
        <p:spPr>
          <a:xfrm>
            <a:off x="8801850" y="4775555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6" name="Google Shape;776;p18"/>
          <p:cNvSpPr/>
          <p:nvPr/>
        </p:nvSpPr>
        <p:spPr>
          <a:xfrm>
            <a:off x="8801800" y="4041221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7" name="Google Shape;777;p18"/>
          <p:cNvSpPr/>
          <p:nvPr/>
        </p:nvSpPr>
        <p:spPr>
          <a:xfrm rot="5400000">
            <a:off x="1084987" y="367583"/>
            <a:ext cx="366901" cy="366933"/>
          </a:xfrm>
          <a:custGeom>
            <a:rect b="b" l="l" r="r" t="t"/>
            <a:pathLst>
              <a:path extrusionOk="0" h="11481" w="11480">
                <a:moveTo>
                  <a:pt x="0" y="1"/>
                </a:moveTo>
                <a:lnTo>
                  <a:pt x="0" y="11480"/>
                </a:lnTo>
                <a:lnTo>
                  <a:pt x="11479" y="11480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8" name="Google Shape;778;p18"/>
          <p:cNvSpPr/>
          <p:nvPr/>
        </p:nvSpPr>
        <p:spPr>
          <a:xfrm rot="5400000">
            <a:off x="2921844" y="422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9" name="Google Shape;779;p18"/>
          <p:cNvSpPr/>
          <p:nvPr/>
        </p:nvSpPr>
        <p:spPr>
          <a:xfrm rot="5400000">
            <a:off x="3289011" y="933"/>
            <a:ext cx="366901" cy="366933"/>
          </a:xfrm>
          <a:custGeom>
            <a:rect b="b" l="l" r="r" t="t"/>
            <a:pathLst>
              <a:path extrusionOk="0" h="11481" w="11480">
                <a:moveTo>
                  <a:pt x="0" y="1"/>
                </a:moveTo>
                <a:lnTo>
                  <a:pt x="0" y="11480"/>
                </a:lnTo>
                <a:lnTo>
                  <a:pt x="11479" y="11480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0" name="Google Shape;780;p18"/>
          <p:cNvSpPr/>
          <p:nvPr/>
        </p:nvSpPr>
        <p:spPr>
          <a:xfrm rot="5400000">
            <a:off x="4391470" y="422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1"/>
                </a:moveTo>
                <a:lnTo>
                  <a:pt x="0" y="11513"/>
                </a:lnTo>
                <a:lnTo>
                  <a:pt x="11479" y="11513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1" name="Google Shape;781;p18"/>
          <p:cNvSpPr/>
          <p:nvPr/>
        </p:nvSpPr>
        <p:spPr>
          <a:xfrm rot="5400000">
            <a:off x="1819832" y="422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2" name="Google Shape;782;p18"/>
          <p:cNvSpPr/>
          <p:nvPr/>
        </p:nvSpPr>
        <p:spPr>
          <a:xfrm rot="5400000">
            <a:off x="4023808" y="438"/>
            <a:ext cx="366901" cy="367924"/>
          </a:xfrm>
          <a:custGeom>
            <a:rect b="b" l="l" r="r" t="t"/>
            <a:pathLst>
              <a:path extrusionOk="0" h="11512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3" name="Google Shape;783;p18"/>
          <p:cNvSpPr/>
          <p:nvPr/>
        </p:nvSpPr>
        <p:spPr>
          <a:xfrm rot="5400000">
            <a:off x="717820" y="472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4" name="Google Shape;784;p18"/>
          <p:cNvSpPr/>
          <p:nvPr/>
        </p:nvSpPr>
        <p:spPr>
          <a:xfrm rot="10800000">
            <a:off x="5492923" y="983"/>
            <a:ext cx="366901" cy="366933"/>
          </a:xfrm>
          <a:custGeom>
            <a:rect b="b" l="l" r="r" t="t"/>
            <a:pathLst>
              <a:path extrusionOk="0" h="11481" w="11480">
                <a:moveTo>
                  <a:pt x="0" y="1"/>
                </a:moveTo>
                <a:lnTo>
                  <a:pt x="0" y="11480"/>
                </a:lnTo>
                <a:lnTo>
                  <a:pt x="11479" y="11480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5" name="Google Shape;785;p18"/>
          <p:cNvSpPr/>
          <p:nvPr/>
        </p:nvSpPr>
        <p:spPr>
          <a:xfrm rot="10800000">
            <a:off x="5126299" y="983"/>
            <a:ext cx="366901" cy="366933"/>
          </a:xfrm>
          <a:custGeom>
            <a:rect b="b" l="l" r="r" t="t"/>
            <a:pathLst>
              <a:path extrusionOk="0" h="11481" w="11480">
                <a:moveTo>
                  <a:pt x="0" y="1"/>
                </a:moveTo>
                <a:lnTo>
                  <a:pt x="0" y="11480"/>
                </a:lnTo>
                <a:lnTo>
                  <a:pt x="11479" y="11480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6" name="Google Shape;786;p18"/>
          <p:cNvSpPr/>
          <p:nvPr/>
        </p:nvSpPr>
        <p:spPr>
          <a:xfrm rot="5400000">
            <a:off x="3656162" y="438"/>
            <a:ext cx="366901" cy="367924"/>
          </a:xfrm>
          <a:custGeom>
            <a:rect b="b" l="l" r="r" t="t"/>
            <a:pathLst>
              <a:path extrusionOk="0" h="11512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7" name="Google Shape;787;p18"/>
          <p:cNvSpPr/>
          <p:nvPr/>
        </p:nvSpPr>
        <p:spPr>
          <a:xfrm rot="5400000">
            <a:off x="1452154" y="422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8" name="Google Shape;788;p18"/>
          <p:cNvSpPr/>
          <p:nvPr/>
        </p:nvSpPr>
        <p:spPr>
          <a:xfrm rot="5400000">
            <a:off x="1084987" y="4775533"/>
            <a:ext cx="366901" cy="366933"/>
          </a:xfrm>
          <a:custGeom>
            <a:rect b="b" l="l" r="r" t="t"/>
            <a:pathLst>
              <a:path extrusionOk="0" h="11481" w="11480">
                <a:moveTo>
                  <a:pt x="0" y="1"/>
                </a:moveTo>
                <a:lnTo>
                  <a:pt x="0" y="11480"/>
                </a:lnTo>
                <a:lnTo>
                  <a:pt x="11479" y="11480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9" name="Google Shape;789;p18"/>
          <p:cNvSpPr/>
          <p:nvPr/>
        </p:nvSpPr>
        <p:spPr>
          <a:xfrm rot="5400000">
            <a:off x="2921844" y="4775022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0" name="Google Shape;790;p18"/>
          <p:cNvSpPr/>
          <p:nvPr/>
        </p:nvSpPr>
        <p:spPr>
          <a:xfrm rot="5400000">
            <a:off x="1819832" y="4775022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1" name="Google Shape;791;p18"/>
          <p:cNvSpPr/>
          <p:nvPr/>
        </p:nvSpPr>
        <p:spPr>
          <a:xfrm rot="5400000">
            <a:off x="2186999" y="4775533"/>
            <a:ext cx="366901" cy="366933"/>
          </a:xfrm>
          <a:custGeom>
            <a:rect b="b" l="l" r="r" t="t"/>
            <a:pathLst>
              <a:path extrusionOk="0" h="11481" w="11480">
                <a:moveTo>
                  <a:pt x="0" y="1"/>
                </a:moveTo>
                <a:lnTo>
                  <a:pt x="0" y="11480"/>
                </a:lnTo>
                <a:lnTo>
                  <a:pt x="11479" y="11480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2" name="Google Shape;792;p18"/>
          <p:cNvSpPr/>
          <p:nvPr/>
        </p:nvSpPr>
        <p:spPr>
          <a:xfrm rot="5400000">
            <a:off x="6590583" y="4775038"/>
            <a:ext cx="366901" cy="367924"/>
          </a:xfrm>
          <a:custGeom>
            <a:rect b="b" l="l" r="r" t="t"/>
            <a:pathLst>
              <a:path extrusionOk="0" h="11512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3" name="Google Shape;793;p18"/>
          <p:cNvSpPr/>
          <p:nvPr/>
        </p:nvSpPr>
        <p:spPr>
          <a:xfrm rot="5400000">
            <a:off x="717820" y="4775072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4" name="Google Shape;794;p18"/>
          <p:cNvSpPr/>
          <p:nvPr/>
        </p:nvSpPr>
        <p:spPr>
          <a:xfrm rot="10800000">
            <a:off x="8059698" y="4775583"/>
            <a:ext cx="366901" cy="366933"/>
          </a:xfrm>
          <a:custGeom>
            <a:rect b="b" l="l" r="r" t="t"/>
            <a:pathLst>
              <a:path extrusionOk="0" h="11481" w="11480">
                <a:moveTo>
                  <a:pt x="0" y="1"/>
                </a:moveTo>
                <a:lnTo>
                  <a:pt x="0" y="11480"/>
                </a:lnTo>
                <a:lnTo>
                  <a:pt x="11479" y="11480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5" name="Google Shape;795;p18"/>
          <p:cNvSpPr/>
          <p:nvPr/>
        </p:nvSpPr>
        <p:spPr>
          <a:xfrm rot="10800000">
            <a:off x="7693074" y="4775583"/>
            <a:ext cx="366901" cy="366933"/>
          </a:xfrm>
          <a:custGeom>
            <a:rect b="b" l="l" r="r" t="t"/>
            <a:pathLst>
              <a:path extrusionOk="0" h="11481" w="11480">
                <a:moveTo>
                  <a:pt x="0" y="1"/>
                </a:moveTo>
                <a:lnTo>
                  <a:pt x="0" y="11480"/>
                </a:lnTo>
                <a:lnTo>
                  <a:pt x="11479" y="11480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6" name="Google Shape;796;p18"/>
          <p:cNvSpPr/>
          <p:nvPr/>
        </p:nvSpPr>
        <p:spPr>
          <a:xfrm rot="5400000">
            <a:off x="7325923" y="4775022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1"/>
                </a:moveTo>
                <a:lnTo>
                  <a:pt x="0" y="11513"/>
                </a:lnTo>
                <a:lnTo>
                  <a:pt x="11479" y="11513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7" name="Google Shape;797;p18"/>
          <p:cNvSpPr/>
          <p:nvPr/>
        </p:nvSpPr>
        <p:spPr>
          <a:xfrm rot="5400000">
            <a:off x="6222937" y="4775038"/>
            <a:ext cx="366901" cy="367924"/>
          </a:xfrm>
          <a:custGeom>
            <a:rect b="b" l="l" r="r" t="t"/>
            <a:pathLst>
              <a:path extrusionOk="0" h="11512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8" name="Google Shape;798;p18"/>
          <p:cNvSpPr/>
          <p:nvPr/>
        </p:nvSpPr>
        <p:spPr>
          <a:xfrm rot="5400000">
            <a:off x="717804" y="3306372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9" name="Google Shape;799;p18"/>
          <p:cNvSpPr/>
          <p:nvPr/>
        </p:nvSpPr>
        <p:spPr>
          <a:xfrm rot="5400000">
            <a:off x="1452150" y="734733"/>
            <a:ext cx="366901" cy="366933"/>
          </a:xfrm>
          <a:custGeom>
            <a:rect b="b" l="l" r="r" t="t"/>
            <a:pathLst>
              <a:path extrusionOk="0" h="11481" w="11480">
                <a:moveTo>
                  <a:pt x="0" y="1"/>
                </a:moveTo>
                <a:lnTo>
                  <a:pt x="0" y="11480"/>
                </a:lnTo>
                <a:lnTo>
                  <a:pt x="11479" y="11480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0" name="Google Shape;800;p18"/>
          <p:cNvSpPr/>
          <p:nvPr/>
        </p:nvSpPr>
        <p:spPr>
          <a:xfrm rot="5400000">
            <a:off x="3656162" y="367088"/>
            <a:ext cx="366901" cy="367924"/>
          </a:xfrm>
          <a:custGeom>
            <a:rect b="b" l="l" r="r" t="t"/>
            <a:pathLst>
              <a:path extrusionOk="0" h="11512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1" name="Google Shape;801;p18"/>
          <p:cNvSpPr/>
          <p:nvPr/>
        </p:nvSpPr>
        <p:spPr>
          <a:xfrm rot="5400000">
            <a:off x="4759148" y="367072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1"/>
                </a:moveTo>
                <a:lnTo>
                  <a:pt x="0" y="11513"/>
                </a:lnTo>
                <a:lnTo>
                  <a:pt x="11479" y="11513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2" name="Google Shape;802;p18"/>
          <p:cNvSpPr/>
          <p:nvPr/>
        </p:nvSpPr>
        <p:spPr>
          <a:xfrm rot="5400000">
            <a:off x="1084991" y="3673547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3" name="Google Shape;803;p18"/>
          <p:cNvSpPr/>
          <p:nvPr/>
        </p:nvSpPr>
        <p:spPr>
          <a:xfrm rot="5400000">
            <a:off x="1445366" y="4041222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4" name="Google Shape;804;p18"/>
          <p:cNvSpPr/>
          <p:nvPr/>
        </p:nvSpPr>
        <p:spPr>
          <a:xfrm rot="5400000">
            <a:off x="1819832" y="4415447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5" name="Google Shape;805;p18"/>
          <p:cNvSpPr txBox="1"/>
          <p:nvPr>
            <p:ph type="title"/>
          </p:nvPr>
        </p:nvSpPr>
        <p:spPr>
          <a:xfrm>
            <a:off x="3440250" y="2203863"/>
            <a:ext cx="3734100" cy="7347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806" name="Google Shape;806;p18"/>
          <p:cNvSpPr txBox="1"/>
          <p:nvPr>
            <p:ph idx="1" type="subTitle"/>
          </p:nvPr>
        </p:nvSpPr>
        <p:spPr>
          <a:xfrm>
            <a:off x="3440250" y="2938563"/>
            <a:ext cx="3734100" cy="11346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7" name="Google Shape;807;p18"/>
          <p:cNvSpPr txBox="1"/>
          <p:nvPr>
            <p:ph hasCustomPrompt="1" idx="2" type="title"/>
          </p:nvPr>
        </p:nvSpPr>
        <p:spPr>
          <a:xfrm>
            <a:off x="1969650" y="1069800"/>
            <a:ext cx="1470600" cy="1134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Bitter"/>
              <a:buNone/>
              <a:defRPr b="1" sz="6000">
                <a:solidFill>
                  <a:schemeClr val="dk2"/>
                </a:solidFill>
                <a:latin typeface="Bitter"/>
                <a:ea typeface="Bitter"/>
                <a:cs typeface="Bitter"/>
                <a:sym typeface="Bitter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Bitter"/>
              <a:buNone/>
              <a:defRPr b="1" sz="6000">
                <a:solidFill>
                  <a:schemeClr val="dk2"/>
                </a:solidFill>
                <a:latin typeface="Bitter"/>
                <a:ea typeface="Bitter"/>
                <a:cs typeface="Bitter"/>
                <a:sym typeface="Bitter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Bitter"/>
              <a:buNone/>
              <a:defRPr b="1" sz="6000">
                <a:solidFill>
                  <a:schemeClr val="dk2"/>
                </a:solidFill>
                <a:latin typeface="Bitter"/>
                <a:ea typeface="Bitter"/>
                <a:cs typeface="Bitter"/>
                <a:sym typeface="Bitter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Bitter"/>
              <a:buNone/>
              <a:defRPr b="1" sz="6000">
                <a:solidFill>
                  <a:schemeClr val="dk2"/>
                </a:solidFill>
                <a:latin typeface="Bitter"/>
                <a:ea typeface="Bitter"/>
                <a:cs typeface="Bitter"/>
                <a:sym typeface="Bitter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Bitter"/>
              <a:buNone/>
              <a:defRPr b="1" sz="6000">
                <a:solidFill>
                  <a:schemeClr val="dk2"/>
                </a:solidFill>
                <a:latin typeface="Bitter"/>
                <a:ea typeface="Bitter"/>
                <a:cs typeface="Bitter"/>
                <a:sym typeface="Bitter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Bitter"/>
              <a:buNone/>
              <a:defRPr b="1" sz="6000">
                <a:solidFill>
                  <a:schemeClr val="dk2"/>
                </a:solidFill>
                <a:latin typeface="Bitter"/>
                <a:ea typeface="Bitter"/>
                <a:cs typeface="Bitter"/>
                <a:sym typeface="Bitter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Bitter"/>
              <a:buNone/>
              <a:defRPr b="1" sz="6000">
                <a:solidFill>
                  <a:schemeClr val="dk2"/>
                </a:solidFill>
                <a:latin typeface="Bitter"/>
                <a:ea typeface="Bitter"/>
                <a:cs typeface="Bitter"/>
                <a:sym typeface="Bitter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Bitter"/>
              <a:buNone/>
              <a:defRPr b="1" sz="6000">
                <a:solidFill>
                  <a:schemeClr val="dk2"/>
                </a:solidFill>
                <a:latin typeface="Bitter"/>
                <a:ea typeface="Bitter"/>
                <a:cs typeface="Bitter"/>
                <a:sym typeface="Bitter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Bitter"/>
              <a:buNone/>
              <a:defRPr b="1" sz="6000">
                <a:solidFill>
                  <a:schemeClr val="dk2"/>
                </a:solidFill>
                <a:latin typeface="Bitter"/>
                <a:ea typeface="Bitter"/>
                <a:cs typeface="Bitter"/>
                <a:sym typeface="Bitter"/>
              </a:defRPr>
            </a:lvl9pPr>
          </a:lstStyle>
          <a:p>
            <a:r>
              <a:t>xx%</a:t>
            </a:r>
          </a:p>
        </p:txBody>
      </p:sp>
      <p:sp>
        <p:nvSpPr>
          <p:cNvPr id="808" name="Google Shape;808;p18"/>
          <p:cNvSpPr/>
          <p:nvPr/>
        </p:nvSpPr>
        <p:spPr>
          <a:xfrm>
            <a:off x="7329175" y="736237"/>
            <a:ext cx="366901" cy="366933"/>
          </a:xfrm>
          <a:custGeom>
            <a:rect b="b" l="l" r="r" t="t"/>
            <a:pathLst>
              <a:path extrusionOk="0" h="11481" w="11480">
                <a:moveTo>
                  <a:pt x="0" y="1"/>
                </a:moveTo>
                <a:lnTo>
                  <a:pt x="0" y="11480"/>
                </a:lnTo>
                <a:lnTo>
                  <a:pt x="11479" y="11480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9" name="Google Shape;809;p18"/>
          <p:cNvSpPr/>
          <p:nvPr/>
        </p:nvSpPr>
        <p:spPr>
          <a:xfrm>
            <a:off x="7700200" y="736237"/>
            <a:ext cx="366901" cy="366933"/>
          </a:xfrm>
          <a:custGeom>
            <a:rect b="b" l="l" r="r" t="t"/>
            <a:pathLst>
              <a:path extrusionOk="0" h="11481" w="11480">
                <a:moveTo>
                  <a:pt x="0" y="1"/>
                </a:moveTo>
                <a:lnTo>
                  <a:pt x="0" y="11480"/>
                </a:lnTo>
                <a:lnTo>
                  <a:pt x="11479" y="11480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0" name="Google Shape;810;p18"/>
          <p:cNvSpPr/>
          <p:nvPr/>
        </p:nvSpPr>
        <p:spPr>
          <a:xfrm>
            <a:off x="7700200" y="368559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1" name="Google Shape;811;p18"/>
          <p:cNvSpPr/>
          <p:nvPr/>
        </p:nvSpPr>
        <p:spPr>
          <a:xfrm rot="5400000">
            <a:off x="8071754" y="735722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2" name="Google Shape;812;p18"/>
          <p:cNvSpPr/>
          <p:nvPr/>
        </p:nvSpPr>
        <p:spPr>
          <a:xfrm rot="10800000">
            <a:off x="6229410" y="-42"/>
            <a:ext cx="366901" cy="366933"/>
          </a:xfrm>
          <a:custGeom>
            <a:rect b="b" l="l" r="r" t="t"/>
            <a:pathLst>
              <a:path extrusionOk="0" h="11481" w="11480">
                <a:moveTo>
                  <a:pt x="0" y="1"/>
                </a:moveTo>
                <a:lnTo>
                  <a:pt x="0" y="11480"/>
                </a:lnTo>
                <a:lnTo>
                  <a:pt x="11479" y="11480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3" name="Google Shape;813;p18"/>
          <p:cNvSpPr/>
          <p:nvPr/>
        </p:nvSpPr>
        <p:spPr>
          <a:xfrm rot="10800000">
            <a:off x="6969635" y="1102408"/>
            <a:ext cx="366901" cy="366933"/>
          </a:xfrm>
          <a:custGeom>
            <a:rect b="b" l="l" r="r" t="t"/>
            <a:pathLst>
              <a:path extrusionOk="0" h="11481" w="11480">
                <a:moveTo>
                  <a:pt x="0" y="1"/>
                </a:moveTo>
                <a:lnTo>
                  <a:pt x="0" y="11480"/>
                </a:lnTo>
                <a:lnTo>
                  <a:pt x="11479" y="11480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2">
    <p:spTree>
      <p:nvGrpSpPr>
        <p:cNvPr id="814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Google Shape;815;p19"/>
          <p:cNvSpPr txBox="1"/>
          <p:nvPr>
            <p:ph type="title"/>
          </p:nvPr>
        </p:nvSpPr>
        <p:spPr>
          <a:xfrm>
            <a:off x="1100700" y="445025"/>
            <a:ext cx="6942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16" name="Google Shape;816;p19"/>
          <p:cNvSpPr/>
          <p:nvPr/>
        </p:nvSpPr>
        <p:spPr>
          <a:xfrm>
            <a:off x="8406000" y="2571531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7" name="Google Shape;817;p19"/>
          <p:cNvSpPr/>
          <p:nvPr/>
        </p:nvSpPr>
        <p:spPr>
          <a:xfrm>
            <a:off x="8406000" y="2204876"/>
            <a:ext cx="366901" cy="366933"/>
          </a:xfrm>
          <a:custGeom>
            <a:rect b="b" l="l" r="r" t="t"/>
            <a:pathLst>
              <a:path extrusionOk="0" h="11481" w="11480">
                <a:moveTo>
                  <a:pt x="0" y="1"/>
                </a:moveTo>
                <a:lnTo>
                  <a:pt x="0" y="11480"/>
                </a:lnTo>
                <a:lnTo>
                  <a:pt x="11479" y="11480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8" name="Google Shape;818;p19"/>
          <p:cNvSpPr/>
          <p:nvPr/>
        </p:nvSpPr>
        <p:spPr>
          <a:xfrm>
            <a:off x="8406000" y="3673543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9" name="Google Shape;819;p19"/>
          <p:cNvSpPr/>
          <p:nvPr/>
        </p:nvSpPr>
        <p:spPr>
          <a:xfrm>
            <a:off x="8406000" y="1469583"/>
            <a:ext cx="366901" cy="367924"/>
          </a:xfrm>
          <a:custGeom>
            <a:rect b="b" l="l" r="r" t="t"/>
            <a:pathLst>
              <a:path extrusionOk="0" h="11512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0" name="Google Shape;820;p19"/>
          <p:cNvSpPr/>
          <p:nvPr/>
        </p:nvSpPr>
        <p:spPr>
          <a:xfrm rot="5400000">
            <a:off x="8406050" y="964"/>
            <a:ext cx="366901" cy="366933"/>
          </a:xfrm>
          <a:custGeom>
            <a:rect b="b" l="l" r="r" t="t"/>
            <a:pathLst>
              <a:path extrusionOk="0" h="11481" w="11480">
                <a:moveTo>
                  <a:pt x="0" y="1"/>
                </a:moveTo>
                <a:lnTo>
                  <a:pt x="0" y="11480"/>
                </a:lnTo>
                <a:lnTo>
                  <a:pt x="11479" y="11480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1" name="Google Shape;821;p19"/>
          <p:cNvSpPr/>
          <p:nvPr/>
        </p:nvSpPr>
        <p:spPr>
          <a:xfrm>
            <a:off x="8406000" y="4041221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2" name="Google Shape;822;p19"/>
          <p:cNvSpPr/>
          <p:nvPr/>
        </p:nvSpPr>
        <p:spPr>
          <a:xfrm>
            <a:off x="8777025" y="4408899"/>
            <a:ext cx="366901" cy="366933"/>
          </a:xfrm>
          <a:custGeom>
            <a:rect b="b" l="l" r="r" t="t"/>
            <a:pathLst>
              <a:path extrusionOk="0" h="11481" w="11480">
                <a:moveTo>
                  <a:pt x="0" y="1"/>
                </a:moveTo>
                <a:lnTo>
                  <a:pt x="0" y="11480"/>
                </a:lnTo>
                <a:lnTo>
                  <a:pt x="11479" y="11480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3" name="Google Shape;823;p19"/>
          <p:cNvSpPr/>
          <p:nvPr/>
        </p:nvSpPr>
        <p:spPr>
          <a:xfrm>
            <a:off x="8777025" y="2571531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4" name="Google Shape;824;p19"/>
          <p:cNvSpPr/>
          <p:nvPr/>
        </p:nvSpPr>
        <p:spPr>
          <a:xfrm>
            <a:off x="8777025" y="2204876"/>
            <a:ext cx="366901" cy="366933"/>
          </a:xfrm>
          <a:custGeom>
            <a:rect b="b" l="l" r="r" t="t"/>
            <a:pathLst>
              <a:path extrusionOk="0" h="11481" w="11480">
                <a:moveTo>
                  <a:pt x="0" y="1"/>
                </a:moveTo>
                <a:lnTo>
                  <a:pt x="0" y="11480"/>
                </a:lnTo>
                <a:lnTo>
                  <a:pt x="11479" y="11480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5" name="Google Shape;825;p19"/>
          <p:cNvSpPr/>
          <p:nvPr/>
        </p:nvSpPr>
        <p:spPr>
          <a:xfrm>
            <a:off x="8777025" y="1101905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1"/>
                </a:moveTo>
                <a:lnTo>
                  <a:pt x="0" y="11513"/>
                </a:lnTo>
                <a:lnTo>
                  <a:pt x="11479" y="11513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6" name="Google Shape;826;p19"/>
          <p:cNvSpPr/>
          <p:nvPr/>
        </p:nvSpPr>
        <p:spPr>
          <a:xfrm>
            <a:off x="8777025" y="3673543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7" name="Google Shape;827;p19"/>
          <p:cNvSpPr/>
          <p:nvPr/>
        </p:nvSpPr>
        <p:spPr>
          <a:xfrm>
            <a:off x="8777025" y="3306887"/>
            <a:ext cx="366901" cy="366933"/>
          </a:xfrm>
          <a:custGeom>
            <a:rect b="b" l="l" r="r" t="t"/>
            <a:pathLst>
              <a:path extrusionOk="0" h="11481" w="11480">
                <a:moveTo>
                  <a:pt x="0" y="1"/>
                </a:moveTo>
                <a:lnTo>
                  <a:pt x="0" y="11480"/>
                </a:lnTo>
                <a:lnTo>
                  <a:pt x="11479" y="11480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8" name="Google Shape;828;p19"/>
          <p:cNvSpPr/>
          <p:nvPr/>
        </p:nvSpPr>
        <p:spPr>
          <a:xfrm>
            <a:off x="8777075" y="4775555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9" name="Google Shape;829;p19"/>
          <p:cNvSpPr/>
          <p:nvPr/>
        </p:nvSpPr>
        <p:spPr>
          <a:xfrm>
            <a:off x="8777025" y="1837229"/>
            <a:ext cx="366901" cy="367924"/>
          </a:xfrm>
          <a:custGeom>
            <a:rect b="b" l="l" r="r" t="t"/>
            <a:pathLst>
              <a:path extrusionOk="0" h="11512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0" name="Google Shape;830;p19"/>
          <p:cNvSpPr/>
          <p:nvPr/>
        </p:nvSpPr>
        <p:spPr>
          <a:xfrm>
            <a:off x="8777025" y="2939209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1" name="Google Shape;831;p19"/>
          <p:cNvSpPr/>
          <p:nvPr/>
        </p:nvSpPr>
        <p:spPr>
          <a:xfrm>
            <a:off x="0" y="2204876"/>
            <a:ext cx="366901" cy="366933"/>
          </a:xfrm>
          <a:custGeom>
            <a:rect b="b" l="l" r="r" t="t"/>
            <a:pathLst>
              <a:path extrusionOk="0" h="11481" w="11480">
                <a:moveTo>
                  <a:pt x="0" y="1"/>
                </a:moveTo>
                <a:lnTo>
                  <a:pt x="0" y="11480"/>
                </a:lnTo>
                <a:lnTo>
                  <a:pt x="11479" y="11480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2" name="Google Shape;832;p19"/>
          <p:cNvSpPr/>
          <p:nvPr/>
        </p:nvSpPr>
        <p:spPr>
          <a:xfrm>
            <a:off x="0" y="3673543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3" name="Google Shape;833;p19"/>
          <p:cNvSpPr/>
          <p:nvPr/>
        </p:nvSpPr>
        <p:spPr>
          <a:xfrm>
            <a:off x="0" y="3306887"/>
            <a:ext cx="366901" cy="366933"/>
          </a:xfrm>
          <a:custGeom>
            <a:rect b="b" l="l" r="r" t="t"/>
            <a:pathLst>
              <a:path extrusionOk="0" h="11481" w="11480">
                <a:moveTo>
                  <a:pt x="0" y="1"/>
                </a:moveTo>
                <a:lnTo>
                  <a:pt x="0" y="11480"/>
                </a:lnTo>
                <a:lnTo>
                  <a:pt x="11479" y="11480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4" name="Google Shape;834;p19"/>
          <p:cNvSpPr/>
          <p:nvPr/>
        </p:nvSpPr>
        <p:spPr>
          <a:xfrm>
            <a:off x="0" y="1469583"/>
            <a:ext cx="366901" cy="367924"/>
          </a:xfrm>
          <a:custGeom>
            <a:rect b="b" l="l" r="r" t="t"/>
            <a:pathLst>
              <a:path extrusionOk="0" h="11512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5" name="Google Shape;835;p19"/>
          <p:cNvSpPr/>
          <p:nvPr/>
        </p:nvSpPr>
        <p:spPr>
          <a:xfrm>
            <a:off x="50" y="4775555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6" name="Google Shape;836;p19"/>
          <p:cNvSpPr/>
          <p:nvPr/>
        </p:nvSpPr>
        <p:spPr>
          <a:xfrm rot="5400000">
            <a:off x="50" y="964"/>
            <a:ext cx="366901" cy="366933"/>
          </a:xfrm>
          <a:custGeom>
            <a:rect b="b" l="l" r="r" t="t"/>
            <a:pathLst>
              <a:path extrusionOk="0" h="11481" w="11480">
                <a:moveTo>
                  <a:pt x="0" y="1"/>
                </a:moveTo>
                <a:lnTo>
                  <a:pt x="0" y="11480"/>
                </a:lnTo>
                <a:lnTo>
                  <a:pt x="11479" y="11480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7" name="Google Shape;837;p19"/>
          <p:cNvSpPr/>
          <p:nvPr/>
        </p:nvSpPr>
        <p:spPr>
          <a:xfrm>
            <a:off x="0" y="734227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1"/>
                </a:moveTo>
                <a:lnTo>
                  <a:pt x="0" y="11513"/>
                </a:lnTo>
                <a:lnTo>
                  <a:pt x="11479" y="11513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8" name="Google Shape;838;p19"/>
          <p:cNvSpPr/>
          <p:nvPr/>
        </p:nvSpPr>
        <p:spPr>
          <a:xfrm>
            <a:off x="0" y="1837229"/>
            <a:ext cx="366901" cy="367924"/>
          </a:xfrm>
          <a:custGeom>
            <a:rect b="b" l="l" r="r" t="t"/>
            <a:pathLst>
              <a:path extrusionOk="0" h="11512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9" name="Google Shape;839;p19"/>
          <p:cNvSpPr/>
          <p:nvPr/>
        </p:nvSpPr>
        <p:spPr>
          <a:xfrm>
            <a:off x="0" y="2939209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0" name="Google Shape;840;p19"/>
          <p:cNvSpPr/>
          <p:nvPr/>
        </p:nvSpPr>
        <p:spPr>
          <a:xfrm>
            <a:off x="371025" y="4408899"/>
            <a:ext cx="366901" cy="366933"/>
          </a:xfrm>
          <a:custGeom>
            <a:rect b="b" l="l" r="r" t="t"/>
            <a:pathLst>
              <a:path extrusionOk="0" h="11481" w="11480">
                <a:moveTo>
                  <a:pt x="0" y="1"/>
                </a:moveTo>
                <a:lnTo>
                  <a:pt x="0" y="11480"/>
                </a:lnTo>
                <a:lnTo>
                  <a:pt x="11479" y="11480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1" name="Google Shape;841;p19"/>
          <p:cNvSpPr/>
          <p:nvPr/>
        </p:nvSpPr>
        <p:spPr>
          <a:xfrm>
            <a:off x="371025" y="2571531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2" name="Google Shape;842;p19"/>
          <p:cNvSpPr/>
          <p:nvPr/>
        </p:nvSpPr>
        <p:spPr>
          <a:xfrm>
            <a:off x="371025" y="1101905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1"/>
                </a:moveTo>
                <a:lnTo>
                  <a:pt x="0" y="11513"/>
                </a:lnTo>
                <a:lnTo>
                  <a:pt x="11479" y="11513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3" name="Google Shape;843;p19"/>
          <p:cNvSpPr/>
          <p:nvPr/>
        </p:nvSpPr>
        <p:spPr>
          <a:xfrm>
            <a:off x="371025" y="3673543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4" name="Google Shape;844;p19"/>
          <p:cNvSpPr/>
          <p:nvPr/>
        </p:nvSpPr>
        <p:spPr>
          <a:xfrm rot="5400000">
            <a:off x="371075" y="964"/>
            <a:ext cx="366901" cy="366933"/>
          </a:xfrm>
          <a:custGeom>
            <a:rect b="b" l="l" r="r" t="t"/>
            <a:pathLst>
              <a:path extrusionOk="0" h="11481" w="11480">
                <a:moveTo>
                  <a:pt x="0" y="1"/>
                </a:moveTo>
                <a:lnTo>
                  <a:pt x="0" y="11480"/>
                </a:lnTo>
                <a:lnTo>
                  <a:pt x="11479" y="11480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5" name="Google Shape;845;p19"/>
          <p:cNvSpPr/>
          <p:nvPr/>
        </p:nvSpPr>
        <p:spPr>
          <a:xfrm>
            <a:off x="371025" y="1837229"/>
            <a:ext cx="366901" cy="367924"/>
          </a:xfrm>
          <a:custGeom>
            <a:rect b="b" l="l" r="r" t="t"/>
            <a:pathLst>
              <a:path extrusionOk="0" h="11512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6" name="Google Shape;846;p19"/>
          <p:cNvSpPr/>
          <p:nvPr/>
        </p:nvSpPr>
        <p:spPr>
          <a:xfrm>
            <a:off x="371025" y="4041221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7" name="Google Shape;847;p19"/>
          <p:cNvSpPr/>
          <p:nvPr/>
        </p:nvSpPr>
        <p:spPr>
          <a:xfrm rot="5400000">
            <a:off x="5095958" y="4408309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1"/>
                </a:moveTo>
                <a:lnTo>
                  <a:pt x="0" y="11513"/>
                </a:lnTo>
                <a:lnTo>
                  <a:pt x="11479" y="11513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8" name="Google Shape;848;p19"/>
          <p:cNvSpPr/>
          <p:nvPr/>
        </p:nvSpPr>
        <p:spPr>
          <a:xfrm rot="5400000">
            <a:off x="1422308" y="4408359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9" name="Google Shape;849;p19"/>
          <p:cNvSpPr/>
          <p:nvPr/>
        </p:nvSpPr>
        <p:spPr>
          <a:xfrm rot="10800000">
            <a:off x="6564135" y="4408870"/>
            <a:ext cx="366901" cy="366933"/>
          </a:xfrm>
          <a:custGeom>
            <a:rect b="b" l="l" r="r" t="t"/>
            <a:pathLst>
              <a:path extrusionOk="0" h="11481" w="11480">
                <a:moveTo>
                  <a:pt x="0" y="1"/>
                </a:moveTo>
                <a:lnTo>
                  <a:pt x="0" y="11480"/>
                </a:lnTo>
                <a:lnTo>
                  <a:pt x="11479" y="11480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0" name="Google Shape;850;p19"/>
          <p:cNvSpPr/>
          <p:nvPr/>
        </p:nvSpPr>
        <p:spPr>
          <a:xfrm rot="5400000">
            <a:off x="4360649" y="4408325"/>
            <a:ext cx="366901" cy="367924"/>
          </a:xfrm>
          <a:custGeom>
            <a:rect b="b" l="l" r="r" t="t"/>
            <a:pathLst>
              <a:path extrusionOk="0" h="11512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1" name="Google Shape;851;p19"/>
          <p:cNvSpPr/>
          <p:nvPr/>
        </p:nvSpPr>
        <p:spPr>
          <a:xfrm rot="5400000">
            <a:off x="2156641" y="4408309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2" name="Google Shape;852;p19"/>
          <p:cNvSpPr/>
          <p:nvPr/>
        </p:nvSpPr>
        <p:spPr>
          <a:xfrm rot="5400000">
            <a:off x="1789475" y="4779846"/>
            <a:ext cx="366901" cy="366933"/>
          </a:xfrm>
          <a:custGeom>
            <a:rect b="b" l="l" r="r" t="t"/>
            <a:pathLst>
              <a:path extrusionOk="0" h="11481" w="11480">
                <a:moveTo>
                  <a:pt x="0" y="1"/>
                </a:moveTo>
                <a:lnTo>
                  <a:pt x="0" y="11480"/>
                </a:lnTo>
                <a:lnTo>
                  <a:pt x="11479" y="11480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3" name="Google Shape;853;p19"/>
          <p:cNvSpPr/>
          <p:nvPr/>
        </p:nvSpPr>
        <p:spPr>
          <a:xfrm rot="5400000">
            <a:off x="3626332" y="4779334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4" name="Google Shape;854;p19"/>
          <p:cNvSpPr/>
          <p:nvPr/>
        </p:nvSpPr>
        <p:spPr>
          <a:xfrm rot="5400000">
            <a:off x="3993498" y="4779846"/>
            <a:ext cx="366901" cy="366933"/>
          </a:xfrm>
          <a:custGeom>
            <a:rect b="b" l="l" r="r" t="t"/>
            <a:pathLst>
              <a:path extrusionOk="0" h="11481" w="11480">
                <a:moveTo>
                  <a:pt x="0" y="1"/>
                </a:moveTo>
                <a:lnTo>
                  <a:pt x="0" y="11480"/>
                </a:lnTo>
                <a:lnTo>
                  <a:pt x="11479" y="11480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5" name="Google Shape;855;p19"/>
          <p:cNvSpPr/>
          <p:nvPr/>
        </p:nvSpPr>
        <p:spPr>
          <a:xfrm rot="5400000">
            <a:off x="2524320" y="4779334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6" name="Google Shape;856;p19"/>
          <p:cNvSpPr/>
          <p:nvPr/>
        </p:nvSpPr>
        <p:spPr>
          <a:xfrm rot="5400000">
            <a:off x="4728295" y="4779350"/>
            <a:ext cx="366901" cy="367924"/>
          </a:xfrm>
          <a:custGeom>
            <a:rect b="b" l="l" r="r" t="t"/>
            <a:pathLst>
              <a:path extrusionOk="0" h="11512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7" name="Google Shape;857;p19"/>
          <p:cNvSpPr/>
          <p:nvPr/>
        </p:nvSpPr>
        <p:spPr>
          <a:xfrm rot="5400000">
            <a:off x="1422308" y="4779384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8" name="Google Shape;858;p19"/>
          <p:cNvSpPr/>
          <p:nvPr/>
        </p:nvSpPr>
        <p:spPr>
          <a:xfrm rot="10800000">
            <a:off x="6197410" y="4779895"/>
            <a:ext cx="366901" cy="366933"/>
          </a:xfrm>
          <a:custGeom>
            <a:rect b="b" l="l" r="r" t="t"/>
            <a:pathLst>
              <a:path extrusionOk="0" h="11481" w="11480">
                <a:moveTo>
                  <a:pt x="0" y="1"/>
                </a:moveTo>
                <a:lnTo>
                  <a:pt x="0" y="11480"/>
                </a:lnTo>
                <a:lnTo>
                  <a:pt x="11479" y="11480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9" name="Google Shape;859;p19"/>
          <p:cNvSpPr/>
          <p:nvPr/>
        </p:nvSpPr>
        <p:spPr>
          <a:xfrm rot="10800000">
            <a:off x="5830787" y="4779895"/>
            <a:ext cx="366901" cy="366933"/>
          </a:xfrm>
          <a:custGeom>
            <a:rect b="b" l="l" r="r" t="t"/>
            <a:pathLst>
              <a:path extrusionOk="0" h="11481" w="11480">
                <a:moveTo>
                  <a:pt x="0" y="1"/>
                </a:moveTo>
                <a:lnTo>
                  <a:pt x="0" y="11480"/>
                </a:lnTo>
                <a:lnTo>
                  <a:pt x="11479" y="11480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0" name="Google Shape;860;p19"/>
          <p:cNvSpPr/>
          <p:nvPr/>
        </p:nvSpPr>
        <p:spPr>
          <a:xfrm rot="5400000">
            <a:off x="3258653" y="4779334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1" name="Google Shape;861;p19"/>
          <p:cNvSpPr/>
          <p:nvPr/>
        </p:nvSpPr>
        <p:spPr>
          <a:xfrm rot="5400000">
            <a:off x="6931998" y="4779846"/>
            <a:ext cx="366901" cy="366933"/>
          </a:xfrm>
          <a:custGeom>
            <a:rect b="b" l="l" r="r" t="t"/>
            <a:pathLst>
              <a:path extrusionOk="0" h="11481" w="11480">
                <a:moveTo>
                  <a:pt x="0" y="1"/>
                </a:moveTo>
                <a:lnTo>
                  <a:pt x="0" y="11480"/>
                </a:lnTo>
                <a:lnTo>
                  <a:pt x="11479" y="11480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2" name="Google Shape;862;p19"/>
          <p:cNvSpPr/>
          <p:nvPr/>
        </p:nvSpPr>
        <p:spPr>
          <a:xfrm rot="5400000">
            <a:off x="8034458" y="4779334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1"/>
                </a:moveTo>
                <a:lnTo>
                  <a:pt x="0" y="11513"/>
                </a:lnTo>
                <a:lnTo>
                  <a:pt x="11479" y="11513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3" name="Google Shape;863;p19"/>
          <p:cNvSpPr/>
          <p:nvPr/>
        </p:nvSpPr>
        <p:spPr>
          <a:xfrm rot="5400000">
            <a:off x="7299149" y="4779350"/>
            <a:ext cx="366901" cy="367924"/>
          </a:xfrm>
          <a:custGeom>
            <a:rect b="b" l="l" r="r" t="t"/>
            <a:pathLst>
              <a:path extrusionOk="0" h="11512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4" name="Google Shape;864;p19"/>
          <p:cNvSpPr/>
          <p:nvPr/>
        </p:nvSpPr>
        <p:spPr>
          <a:xfrm rot="5400000">
            <a:off x="5141175" y="964"/>
            <a:ext cx="366901" cy="366933"/>
          </a:xfrm>
          <a:custGeom>
            <a:rect b="b" l="l" r="r" t="t"/>
            <a:pathLst>
              <a:path extrusionOk="0" h="11481" w="11480">
                <a:moveTo>
                  <a:pt x="0" y="1"/>
                </a:moveTo>
                <a:lnTo>
                  <a:pt x="0" y="11480"/>
                </a:lnTo>
                <a:lnTo>
                  <a:pt x="11479" y="11480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5" name="Google Shape;865;p19"/>
          <p:cNvSpPr/>
          <p:nvPr/>
        </p:nvSpPr>
        <p:spPr>
          <a:xfrm rot="5400000">
            <a:off x="5512200" y="964"/>
            <a:ext cx="366901" cy="366933"/>
          </a:xfrm>
          <a:custGeom>
            <a:rect b="b" l="l" r="r" t="t"/>
            <a:pathLst>
              <a:path extrusionOk="0" h="11481" w="11480">
                <a:moveTo>
                  <a:pt x="0" y="1"/>
                </a:moveTo>
                <a:lnTo>
                  <a:pt x="0" y="11480"/>
                </a:lnTo>
                <a:lnTo>
                  <a:pt x="11479" y="11480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6" name="Google Shape;866;p19"/>
          <p:cNvSpPr/>
          <p:nvPr/>
        </p:nvSpPr>
        <p:spPr>
          <a:xfrm rot="5400000">
            <a:off x="5879150" y="367589"/>
            <a:ext cx="366901" cy="366933"/>
          </a:xfrm>
          <a:custGeom>
            <a:rect b="b" l="l" r="r" t="t"/>
            <a:pathLst>
              <a:path extrusionOk="0" h="11481" w="11480">
                <a:moveTo>
                  <a:pt x="0" y="1"/>
                </a:moveTo>
                <a:lnTo>
                  <a:pt x="0" y="11480"/>
                </a:lnTo>
                <a:lnTo>
                  <a:pt x="11479" y="11480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7" name="Google Shape;867;p19"/>
          <p:cNvSpPr/>
          <p:nvPr/>
        </p:nvSpPr>
        <p:spPr>
          <a:xfrm rot="5400000">
            <a:off x="6246100" y="964"/>
            <a:ext cx="366901" cy="366933"/>
          </a:xfrm>
          <a:custGeom>
            <a:rect b="b" l="l" r="r" t="t"/>
            <a:pathLst>
              <a:path extrusionOk="0" h="11481" w="11480">
                <a:moveTo>
                  <a:pt x="0" y="1"/>
                </a:moveTo>
                <a:lnTo>
                  <a:pt x="0" y="11480"/>
                </a:lnTo>
                <a:lnTo>
                  <a:pt x="11479" y="11480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8" name="Google Shape;868;p19"/>
          <p:cNvSpPr txBox="1"/>
          <p:nvPr>
            <p:ph idx="1" type="subTitle"/>
          </p:nvPr>
        </p:nvSpPr>
        <p:spPr>
          <a:xfrm>
            <a:off x="1174666" y="2824163"/>
            <a:ext cx="1996200" cy="3384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Bitter"/>
              <a:buNone/>
              <a:defRPr sz="1900">
                <a:latin typeface="Bitter"/>
                <a:ea typeface="Bitter"/>
                <a:cs typeface="Bitter"/>
                <a:sym typeface="Bitter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869" name="Google Shape;869;p19"/>
          <p:cNvSpPr txBox="1"/>
          <p:nvPr>
            <p:ph idx="2" type="subTitle"/>
          </p:nvPr>
        </p:nvSpPr>
        <p:spPr>
          <a:xfrm>
            <a:off x="1174666" y="3158663"/>
            <a:ext cx="1996200" cy="7449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0" name="Google Shape;870;p19"/>
          <p:cNvSpPr txBox="1"/>
          <p:nvPr>
            <p:ph hasCustomPrompt="1" idx="3" type="title"/>
          </p:nvPr>
        </p:nvSpPr>
        <p:spPr>
          <a:xfrm>
            <a:off x="1174650" y="2158250"/>
            <a:ext cx="1143000" cy="6657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Bitter"/>
              <a:buNone/>
              <a:defRPr b="1" sz="3000">
                <a:solidFill>
                  <a:schemeClr val="dk2"/>
                </a:solidFill>
                <a:latin typeface="Bitter"/>
                <a:ea typeface="Bitter"/>
                <a:cs typeface="Bitter"/>
                <a:sym typeface="Bitter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Bitter"/>
              <a:buNone/>
              <a:defRPr b="1" sz="3000">
                <a:solidFill>
                  <a:schemeClr val="dk2"/>
                </a:solidFill>
                <a:latin typeface="Bitter"/>
                <a:ea typeface="Bitter"/>
                <a:cs typeface="Bitter"/>
                <a:sym typeface="Bitter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Bitter"/>
              <a:buNone/>
              <a:defRPr b="1" sz="3000">
                <a:solidFill>
                  <a:schemeClr val="dk2"/>
                </a:solidFill>
                <a:latin typeface="Bitter"/>
                <a:ea typeface="Bitter"/>
                <a:cs typeface="Bitter"/>
                <a:sym typeface="Bitter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Bitter"/>
              <a:buNone/>
              <a:defRPr b="1" sz="3000">
                <a:solidFill>
                  <a:schemeClr val="dk2"/>
                </a:solidFill>
                <a:latin typeface="Bitter"/>
                <a:ea typeface="Bitter"/>
                <a:cs typeface="Bitter"/>
                <a:sym typeface="Bitter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Bitter"/>
              <a:buNone/>
              <a:defRPr b="1" sz="3000">
                <a:solidFill>
                  <a:schemeClr val="dk2"/>
                </a:solidFill>
                <a:latin typeface="Bitter"/>
                <a:ea typeface="Bitter"/>
                <a:cs typeface="Bitter"/>
                <a:sym typeface="Bitter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Bitter"/>
              <a:buNone/>
              <a:defRPr b="1" sz="3000">
                <a:solidFill>
                  <a:schemeClr val="dk2"/>
                </a:solidFill>
                <a:latin typeface="Bitter"/>
                <a:ea typeface="Bitter"/>
                <a:cs typeface="Bitter"/>
                <a:sym typeface="Bitter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Bitter"/>
              <a:buNone/>
              <a:defRPr b="1" sz="3000">
                <a:solidFill>
                  <a:schemeClr val="dk2"/>
                </a:solidFill>
                <a:latin typeface="Bitter"/>
                <a:ea typeface="Bitter"/>
                <a:cs typeface="Bitter"/>
                <a:sym typeface="Bitter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Bitter"/>
              <a:buNone/>
              <a:defRPr b="1" sz="3000">
                <a:solidFill>
                  <a:schemeClr val="dk2"/>
                </a:solidFill>
                <a:latin typeface="Bitter"/>
                <a:ea typeface="Bitter"/>
                <a:cs typeface="Bitter"/>
                <a:sym typeface="Bitter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Bitter"/>
              <a:buNone/>
              <a:defRPr b="1" sz="3000">
                <a:solidFill>
                  <a:schemeClr val="dk2"/>
                </a:solidFill>
                <a:latin typeface="Bitter"/>
                <a:ea typeface="Bitter"/>
                <a:cs typeface="Bitter"/>
                <a:sym typeface="Bitter"/>
              </a:defRPr>
            </a:lvl9pPr>
          </a:lstStyle>
          <a:p>
            <a:r>
              <a:t>xx%</a:t>
            </a:r>
          </a:p>
        </p:txBody>
      </p:sp>
      <p:sp>
        <p:nvSpPr>
          <p:cNvPr id="871" name="Google Shape;871;p19"/>
          <p:cNvSpPr txBox="1"/>
          <p:nvPr>
            <p:ph idx="4" type="subTitle"/>
          </p:nvPr>
        </p:nvSpPr>
        <p:spPr>
          <a:xfrm>
            <a:off x="6283541" y="2824163"/>
            <a:ext cx="1996200" cy="3384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Bitter"/>
              <a:buNone/>
              <a:defRPr sz="1900">
                <a:latin typeface="Bitter"/>
                <a:ea typeface="Bitter"/>
                <a:cs typeface="Bitter"/>
                <a:sym typeface="Bitter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872" name="Google Shape;872;p19"/>
          <p:cNvSpPr txBox="1"/>
          <p:nvPr>
            <p:ph idx="5" type="subTitle"/>
          </p:nvPr>
        </p:nvSpPr>
        <p:spPr>
          <a:xfrm>
            <a:off x="6283541" y="3158663"/>
            <a:ext cx="1996200" cy="7449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3" name="Google Shape;873;p19"/>
          <p:cNvSpPr txBox="1"/>
          <p:nvPr>
            <p:ph hasCustomPrompt="1" idx="6" type="title"/>
          </p:nvPr>
        </p:nvSpPr>
        <p:spPr>
          <a:xfrm>
            <a:off x="6283525" y="2158250"/>
            <a:ext cx="1143000" cy="6657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Bitter"/>
              <a:buNone/>
              <a:defRPr b="1" sz="3000">
                <a:solidFill>
                  <a:schemeClr val="dk2"/>
                </a:solidFill>
                <a:latin typeface="Bitter"/>
                <a:ea typeface="Bitter"/>
                <a:cs typeface="Bitter"/>
                <a:sym typeface="Bitter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Bitter"/>
              <a:buNone/>
              <a:defRPr b="1" sz="3000">
                <a:solidFill>
                  <a:schemeClr val="dk2"/>
                </a:solidFill>
                <a:latin typeface="Bitter"/>
                <a:ea typeface="Bitter"/>
                <a:cs typeface="Bitter"/>
                <a:sym typeface="Bitter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Bitter"/>
              <a:buNone/>
              <a:defRPr b="1" sz="3000">
                <a:solidFill>
                  <a:schemeClr val="dk2"/>
                </a:solidFill>
                <a:latin typeface="Bitter"/>
                <a:ea typeface="Bitter"/>
                <a:cs typeface="Bitter"/>
                <a:sym typeface="Bitter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Bitter"/>
              <a:buNone/>
              <a:defRPr b="1" sz="3000">
                <a:solidFill>
                  <a:schemeClr val="dk2"/>
                </a:solidFill>
                <a:latin typeface="Bitter"/>
                <a:ea typeface="Bitter"/>
                <a:cs typeface="Bitter"/>
                <a:sym typeface="Bitter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Bitter"/>
              <a:buNone/>
              <a:defRPr b="1" sz="3000">
                <a:solidFill>
                  <a:schemeClr val="dk2"/>
                </a:solidFill>
                <a:latin typeface="Bitter"/>
                <a:ea typeface="Bitter"/>
                <a:cs typeface="Bitter"/>
                <a:sym typeface="Bitter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Bitter"/>
              <a:buNone/>
              <a:defRPr b="1" sz="3000">
                <a:solidFill>
                  <a:schemeClr val="dk2"/>
                </a:solidFill>
                <a:latin typeface="Bitter"/>
                <a:ea typeface="Bitter"/>
                <a:cs typeface="Bitter"/>
                <a:sym typeface="Bitter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Bitter"/>
              <a:buNone/>
              <a:defRPr b="1" sz="3000">
                <a:solidFill>
                  <a:schemeClr val="dk2"/>
                </a:solidFill>
                <a:latin typeface="Bitter"/>
                <a:ea typeface="Bitter"/>
                <a:cs typeface="Bitter"/>
                <a:sym typeface="Bitter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Bitter"/>
              <a:buNone/>
              <a:defRPr b="1" sz="3000">
                <a:solidFill>
                  <a:schemeClr val="dk2"/>
                </a:solidFill>
                <a:latin typeface="Bitter"/>
                <a:ea typeface="Bitter"/>
                <a:cs typeface="Bitter"/>
                <a:sym typeface="Bitter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Bitter"/>
              <a:buNone/>
              <a:defRPr b="1" sz="3000">
                <a:solidFill>
                  <a:schemeClr val="dk2"/>
                </a:solidFill>
                <a:latin typeface="Bitter"/>
                <a:ea typeface="Bitter"/>
                <a:cs typeface="Bitter"/>
                <a:sym typeface="Bitter"/>
              </a:defRPr>
            </a:lvl9pPr>
          </a:lstStyle>
          <a:p>
            <a:r>
              <a:t>xx%</a:t>
            </a:r>
          </a:p>
        </p:txBody>
      </p:sp>
      <p:sp>
        <p:nvSpPr>
          <p:cNvPr id="874" name="Google Shape;874;p19"/>
          <p:cNvSpPr txBox="1"/>
          <p:nvPr>
            <p:ph idx="7" type="subTitle"/>
          </p:nvPr>
        </p:nvSpPr>
        <p:spPr>
          <a:xfrm>
            <a:off x="3729103" y="2824163"/>
            <a:ext cx="1996200" cy="3384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Bitter"/>
              <a:buNone/>
              <a:defRPr sz="1900">
                <a:latin typeface="Bitter"/>
                <a:ea typeface="Bitter"/>
                <a:cs typeface="Bitter"/>
                <a:sym typeface="Bitter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875" name="Google Shape;875;p19"/>
          <p:cNvSpPr txBox="1"/>
          <p:nvPr>
            <p:ph idx="8" type="subTitle"/>
          </p:nvPr>
        </p:nvSpPr>
        <p:spPr>
          <a:xfrm>
            <a:off x="3729103" y="3158663"/>
            <a:ext cx="1996200" cy="7449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6" name="Google Shape;876;p19"/>
          <p:cNvSpPr txBox="1"/>
          <p:nvPr>
            <p:ph hasCustomPrompt="1" idx="9" type="title"/>
          </p:nvPr>
        </p:nvSpPr>
        <p:spPr>
          <a:xfrm>
            <a:off x="3729088" y="2158250"/>
            <a:ext cx="1143000" cy="6657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Bitter"/>
              <a:buNone/>
              <a:defRPr b="1" sz="3000">
                <a:solidFill>
                  <a:schemeClr val="dk2"/>
                </a:solidFill>
                <a:latin typeface="Bitter"/>
                <a:ea typeface="Bitter"/>
                <a:cs typeface="Bitter"/>
                <a:sym typeface="Bitter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Bitter"/>
              <a:buNone/>
              <a:defRPr b="1" sz="3000">
                <a:solidFill>
                  <a:schemeClr val="dk2"/>
                </a:solidFill>
                <a:latin typeface="Bitter"/>
                <a:ea typeface="Bitter"/>
                <a:cs typeface="Bitter"/>
                <a:sym typeface="Bitter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Bitter"/>
              <a:buNone/>
              <a:defRPr b="1" sz="3000">
                <a:solidFill>
                  <a:schemeClr val="dk2"/>
                </a:solidFill>
                <a:latin typeface="Bitter"/>
                <a:ea typeface="Bitter"/>
                <a:cs typeface="Bitter"/>
                <a:sym typeface="Bitter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Bitter"/>
              <a:buNone/>
              <a:defRPr b="1" sz="3000">
                <a:solidFill>
                  <a:schemeClr val="dk2"/>
                </a:solidFill>
                <a:latin typeface="Bitter"/>
                <a:ea typeface="Bitter"/>
                <a:cs typeface="Bitter"/>
                <a:sym typeface="Bitter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Bitter"/>
              <a:buNone/>
              <a:defRPr b="1" sz="3000">
                <a:solidFill>
                  <a:schemeClr val="dk2"/>
                </a:solidFill>
                <a:latin typeface="Bitter"/>
                <a:ea typeface="Bitter"/>
                <a:cs typeface="Bitter"/>
                <a:sym typeface="Bitter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Bitter"/>
              <a:buNone/>
              <a:defRPr b="1" sz="3000">
                <a:solidFill>
                  <a:schemeClr val="dk2"/>
                </a:solidFill>
                <a:latin typeface="Bitter"/>
                <a:ea typeface="Bitter"/>
                <a:cs typeface="Bitter"/>
                <a:sym typeface="Bitter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Bitter"/>
              <a:buNone/>
              <a:defRPr b="1" sz="3000">
                <a:solidFill>
                  <a:schemeClr val="dk2"/>
                </a:solidFill>
                <a:latin typeface="Bitter"/>
                <a:ea typeface="Bitter"/>
                <a:cs typeface="Bitter"/>
                <a:sym typeface="Bitter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Bitter"/>
              <a:buNone/>
              <a:defRPr b="1" sz="3000">
                <a:solidFill>
                  <a:schemeClr val="dk2"/>
                </a:solidFill>
                <a:latin typeface="Bitter"/>
                <a:ea typeface="Bitter"/>
                <a:cs typeface="Bitter"/>
                <a:sym typeface="Bitter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Bitter"/>
              <a:buNone/>
              <a:defRPr b="1" sz="3000">
                <a:solidFill>
                  <a:schemeClr val="dk2"/>
                </a:solidFill>
                <a:latin typeface="Bitter"/>
                <a:ea typeface="Bitter"/>
                <a:cs typeface="Bitter"/>
                <a:sym typeface="Bitter"/>
              </a:defRPr>
            </a:lvl9pPr>
          </a:lstStyle>
          <a:p>
            <a:r>
              <a:t>xx%</a:t>
            </a:r>
          </a:p>
        </p:txBody>
      </p:sp>
      <p:sp>
        <p:nvSpPr>
          <p:cNvPr id="877" name="Google Shape;877;p19"/>
          <p:cNvSpPr/>
          <p:nvPr/>
        </p:nvSpPr>
        <p:spPr>
          <a:xfrm>
            <a:off x="7663950" y="734258"/>
            <a:ext cx="366901" cy="367924"/>
          </a:xfrm>
          <a:custGeom>
            <a:rect b="b" l="l" r="r" t="t"/>
            <a:pathLst>
              <a:path extrusionOk="0" h="11512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8" name="Google Shape;878;p19"/>
          <p:cNvSpPr/>
          <p:nvPr/>
        </p:nvSpPr>
        <p:spPr>
          <a:xfrm>
            <a:off x="7663950" y="1101904"/>
            <a:ext cx="366901" cy="367924"/>
          </a:xfrm>
          <a:custGeom>
            <a:rect b="b" l="l" r="r" t="t"/>
            <a:pathLst>
              <a:path extrusionOk="0" h="11512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9" name="Google Shape;879;p19"/>
          <p:cNvSpPr/>
          <p:nvPr/>
        </p:nvSpPr>
        <p:spPr>
          <a:xfrm>
            <a:off x="8034975" y="366580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1"/>
                </a:moveTo>
                <a:lnTo>
                  <a:pt x="0" y="11513"/>
                </a:lnTo>
                <a:lnTo>
                  <a:pt x="11479" y="11513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0" name="Google Shape;880;p19"/>
          <p:cNvSpPr/>
          <p:nvPr/>
        </p:nvSpPr>
        <p:spPr>
          <a:xfrm>
            <a:off x="8034975" y="1101904"/>
            <a:ext cx="366901" cy="367924"/>
          </a:xfrm>
          <a:custGeom>
            <a:rect b="b" l="l" r="r" t="t"/>
            <a:pathLst>
              <a:path extrusionOk="0" h="11512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1" name="Google Shape;881;p19"/>
          <p:cNvSpPr/>
          <p:nvPr/>
        </p:nvSpPr>
        <p:spPr>
          <a:xfrm>
            <a:off x="7292925" y="734258"/>
            <a:ext cx="366901" cy="367924"/>
          </a:xfrm>
          <a:custGeom>
            <a:rect b="b" l="l" r="r" t="t"/>
            <a:pathLst>
              <a:path extrusionOk="0" h="11512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2" name="Google Shape;882;p19"/>
          <p:cNvSpPr/>
          <p:nvPr/>
        </p:nvSpPr>
        <p:spPr>
          <a:xfrm>
            <a:off x="7292925" y="1101904"/>
            <a:ext cx="366901" cy="367924"/>
          </a:xfrm>
          <a:custGeom>
            <a:rect b="b" l="l" r="r" t="t"/>
            <a:pathLst>
              <a:path extrusionOk="0" h="11512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3" name="Google Shape;883;p19"/>
          <p:cNvSpPr/>
          <p:nvPr/>
        </p:nvSpPr>
        <p:spPr>
          <a:xfrm>
            <a:off x="6921900" y="1101904"/>
            <a:ext cx="366901" cy="367924"/>
          </a:xfrm>
          <a:custGeom>
            <a:rect b="b" l="l" r="r" t="t"/>
            <a:pathLst>
              <a:path extrusionOk="0" h="11512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2_2">
    <p:spTree>
      <p:nvGrpSpPr>
        <p:cNvPr id="884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Google Shape;885;p20"/>
          <p:cNvSpPr txBox="1"/>
          <p:nvPr>
            <p:ph type="title"/>
          </p:nvPr>
        </p:nvSpPr>
        <p:spPr>
          <a:xfrm>
            <a:off x="1100700" y="445025"/>
            <a:ext cx="6942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86" name="Google Shape;886;p20"/>
          <p:cNvSpPr/>
          <p:nvPr/>
        </p:nvSpPr>
        <p:spPr>
          <a:xfrm>
            <a:off x="8406000" y="2571531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7" name="Google Shape;887;p20"/>
          <p:cNvSpPr/>
          <p:nvPr/>
        </p:nvSpPr>
        <p:spPr>
          <a:xfrm>
            <a:off x="8406000" y="2204876"/>
            <a:ext cx="366901" cy="366933"/>
          </a:xfrm>
          <a:custGeom>
            <a:rect b="b" l="l" r="r" t="t"/>
            <a:pathLst>
              <a:path extrusionOk="0" h="11481" w="11480">
                <a:moveTo>
                  <a:pt x="0" y="1"/>
                </a:moveTo>
                <a:lnTo>
                  <a:pt x="0" y="11480"/>
                </a:lnTo>
                <a:lnTo>
                  <a:pt x="11479" y="11480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8" name="Google Shape;888;p20"/>
          <p:cNvSpPr/>
          <p:nvPr/>
        </p:nvSpPr>
        <p:spPr>
          <a:xfrm>
            <a:off x="8406000" y="1101905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1"/>
                </a:moveTo>
                <a:lnTo>
                  <a:pt x="0" y="11513"/>
                </a:lnTo>
                <a:lnTo>
                  <a:pt x="11479" y="11513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9" name="Google Shape;889;p20"/>
          <p:cNvSpPr/>
          <p:nvPr/>
        </p:nvSpPr>
        <p:spPr>
          <a:xfrm>
            <a:off x="8406000" y="3306887"/>
            <a:ext cx="366901" cy="366933"/>
          </a:xfrm>
          <a:custGeom>
            <a:rect b="b" l="l" r="r" t="t"/>
            <a:pathLst>
              <a:path extrusionOk="0" h="11481" w="11480">
                <a:moveTo>
                  <a:pt x="0" y="1"/>
                </a:moveTo>
                <a:lnTo>
                  <a:pt x="0" y="11480"/>
                </a:lnTo>
                <a:lnTo>
                  <a:pt x="11479" y="11480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0" name="Google Shape;890;p20"/>
          <p:cNvSpPr/>
          <p:nvPr/>
        </p:nvSpPr>
        <p:spPr>
          <a:xfrm>
            <a:off x="8406000" y="1469583"/>
            <a:ext cx="366901" cy="367924"/>
          </a:xfrm>
          <a:custGeom>
            <a:rect b="b" l="l" r="r" t="t"/>
            <a:pathLst>
              <a:path extrusionOk="0" h="11512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1" name="Google Shape;891;p20"/>
          <p:cNvSpPr/>
          <p:nvPr/>
        </p:nvSpPr>
        <p:spPr>
          <a:xfrm>
            <a:off x="8406050" y="4775555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2" name="Google Shape;892;p20"/>
          <p:cNvSpPr/>
          <p:nvPr/>
        </p:nvSpPr>
        <p:spPr>
          <a:xfrm>
            <a:off x="8777025" y="4408899"/>
            <a:ext cx="366901" cy="366933"/>
          </a:xfrm>
          <a:custGeom>
            <a:rect b="b" l="l" r="r" t="t"/>
            <a:pathLst>
              <a:path extrusionOk="0" h="11481" w="11480">
                <a:moveTo>
                  <a:pt x="0" y="1"/>
                </a:moveTo>
                <a:lnTo>
                  <a:pt x="0" y="11480"/>
                </a:lnTo>
                <a:lnTo>
                  <a:pt x="11479" y="11480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3" name="Google Shape;893;p20"/>
          <p:cNvSpPr/>
          <p:nvPr/>
        </p:nvSpPr>
        <p:spPr>
          <a:xfrm>
            <a:off x="8777025" y="3673543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4" name="Google Shape;894;p20"/>
          <p:cNvSpPr/>
          <p:nvPr/>
        </p:nvSpPr>
        <p:spPr>
          <a:xfrm>
            <a:off x="8777075" y="4775555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5" name="Google Shape;895;p20"/>
          <p:cNvSpPr/>
          <p:nvPr/>
        </p:nvSpPr>
        <p:spPr>
          <a:xfrm rot="5400000">
            <a:off x="8777075" y="964"/>
            <a:ext cx="366901" cy="366933"/>
          </a:xfrm>
          <a:custGeom>
            <a:rect b="b" l="l" r="r" t="t"/>
            <a:pathLst>
              <a:path extrusionOk="0" h="11481" w="11480">
                <a:moveTo>
                  <a:pt x="0" y="1"/>
                </a:moveTo>
                <a:lnTo>
                  <a:pt x="0" y="11480"/>
                </a:lnTo>
                <a:lnTo>
                  <a:pt x="11479" y="11480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6" name="Google Shape;896;p20"/>
          <p:cNvSpPr/>
          <p:nvPr/>
        </p:nvSpPr>
        <p:spPr>
          <a:xfrm>
            <a:off x="8777025" y="1837229"/>
            <a:ext cx="366901" cy="367924"/>
          </a:xfrm>
          <a:custGeom>
            <a:rect b="b" l="l" r="r" t="t"/>
            <a:pathLst>
              <a:path extrusionOk="0" h="11512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7" name="Google Shape;897;p20"/>
          <p:cNvSpPr/>
          <p:nvPr/>
        </p:nvSpPr>
        <p:spPr>
          <a:xfrm>
            <a:off x="8777025" y="4041221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8" name="Google Shape;898;p20"/>
          <p:cNvSpPr/>
          <p:nvPr/>
        </p:nvSpPr>
        <p:spPr>
          <a:xfrm>
            <a:off x="0" y="4408899"/>
            <a:ext cx="366901" cy="366933"/>
          </a:xfrm>
          <a:custGeom>
            <a:rect b="b" l="l" r="r" t="t"/>
            <a:pathLst>
              <a:path extrusionOk="0" h="11481" w="11480">
                <a:moveTo>
                  <a:pt x="0" y="1"/>
                </a:moveTo>
                <a:lnTo>
                  <a:pt x="0" y="11480"/>
                </a:lnTo>
                <a:lnTo>
                  <a:pt x="11479" y="11480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9" name="Google Shape;899;p20"/>
          <p:cNvSpPr/>
          <p:nvPr/>
        </p:nvSpPr>
        <p:spPr>
          <a:xfrm>
            <a:off x="0" y="2571531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0" name="Google Shape;900;p20"/>
          <p:cNvSpPr/>
          <p:nvPr/>
        </p:nvSpPr>
        <p:spPr>
          <a:xfrm>
            <a:off x="0" y="1101905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1"/>
                </a:moveTo>
                <a:lnTo>
                  <a:pt x="0" y="11513"/>
                </a:lnTo>
                <a:lnTo>
                  <a:pt x="11479" y="11513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1" name="Google Shape;901;p20"/>
          <p:cNvSpPr/>
          <p:nvPr/>
        </p:nvSpPr>
        <p:spPr>
          <a:xfrm>
            <a:off x="0" y="3673543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2" name="Google Shape;902;p20"/>
          <p:cNvSpPr/>
          <p:nvPr/>
        </p:nvSpPr>
        <p:spPr>
          <a:xfrm>
            <a:off x="0" y="1469583"/>
            <a:ext cx="366901" cy="367924"/>
          </a:xfrm>
          <a:custGeom>
            <a:rect b="b" l="l" r="r" t="t"/>
            <a:pathLst>
              <a:path extrusionOk="0" h="11512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3" name="Google Shape;903;p20"/>
          <p:cNvSpPr/>
          <p:nvPr/>
        </p:nvSpPr>
        <p:spPr>
          <a:xfrm>
            <a:off x="50" y="4775555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4" name="Google Shape;904;p20"/>
          <p:cNvSpPr/>
          <p:nvPr/>
        </p:nvSpPr>
        <p:spPr>
          <a:xfrm rot="5400000">
            <a:off x="50" y="964"/>
            <a:ext cx="366901" cy="366933"/>
          </a:xfrm>
          <a:custGeom>
            <a:rect b="b" l="l" r="r" t="t"/>
            <a:pathLst>
              <a:path extrusionOk="0" h="11481" w="11480">
                <a:moveTo>
                  <a:pt x="0" y="1"/>
                </a:moveTo>
                <a:lnTo>
                  <a:pt x="0" y="11480"/>
                </a:lnTo>
                <a:lnTo>
                  <a:pt x="11479" y="11480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5" name="Google Shape;905;p20"/>
          <p:cNvSpPr/>
          <p:nvPr/>
        </p:nvSpPr>
        <p:spPr>
          <a:xfrm>
            <a:off x="0" y="4041221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6" name="Google Shape;906;p20"/>
          <p:cNvSpPr/>
          <p:nvPr/>
        </p:nvSpPr>
        <p:spPr>
          <a:xfrm>
            <a:off x="371025" y="4408899"/>
            <a:ext cx="366901" cy="366933"/>
          </a:xfrm>
          <a:custGeom>
            <a:rect b="b" l="l" r="r" t="t"/>
            <a:pathLst>
              <a:path extrusionOk="0" h="11481" w="11480">
                <a:moveTo>
                  <a:pt x="0" y="1"/>
                </a:moveTo>
                <a:lnTo>
                  <a:pt x="0" y="11480"/>
                </a:lnTo>
                <a:lnTo>
                  <a:pt x="11479" y="11480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7" name="Google Shape;907;p20"/>
          <p:cNvSpPr/>
          <p:nvPr/>
        </p:nvSpPr>
        <p:spPr>
          <a:xfrm>
            <a:off x="371025" y="2204876"/>
            <a:ext cx="366901" cy="366933"/>
          </a:xfrm>
          <a:custGeom>
            <a:rect b="b" l="l" r="r" t="t"/>
            <a:pathLst>
              <a:path extrusionOk="0" h="11481" w="11480">
                <a:moveTo>
                  <a:pt x="0" y="1"/>
                </a:moveTo>
                <a:lnTo>
                  <a:pt x="0" y="11480"/>
                </a:lnTo>
                <a:lnTo>
                  <a:pt x="11479" y="11480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8" name="Google Shape;908;p20"/>
          <p:cNvSpPr/>
          <p:nvPr/>
        </p:nvSpPr>
        <p:spPr>
          <a:xfrm>
            <a:off x="371025" y="3306887"/>
            <a:ext cx="366901" cy="366933"/>
          </a:xfrm>
          <a:custGeom>
            <a:rect b="b" l="l" r="r" t="t"/>
            <a:pathLst>
              <a:path extrusionOk="0" h="11481" w="11480">
                <a:moveTo>
                  <a:pt x="0" y="1"/>
                </a:moveTo>
                <a:lnTo>
                  <a:pt x="0" y="11480"/>
                </a:lnTo>
                <a:lnTo>
                  <a:pt x="11479" y="11480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9" name="Google Shape;909;p20"/>
          <p:cNvSpPr/>
          <p:nvPr/>
        </p:nvSpPr>
        <p:spPr>
          <a:xfrm>
            <a:off x="371025" y="1469583"/>
            <a:ext cx="366901" cy="367924"/>
          </a:xfrm>
          <a:custGeom>
            <a:rect b="b" l="l" r="r" t="t"/>
            <a:pathLst>
              <a:path extrusionOk="0" h="11512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0" name="Google Shape;910;p20"/>
          <p:cNvSpPr/>
          <p:nvPr/>
        </p:nvSpPr>
        <p:spPr>
          <a:xfrm rot="5400000">
            <a:off x="371075" y="367587"/>
            <a:ext cx="366901" cy="366933"/>
          </a:xfrm>
          <a:custGeom>
            <a:rect b="b" l="l" r="r" t="t"/>
            <a:pathLst>
              <a:path extrusionOk="0" h="11481" w="11480">
                <a:moveTo>
                  <a:pt x="0" y="1"/>
                </a:moveTo>
                <a:lnTo>
                  <a:pt x="0" y="11480"/>
                </a:lnTo>
                <a:lnTo>
                  <a:pt x="11479" y="11480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1" name="Google Shape;911;p20"/>
          <p:cNvSpPr/>
          <p:nvPr/>
        </p:nvSpPr>
        <p:spPr>
          <a:xfrm>
            <a:off x="371025" y="734227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1"/>
                </a:moveTo>
                <a:lnTo>
                  <a:pt x="0" y="11513"/>
                </a:lnTo>
                <a:lnTo>
                  <a:pt x="11479" y="11513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2" name="Google Shape;912;p20"/>
          <p:cNvSpPr/>
          <p:nvPr/>
        </p:nvSpPr>
        <p:spPr>
          <a:xfrm>
            <a:off x="371025" y="1837229"/>
            <a:ext cx="366901" cy="367924"/>
          </a:xfrm>
          <a:custGeom>
            <a:rect b="b" l="l" r="r" t="t"/>
            <a:pathLst>
              <a:path extrusionOk="0" h="11512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3" name="Google Shape;913;p20"/>
          <p:cNvSpPr/>
          <p:nvPr/>
        </p:nvSpPr>
        <p:spPr>
          <a:xfrm>
            <a:off x="742075" y="4408899"/>
            <a:ext cx="366901" cy="366933"/>
          </a:xfrm>
          <a:custGeom>
            <a:rect b="b" l="l" r="r" t="t"/>
            <a:pathLst>
              <a:path extrusionOk="0" h="11481" w="11480">
                <a:moveTo>
                  <a:pt x="0" y="1"/>
                </a:moveTo>
                <a:lnTo>
                  <a:pt x="0" y="11480"/>
                </a:lnTo>
                <a:lnTo>
                  <a:pt x="11479" y="11480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4" name="Google Shape;914;p20"/>
          <p:cNvSpPr/>
          <p:nvPr/>
        </p:nvSpPr>
        <p:spPr>
          <a:xfrm>
            <a:off x="742075" y="3673543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5" name="Google Shape;915;p20"/>
          <p:cNvSpPr/>
          <p:nvPr/>
        </p:nvSpPr>
        <p:spPr>
          <a:xfrm rot="5400000">
            <a:off x="742125" y="964"/>
            <a:ext cx="366901" cy="366933"/>
          </a:xfrm>
          <a:custGeom>
            <a:rect b="b" l="l" r="r" t="t"/>
            <a:pathLst>
              <a:path extrusionOk="0" h="11481" w="11480">
                <a:moveTo>
                  <a:pt x="0" y="1"/>
                </a:moveTo>
                <a:lnTo>
                  <a:pt x="0" y="11480"/>
                </a:lnTo>
                <a:lnTo>
                  <a:pt x="11479" y="11480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6" name="Google Shape;916;p20"/>
          <p:cNvSpPr/>
          <p:nvPr/>
        </p:nvSpPr>
        <p:spPr>
          <a:xfrm>
            <a:off x="1113150" y="4775555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7" name="Google Shape;917;p20"/>
          <p:cNvSpPr/>
          <p:nvPr/>
        </p:nvSpPr>
        <p:spPr>
          <a:xfrm>
            <a:off x="1113100" y="4041221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8" name="Google Shape;918;p20"/>
          <p:cNvSpPr/>
          <p:nvPr/>
        </p:nvSpPr>
        <p:spPr>
          <a:xfrm>
            <a:off x="50" y="2939737"/>
            <a:ext cx="366901" cy="366933"/>
          </a:xfrm>
          <a:custGeom>
            <a:rect b="b" l="l" r="r" t="t"/>
            <a:pathLst>
              <a:path extrusionOk="0" h="11481" w="11480">
                <a:moveTo>
                  <a:pt x="0" y="1"/>
                </a:moveTo>
                <a:lnTo>
                  <a:pt x="0" y="11480"/>
                </a:lnTo>
                <a:lnTo>
                  <a:pt x="11479" y="11480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9" name="Google Shape;919;p20"/>
          <p:cNvSpPr/>
          <p:nvPr/>
        </p:nvSpPr>
        <p:spPr>
          <a:xfrm rot="5400000">
            <a:off x="1851919" y="4408893"/>
            <a:ext cx="366901" cy="366933"/>
          </a:xfrm>
          <a:custGeom>
            <a:rect b="b" l="l" r="r" t="t"/>
            <a:pathLst>
              <a:path extrusionOk="0" h="11481" w="11480">
                <a:moveTo>
                  <a:pt x="0" y="1"/>
                </a:moveTo>
                <a:lnTo>
                  <a:pt x="0" y="11480"/>
                </a:lnTo>
                <a:lnTo>
                  <a:pt x="11479" y="11480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0" name="Google Shape;920;p20"/>
          <p:cNvSpPr/>
          <p:nvPr/>
        </p:nvSpPr>
        <p:spPr>
          <a:xfrm rot="5400000">
            <a:off x="2586764" y="4408381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1" name="Google Shape;921;p20"/>
          <p:cNvSpPr/>
          <p:nvPr/>
        </p:nvSpPr>
        <p:spPr>
          <a:xfrm rot="5400000">
            <a:off x="2953930" y="4408893"/>
            <a:ext cx="366901" cy="366933"/>
          </a:xfrm>
          <a:custGeom>
            <a:rect b="b" l="l" r="r" t="t"/>
            <a:pathLst>
              <a:path extrusionOk="0" h="11481" w="11480">
                <a:moveTo>
                  <a:pt x="0" y="1"/>
                </a:moveTo>
                <a:lnTo>
                  <a:pt x="0" y="11480"/>
                </a:lnTo>
                <a:lnTo>
                  <a:pt x="11479" y="11480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2" name="Google Shape;922;p20"/>
          <p:cNvSpPr/>
          <p:nvPr/>
        </p:nvSpPr>
        <p:spPr>
          <a:xfrm rot="5400000">
            <a:off x="4790739" y="4408397"/>
            <a:ext cx="366901" cy="367924"/>
          </a:xfrm>
          <a:custGeom>
            <a:rect b="b" l="l" r="r" t="t"/>
            <a:pathLst>
              <a:path extrusionOk="0" h="11512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3" name="Google Shape;923;p20"/>
          <p:cNvSpPr/>
          <p:nvPr/>
        </p:nvSpPr>
        <p:spPr>
          <a:xfrm rot="5400000">
            <a:off x="1484752" y="4408431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4" name="Google Shape;924;p20"/>
          <p:cNvSpPr/>
          <p:nvPr/>
        </p:nvSpPr>
        <p:spPr>
          <a:xfrm rot="5400000">
            <a:off x="4423093" y="4408397"/>
            <a:ext cx="366901" cy="367924"/>
          </a:xfrm>
          <a:custGeom>
            <a:rect b="b" l="l" r="r" t="t"/>
            <a:pathLst>
              <a:path extrusionOk="0" h="11512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5" name="Google Shape;925;p20"/>
          <p:cNvSpPr/>
          <p:nvPr/>
        </p:nvSpPr>
        <p:spPr>
          <a:xfrm rot="5400000">
            <a:off x="3321097" y="4408381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6" name="Google Shape;926;p20"/>
          <p:cNvSpPr/>
          <p:nvPr/>
        </p:nvSpPr>
        <p:spPr>
          <a:xfrm rot="5400000">
            <a:off x="3688775" y="4779406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7" name="Google Shape;927;p20"/>
          <p:cNvSpPr/>
          <p:nvPr/>
        </p:nvSpPr>
        <p:spPr>
          <a:xfrm rot="5400000">
            <a:off x="4055942" y="4779918"/>
            <a:ext cx="366901" cy="366933"/>
          </a:xfrm>
          <a:custGeom>
            <a:rect b="b" l="l" r="r" t="t"/>
            <a:pathLst>
              <a:path extrusionOk="0" h="11481" w="11480">
                <a:moveTo>
                  <a:pt x="0" y="1"/>
                </a:moveTo>
                <a:lnTo>
                  <a:pt x="0" y="11480"/>
                </a:lnTo>
                <a:lnTo>
                  <a:pt x="11479" y="11480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8" name="Google Shape;928;p20"/>
          <p:cNvSpPr/>
          <p:nvPr/>
        </p:nvSpPr>
        <p:spPr>
          <a:xfrm rot="5400000">
            <a:off x="1484752" y="4779456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9" name="Google Shape;929;p20"/>
          <p:cNvSpPr/>
          <p:nvPr/>
        </p:nvSpPr>
        <p:spPr>
          <a:xfrm rot="5400000">
            <a:off x="4423093" y="4779422"/>
            <a:ext cx="366901" cy="367924"/>
          </a:xfrm>
          <a:custGeom>
            <a:rect b="b" l="l" r="r" t="t"/>
            <a:pathLst>
              <a:path extrusionOk="0" h="11512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0" name="Google Shape;930;p20"/>
          <p:cNvSpPr/>
          <p:nvPr/>
        </p:nvSpPr>
        <p:spPr>
          <a:xfrm rot="5400000">
            <a:off x="2219085" y="4779406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1" name="Google Shape;931;p20"/>
          <p:cNvSpPr/>
          <p:nvPr/>
        </p:nvSpPr>
        <p:spPr>
          <a:xfrm>
            <a:off x="5157925" y="4775555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2" name="Google Shape;932;p20"/>
          <p:cNvSpPr/>
          <p:nvPr/>
        </p:nvSpPr>
        <p:spPr>
          <a:xfrm>
            <a:off x="5528950" y="4775555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3" name="Google Shape;933;p20"/>
          <p:cNvSpPr txBox="1"/>
          <p:nvPr>
            <p:ph idx="1" type="subTitle"/>
          </p:nvPr>
        </p:nvSpPr>
        <p:spPr>
          <a:xfrm>
            <a:off x="968932" y="2211400"/>
            <a:ext cx="2193300" cy="7449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4" name="Google Shape;934;p20"/>
          <p:cNvSpPr txBox="1"/>
          <p:nvPr>
            <p:ph hasCustomPrompt="1" idx="2" type="title"/>
          </p:nvPr>
        </p:nvSpPr>
        <p:spPr>
          <a:xfrm>
            <a:off x="968906" y="1466500"/>
            <a:ext cx="2193300" cy="744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>
            <a:r>
              <a:t>xx%</a:t>
            </a:r>
          </a:p>
        </p:txBody>
      </p:sp>
      <p:sp>
        <p:nvSpPr>
          <p:cNvPr id="935" name="Google Shape;935;p20"/>
          <p:cNvSpPr txBox="1"/>
          <p:nvPr>
            <p:ph idx="3" type="subTitle"/>
          </p:nvPr>
        </p:nvSpPr>
        <p:spPr>
          <a:xfrm>
            <a:off x="3475369" y="3038650"/>
            <a:ext cx="2193300" cy="7449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6" name="Google Shape;936;p20"/>
          <p:cNvSpPr txBox="1"/>
          <p:nvPr>
            <p:ph hasCustomPrompt="1" idx="4" type="title"/>
          </p:nvPr>
        </p:nvSpPr>
        <p:spPr>
          <a:xfrm>
            <a:off x="3475343" y="2293750"/>
            <a:ext cx="2193300" cy="744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>
            <a:r>
              <a:t>xx%</a:t>
            </a:r>
          </a:p>
        </p:txBody>
      </p:sp>
      <p:sp>
        <p:nvSpPr>
          <p:cNvPr id="937" name="Google Shape;937;p20"/>
          <p:cNvSpPr txBox="1"/>
          <p:nvPr>
            <p:ph idx="5" type="subTitle"/>
          </p:nvPr>
        </p:nvSpPr>
        <p:spPr>
          <a:xfrm>
            <a:off x="5981794" y="3857525"/>
            <a:ext cx="2193300" cy="7449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8" name="Google Shape;938;p20"/>
          <p:cNvSpPr txBox="1"/>
          <p:nvPr>
            <p:ph hasCustomPrompt="1" idx="6" type="title"/>
          </p:nvPr>
        </p:nvSpPr>
        <p:spPr>
          <a:xfrm>
            <a:off x="5981768" y="3112625"/>
            <a:ext cx="2193300" cy="744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>
            <a:r>
              <a:t>xx%</a:t>
            </a:r>
          </a:p>
        </p:txBody>
      </p:sp>
      <p:sp>
        <p:nvSpPr>
          <p:cNvPr id="939" name="Google Shape;939;p20"/>
          <p:cNvSpPr/>
          <p:nvPr/>
        </p:nvSpPr>
        <p:spPr>
          <a:xfrm rot="5400000">
            <a:off x="8038889" y="363772"/>
            <a:ext cx="366901" cy="367924"/>
          </a:xfrm>
          <a:custGeom>
            <a:rect b="b" l="l" r="r" t="t"/>
            <a:pathLst>
              <a:path extrusionOk="0" h="11512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0" name="Google Shape;940;p20"/>
          <p:cNvSpPr/>
          <p:nvPr/>
        </p:nvSpPr>
        <p:spPr>
          <a:xfrm rot="5400000">
            <a:off x="7671243" y="363772"/>
            <a:ext cx="366901" cy="367924"/>
          </a:xfrm>
          <a:custGeom>
            <a:rect b="b" l="l" r="r" t="t"/>
            <a:pathLst>
              <a:path extrusionOk="0" h="11512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1" name="Google Shape;941;p20"/>
          <p:cNvSpPr/>
          <p:nvPr/>
        </p:nvSpPr>
        <p:spPr>
          <a:xfrm rot="5400000">
            <a:off x="7304092" y="735293"/>
            <a:ext cx="366901" cy="366933"/>
          </a:xfrm>
          <a:custGeom>
            <a:rect b="b" l="l" r="r" t="t"/>
            <a:pathLst>
              <a:path extrusionOk="0" h="11481" w="11480">
                <a:moveTo>
                  <a:pt x="0" y="1"/>
                </a:moveTo>
                <a:lnTo>
                  <a:pt x="0" y="11480"/>
                </a:lnTo>
                <a:lnTo>
                  <a:pt x="11479" y="11480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2" name="Google Shape;942;p20"/>
          <p:cNvSpPr/>
          <p:nvPr/>
        </p:nvSpPr>
        <p:spPr>
          <a:xfrm rot="5400000">
            <a:off x="7671243" y="734797"/>
            <a:ext cx="366901" cy="367924"/>
          </a:xfrm>
          <a:custGeom>
            <a:rect b="b" l="l" r="r" t="t"/>
            <a:pathLst>
              <a:path extrusionOk="0" h="11512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3" name="Google Shape;943;p20"/>
          <p:cNvSpPr/>
          <p:nvPr/>
        </p:nvSpPr>
        <p:spPr>
          <a:xfrm>
            <a:off x="8406075" y="730930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4" name="Google Shape;944;p20"/>
          <p:cNvSpPr/>
          <p:nvPr/>
        </p:nvSpPr>
        <p:spPr>
          <a:xfrm>
            <a:off x="8777100" y="730930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5" name="Google Shape;945;p20"/>
          <p:cNvSpPr/>
          <p:nvPr/>
        </p:nvSpPr>
        <p:spPr>
          <a:xfrm rot="5400000">
            <a:off x="7303314" y="-503"/>
            <a:ext cx="366901" cy="367924"/>
          </a:xfrm>
          <a:custGeom>
            <a:rect b="b" l="l" r="r" t="t"/>
            <a:pathLst>
              <a:path extrusionOk="0" h="11512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6" name="Google Shape;946;p20"/>
          <p:cNvSpPr/>
          <p:nvPr/>
        </p:nvSpPr>
        <p:spPr>
          <a:xfrm rot="5400000">
            <a:off x="6935668" y="-503"/>
            <a:ext cx="366901" cy="367924"/>
          </a:xfrm>
          <a:custGeom>
            <a:rect b="b" l="l" r="r" t="t"/>
            <a:pathLst>
              <a:path extrusionOk="0" h="11512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"/>
          <p:cNvSpPr txBox="1"/>
          <p:nvPr>
            <p:ph type="title"/>
          </p:nvPr>
        </p:nvSpPr>
        <p:spPr>
          <a:xfrm>
            <a:off x="3480300" y="1637100"/>
            <a:ext cx="3734100" cy="7347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74" name="Google Shape;74;p3"/>
          <p:cNvSpPr/>
          <p:nvPr/>
        </p:nvSpPr>
        <p:spPr>
          <a:xfrm>
            <a:off x="0" y="4408664"/>
            <a:ext cx="366901" cy="366933"/>
          </a:xfrm>
          <a:custGeom>
            <a:rect b="b" l="l" r="r" t="t"/>
            <a:pathLst>
              <a:path extrusionOk="0" h="11481" w="11480">
                <a:moveTo>
                  <a:pt x="0" y="1"/>
                </a:moveTo>
                <a:lnTo>
                  <a:pt x="0" y="11480"/>
                </a:lnTo>
                <a:lnTo>
                  <a:pt x="11479" y="11480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3"/>
          <p:cNvSpPr/>
          <p:nvPr/>
        </p:nvSpPr>
        <p:spPr>
          <a:xfrm>
            <a:off x="0" y="4040783"/>
            <a:ext cx="366901" cy="367924"/>
          </a:xfrm>
          <a:custGeom>
            <a:rect b="b" l="l" r="r" t="t"/>
            <a:pathLst>
              <a:path extrusionOk="0" h="11512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3"/>
          <p:cNvSpPr/>
          <p:nvPr/>
        </p:nvSpPr>
        <p:spPr>
          <a:xfrm>
            <a:off x="0" y="2571207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3"/>
          <p:cNvSpPr/>
          <p:nvPr/>
        </p:nvSpPr>
        <p:spPr>
          <a:xfrm>
            <a:off x="0" y="2204316"/>
            <a:ext cx="366901" cy="366933"/>
          </a:xfrm>
          <a:custGeom>
            <a:rect b="b" l="l" r="r" t="t"/>
            <a:pathLst>
              <a:path extrusionOk="0" h="11481" w="11480">
                <a:moveTo>
                  <a:pt x="0" y="1"/>
                </a:moveTo>
                <a:lnTo>
                  <a:pt x="0" y="11480"/>
                </a:lnTo>
                <a:lnTo>
                  <a:pt x="11479" y="11480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3"/>
          <p:cNvSpPr/>
          <p:nvPr/>
        </p:nvSpPr>
        <p:spPr>
          <a:xfrm>
            <a:off x="0" y="1101631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1"/>
                </a:moveTo>
                <a:lnTo>
                  <a:pt x="0" y="11513"/>
                </a:lnTo>
                <a:lnTo>
                  <a:pt x="11479" y="11513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3"/>
          <p:cNvSpPr/>
          <p:nvPr/>
        </p:nvSpPr>
        <p:spPr>
          <a:xfrm>
            <a:off x="0" y="734772"/>
            <a:ext cx="366901" cy="366901"/>
          </a:xfrm>
          <a:custGeom>
            <a:rect b="b" l="l" r="r" t="t"/>
            <a:pathLst>
              <a:path extrusionOk="0" h="11480" w="11480">
                <a:moveTo>
                  <a:pt x="0" y="0"/>
                </a:moveTo>
                <a:lnTo>
                  <a:pt x="0" y="11480"/>
                </a:lnTo>
                <a:lnTo>
                  <a:pt x="11479" y="11480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3"/>
          <p:cNvSpPr/>
          <p:nvPr/>
        </p:nvSpPr>
        <p:spPr>
          <a:xfrm>
            <a:off x="0" y="0"/>
            <a:ext cx="366901" cy="366901"/>
          </a:xfrm>
          <a:custGeom>
            <a:rect b="b" l="l" r="r" t="t"/>
            <a:pathLst>
              <a:path extrusionOk="0" h="11480" w="11480">
                <a:moveTo>
                  <a:pt x="0" y="0"/>
                </a:moveTo>
                <a:lnTo>
                  <a:pt x="0" y="11479"/>
                </a:lnTo>
                <a:lnTo>
                  <a:pt x="11479" y="11479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3"/>
          <p:cNvSpPr/>
          <p:nvPr/>
        </p:nvSpPr>
        <p:spPr>
          <a:xfrm>
            <a:off x="366900" y="4775555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3"/>
          <p:cNvSpPr/>
          <p:nvPr/>
        </p:nvSpPr>
        <p:spPr>
          <a:xfrm>
            <a:off x="366900" y="4408664"/>
            <a:ext cx="366901" cy="366933"/>
          </a:xfrm>
          <a:custGeom>
            <a:rect b="b" l="l" r="r" t="t"/>
            <a:pathLst>
              <a:path extrusionOk="0" h="11481" w="11480">
                <a:moveTo>
                  <a:pt x="0" y="1"/>
                </a:moveTo>
                <a:lnTo>
                  <a:pt x="0" y="11480"/>
                </a:lnTo>
                <a:lnTo>
                  <a:pt x="11479" y="11480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3"/>
          <p:cNvSpPr/>
          <p:nvPr/>
        </p:nvSpPr>
        <p:spPr>
          <a:xfrm>
            <a:off x="366900" y="2204316"/>
            <a:ext cx="366901" cy="366933"/>
          </a:xfrm>
          <a:custGeom>
            <a:rect b="b" l="l" r="r" t="t"/>
            <a:pathLst>
              <a:path extrusionOk="0" h="11481" w="11480">
                <a:moveTo>
                  <a:pt x="0" y="1"/>
                </a:moveTo>
                <a:lnTo>
                  <a:pt x="0" y="11480"/>
                </a:lnTo>
                <a:lnTo>
                  <a:pt x="11479" y="11480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3"/>
          <p:cNvSpPr/>
          <p:nvPr/>
        </p:nvSpPr>
        <p:spPr>
          <a:xfrm>
            <a:off x="366900" y="1836435"/>
            <a:ext cx="366901" cy="367924"/>
          </a:xfrm>
          <a:custGeom>
            <a:rect b="b" l="l" r="r" t="t"/>
            <a:pathLst>
              <a:path extrusionOk="0" h="11512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3"/>
          <p:cNvSpPr/>
          <p:nvPr/>
        </p:nvSpPr>
        <p:spPr>
          <a:xfrm>
            <a:off x="366900" y="1101631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1"/>
                </a:moveTo>
                <a:lnTo>
                  <a:pt x="0" y="11513"/>
                </a:lnTo>
                <a:lnTo>
                  <a:pt x="11479" y="11513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3"/>
          <p:cNvSpPr/>
          <p:nvPr/>
        </p:nvSpPr>
        <p:spPr>
          <a:xfrm>
            <a:off x="366900" y="366859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3"/>
          <p:cNvSpPr/>
          <p:nvPr/>
        </p:nvSpPr>
        <p:spPr>
          <a:xfrm>
            <a:off x="366900" y="0"/>
            <a:ext cx="366901" cy="366901"/>
          </a:xfrm>
          <a:custGeom>
            <a:rect b="b" l="l" r="r" t="t"/>
            <a:pathLst>
              <a:path extrusionOk="0" h="11480" w="11480">
                <a:moveTo>
                  <a:pt x="0" y="0"/>
                </a:moveTo>
                <a:lnTo>
                  <a:pt x="0" y="11479"/>
                </a:lnTo>
                <a:lnTo>
                  <a:pt x="11479" y="11479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3"/>
          <p:cNvSpPr/>
          <p:nvPr/>
        </p:nvSpPr>
        <p:spPr>
          <a:xfrm>
            <a:off x="0" y="3306989"/>
            <a:ext cx="366901" cy="366933"/>
          </a:xfrm>
          <a:custGeom>
            <a:rect b="b" l="l" r="r" t="t"/>
            <a:pathLst>
              <a:path extrusionOk="0" h="11481" w="11480">
                <a:moveTo>
                  <a:pt x="0" y="1"/>
                </a:moveTo>
                <a:lnTo>
                  <a:pt x="0" y="11480"/>
                </a:lnTo>
                <a:lnTo>
                  <a:pt x="11479" y="11480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3"/>
          <p:cNvSpPr/>
          <p:nvPr/>
        </p:nvSpPr>
        <p:spPr>
          <a:xfrm>
            <a:off x="366900" y="3306989"/>
            <a:ext cx="366901" cy="366933"/>
          </a:xfrm>
          <a:custGeom>
            <a:rect b="b" l="l" r="r" t="t"/>
            <a:pathLst>
              <a:path extrusionOk="0" h="11481" w="11480">
                <a:moveTo>
                  <a:pt x="0" y="1"/>
                </a:moveTo>
                <a:lnTo>
                  <a:pt x="0" y="11480"/>
                </a:lnTo>
                <a:lnTo>
                  <a:pt x="11479" y="11480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3"/>
          <p:cNvSpPr/>
          <p:nvPr/>
        </p:nvSpPr>
        <p:spPr>
          <a:xfrm>
            <a:off x="366900" y="2939108"/>
            <a:ext cx="366901" cy="367924"/>
          </a:xfrm>
          <a:custGeom>
            <a:rect b="b" l="l" r="r" t="t"/>
            <a:pathLst>
              <a:path extrusionOk="0" h="11512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3"/>
          <p:cNvSpPr/>
          <p:nvPr/>
        </p:nvSpPr>
        <p:spPr>
          <a:xfrm>
            <a:off x="366900" y="1469047"/>
            <a:ext cx="366901" cy="367924"/>
          </a:xfrm>
          <a:custGeom>
            <a:rect b="b" l="l" r="r" t="t"/>
            <a:pathLst>
              <a:path extrusionOk="0" h="11512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3"/>
          <p:cNvSpPr/>
          <p:nvPr/>
        </p:nvSpPr>
        <p:spPr>
          <a:xfrm flipH="1">
            <a:off x="8777222" y="4408664"/>
            <a:ext cx="366901" cy="366933"/>
          </a:xfrm>
          <a:custGeom>
            <a:rect b="b" l="l" r="r" t="t"/>
            <a:pathLst>
              <a:path extrusionOk="0" h="11481" w="11480">
                <a:moveTo>
                  <a:pt x="0" y="1"/>
                </a:moveTo>
                <a:lnTo>
                  <a:pt x="0" y="11480"/>
                </a:lnTo>
                <a:lnTo>
                  <a:pt x="11479" y="11480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3"/>
          <p:cNvSpPr/>
          <p:nvPr/>
        </p:nvSpPr>
        <p:spPr>
          <a:xfrm flipH="1">
            <a:off x="8410322" y="4775555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"/>
          <p:cNvSpPr/>
          <p:nvPr/>
        </p:nvSpPr>
        <p:spPr>
          <a:xfrm flipH="1">
            <a:off x="8410322" y="4040783"/>
            <a:ext cx="366901" cy="367924"/>
          </a:xfrm>
          <a:custGeom>
            <a:rect b="b" l="l" r="r" t="t"/>
            <a:pathLst>
              <a:path extrusionOk="0" h="11512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3"/>
          <p:cNvSpPr/>
          <p:nvPr/>
        </p:nvSpPr>
        <p:spPr>
          <a:xfrm flipH="1">
            <a:off x="8777222" y="3673880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3"/>
          <p:cNvSpPr/>
          <p:nvPr/>
        </p:nvSpPr>
        <p:spPr>
          <a:xfrm flipH="1" rot="-5400000">
            <a:off x="8042899" y="4408177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3"/>
          <p:cNvSpPr/>
          <p:nvPr/>
        </p:nvSpPr>
        <p:spPr>
          <a:xfrm flipH="1" rot="-5400000">
            <a:off x="7675497" y="4775589"/>
            <a:ext cx="366901" cy="366933"/>
          </a:xfrm>
          <a:custGeom>
            <a:rect b="b" l="l" r="r" t="t"/>
            <a:pathLst>
              <a:path extrusionOk="0" h="11481" w="11480">
                <a:moveTo>
                  <a:pt x="0" y="1"/>
                </a:moveTo>
                <a:lnTo>
                  <a:pt x="0" y="11480"/>
                </a:lnTo>
                <a:lnTo>
                  <a:pt x="11479" y="11480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3"/>
          <p:cNvSpPr/>
          <p:nvPr/>
        </p:nvSpPr>
        <p:spPr>
          <a:xfrm flipH="1">
            <a:off x="8777172" y="4775555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3"/>
          <p:cNvSpPr/>
          <p:nvPr/>
        </p:nvSpPr>
        <p:spPr>
          <a:xfrm flipH="1" rot="-5400000">
            <a:off x="7308110" y="4775589"/>
            <a:ext cx="366901" cy="366933"/>
          </a:xfrm>
          <a:custGeom>
            <a:rect b="b" l="l" r="r" t="t"/>
            <a:pathLst>
              <a:path extrusionOk="0" h="11481" w="11480">
                <a:moveTo>
                  <a:pt x="0" y="1"/>
                </a:moveTo>
                <a:lnTo>
                  <a:pt x="0" y="11480"/>
                </a:lnTo>
                <a:lnTo>
                  <a:pt x="11479" y="11480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3"/>
          <p:cNvSpPr/>
          <p:nvPr/>
        </p:nvSpPr>
        <p:spPr>
          <a:xfrm flipH="1">
            <a:off x="8777225" y="1469519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3"/>
          <p:cNvSpPr/>
          <p:nvPr/>
        </p:nvSpPr>
        <p:spPr>
          <a:xfrm flipH="1">
            <a:off x="8777225" y="1102629"/>
            <a:ext cx="366901" cy="366933"/>
          </a:xfrm>
          <a:custGeom>
            <a:rect b="b" l="l" r="r" t="t"/>
            <a:pathLst>
              <a:path extrusionOk="0" h="11481" w="11480">
                <a:moveTo>
                  <a:pt x="0" y="1"/>
                </a:moveTo>
                <a:lnTo>
                  <a:pt x="0" y="11480"/>
                </a:lnTo>
                <a:lnTo>
                  <a:pt x="11479" y="11480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3"/>
          <p:cNvSpPr/>
          <p:nvPr/>
        </p:nvSpPr>
        <p:spPr>
          <a:xfrm flipH="1">
            <a:off x="8410325" y="1469519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3"/>
          <p:cNvSpPr/>
          <p:nvPr/>
        </p:nvSpPr>
        <p:spPr>
          <a:xfrm flipH="1">
            <a:off x="8777225" y="2572192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3"/>
          <p:cNvSpPr/>
          <p:nvPr/>
        </p:nvSpPr>
        <p:spPr>
          <a:xfrm flipH="1">
            <a:off x="8777225" y="2205302"/>
            <a:ext cx="366901" cy="366933"/>
          </a:xfrm>
          <a:custGeom>
            <a:rect b="b" l="l" r="r" t="t"/>
            <a:pathLst>
              <a:path extrusionOk="0" h="11481" w="11480">
                <a:moveTo>
                  <a:pt x="0" y="1"/>
                </a:moveTo>
                <a:lnTo>
                  <a:pt x="0" y="11480"/>
                </a:lnTo>
                <a:lnTo>
                  <a:pt x="11479" y="11480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3"/>
          <p:cNvSpPr/>
          <p:nvPr/>
        </p:nvSpPr>
        <p:spPr>
          <a:xfrm flipH="1">
            <a:off x="8410325" y="2205302"/>
            <a:ext cx="366901" cy="366933"/>
          </a:xfrm>
          <a:custGeom>
            <a:rect b="b" l="l" r="r" t="t"/>
            <a:pathLst>
              <a:path extrusionOk="0" h="11481" w="11480">
                <a:moveTo>
                  <a:pt x="0" y="1"/>
                </a:moveTo>
                <a:lnTo>
                  <a:pt x="0" y="11480"/>
                </a:lnTo>
                <a:lnTo>
                  <a:pt x="11479" y="11480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3"/>
          <p:cNvSpPr/>
          <p:nvPr/>
        </p:nvSpPr>
        <p:spPr>
          <a:xfrm flipH="1">
            <a:off x="8410325" y="1837420"/>
            <a:ext cx="366901" cy="367924"/>
          </a:xfrm>
          <a:custGeom>
            <a:rect b="b" l="l" r="r" t="t"/>
            <a:pathLst>
              <a:path extrusionOk="0" h="11512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3"/>
          <p:cNvSpPr/>
          <p:nvPr/>
        </p:nvSpPr>
        <p:spPr>
          <a:xfrm rot="5400000">
            <a:off x="734308" y="-508"/>
            <a:ext cx="366901" cy="367924"/>
          </a:xfrm>
          <a:custGeom>
            <a:rect b="b" l="l" r="r" t="t"/>
            <a:pathLst>
              <a:path extrusionOk="0" h="11512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3"/>
          <p:cNvSpPr/>
          <p:nvPr/>
        </p:nvSpPr>
        <p:spPr>
          <a:xfrm rot="5400000">
            <a:off x="1836482" y="4"/>
            <a:ext cx="366901" cy="366901"/>
          </a:xfrm>
          <a:custGeom>
            <a:rect b="b" l="l" r="r" t="t"/>
            <a:pathLst>
              <a:path extrusionOk="0" h="11480" w="11480">
                <a:moveTo>
                  <a:pt x="0" y="0"/>
                </a:moveTo>
                <a:lnTo>
                  <a:pt x="0" y="11480"/>
                </a:lnTo>
                <a:lnTo>
                  <a:pt x="11479" y="11480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3"/>
          <p:cNvSpPr/>
          <p:nvPr/>
        </p:nvSpPr>
        <p:spPr>
          <a:xfrm rot="5400000">
            <a:off x="2203868" y="-524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3"/>
          <p:cNvSpPr/>
          <p:nvPr/>
        </p:nvSpPr>
        <p:spPr>
          <a:xfrm rot="5400000">
            <a:off x="2571254" y="4"/>
            <a:ext cx="366901" cy="366901"/>
          </a:xfrm>
          <a:custGeom>
            <a:rect b="b" l="l" r="r" t="t"/>
            <a:pathLst>
              <a:path extrusionOk="0" h="11480" w="11480">
                <a:moveTo>
                  <a:pt x="0" y="0"/>
                </a:moveTo>
                <a:lnTo>
                  <a:pt x="0" y="11479"/>
                </a:lnTo>
                <a:lnTo>
                  <a:pt x="11479" y="11479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3"/>
          <p:cNvSpPr/>
          <p:nvPr/>
        </p:nvSpPr>
        <p:spPr>
          <a:xfrm rot="5400000">
            <a:off x="1469096" y="366376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1"/>
                </a:moveTo>
                <a:lnTo>
                  <a:pt x="0" y="11513"/>
                </a:lnTo>
                <a:lnTo>
                  <a:pt x="11479" y="11513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3"/>
          <p:cNvSpPr/>
          <p:nvPr/>
        </p:nvSpPr>
        <p:spPr>
          <a:xfrm rot="5400000">
            <a:off x="1836482" y="366904"/>
            <a:ext cx="366901" cy="366901"/>
          </a:xfrm>
          <a:custGeom>
            <a:rect b="b" l="l" r="r" t="t"/>
            <a:pathLst>
              <a:path extrusionOk="0" h="11480" w="11480">
                <a:moveTo>
                  <a:pt x="0" y="0"/>
                </a:moveTo>
                <a:lnTo>
                  <a:pt x="0" y="11480"/>
                </a:lnTo>
                <a:lnTo>
                  <a:pt x="11479" y="11480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3"/>
          <p:cNvSpPr/>
          <p:nvPr/>
        </p:nvSpPr>
        <p:spPr>
          <a:xfrm rot="5400000">
            <a:off x="1101695" y="366392"/>
            <a:ext cx="366901" cy="367924"/>
          </a:xfrm>
          <a:custGeom>
            <a:rect b="b" l="l" r="r" t="t"/>
            <a:pathLst>
              <a:path extrusionOk="0" h="11512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3"/>
          <p:cNvSpPr/>
          <p:nvPr/>
        </p:nvSpPr>
        <p:spPr>
          <a:xfrm rot="-5400000">
            <a:off x="6940705" y="4776619"/>
            <a:ext cx="366901" cy="366933"/>
          </a:xfrm>
          <a:custGeom>
            <a:rect b="b" l="l" r="r" t="t"/>
            <a:pathLst>
              <a:path extrusionOk="0" h="11481" w="11480">
                <a:moveTo>
                  <a:pt x="0" y="1"/>
                </a:moveTo>
                <a:lnTo>
                  <a:pt x="0" y="11480"/>
                </a:lnTo>
                <a:lnTo>
                  <a:pt x="11479" y="11480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3"/>
          <p:cNvSpPr/>
          <p:nvPr/>
        </p:nvSpPr>
        <p:spPr>
          <a:xfrm rot="-5400000">
            <a:off x="6573319" y="4776124"/>
            <a:ext cx="366901" cy="367924"/>
          </a:xfrm>
          <a:custGeom>
            <a:rect b="b" l="l" r="r" t="t"/>
            <a:pathLst>
              <a:path extrusionOk="0" h="11512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3"/>
          <p:cNvSpPr/>
          <p:nvPr/>
        </p:nvSpPr>
        <p:spPr>
          <a:xfrm rot="-5400000">
            <a:off x="5103759" y="4776108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3"/>
          <p:cNvSpPr/>
          <p:nvPr/>
        </p:nvSpPr>
        <p:spPr>
          <a:xfrm rot="-5400000">
            <a:off x="4368971" y="4776124"/>
            <a:ext cx="366901" cy="367924"/>
          </a:xfrm>
          <a:custGeom>
            <a:rect b="b" l="l" r="r" t="t"/>
            <a:pathLst>
              <a:path extrusionOk="0" h="11512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3"/>
          <p:cNvSpPr/>
          <p:nvPr/>
        </p:nvSpPr>
        <p:spPr>
          <a:xfrm rot="-5400000">
            <a:off x="3634183" y="4776108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1"/>
                </a:moveTo>
                <a:lnTo>
                  <a:pt x="0" y="11513"/>
                </a:lnTo>
                <a:lnTo>
                  <a:pt x="11479" y="11513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3"/>
          <p:cNvSpPr/>
          <p:nvPr/>
        </p:nvSpPr>
        <p:spPr>
          <a:xfrm rot="-5400000">
            <a:off x="3266797" y="4776635"/>
            <a:ext cx="366901" cy="366901"/>
          </a:xfrm>
          <a:custGeom>
            <a:rect b="b" l="l" r="r" t="t"/>
            <a:pathLst>
              <a:path extrusionOk="0" h="11480" w="11480">
                <a:moveTo>
                  <a:pt x="0" y="0"/>
                </a:moveTo>
                <a:lnTo>
                  <a:pt x="0" y="11480"/>
                </a:lnTo>
                <a:lnTo>
                  <a:pt x="11479" y="11480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3"/>
          <p:cNvSpPr/>
          <p:nvPr/>
        </p:nvSpPr>
        <p:spPr>
          <a:xfrm rot="-5400000">
            <a:off x="2899411" y="4776108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3"/>
          <p:cNvSpPr/>
          <p:nvPr/>
        </p:nvSpPr>
        <p:spPr>
          <a:xfrm rot="-5400000">
            <a:off x="2532025" y="4776635"/>
            <a:ext cx="366901" cy="366901"/>
          </a:xfrm>
          <a:custGeom>
            <a:rect b="b" l="l" r="r" t="t"/>
            <a:pathLst>
              <a:path extrusionOk="0" h="11480" w="11480">
                <a:moveTo>
                  <a:pt x="0" y="0"/>
                </a:moveTo>
                <a:lnTo>
                  <a:pt x="0" y="11479"/>
                </a:lnTo>
                <a:lnTo>
                  <a:pt x="11479" y="11479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3"/>
          <p:cNvSpPr/>
          <p:nvPr/>
        </p:nvSpPr>
        <p:spPr>
          <a:xfrm rot="-5400000">
            <a:off x="4736357" y="4409719"/>
            <a:ext cx="366901" cy="366933"/>
          </a:xfrm>
          <a:custGeom>
            <a:rect b="b" l="l" r="r" t="t"/>
            <a:pathLst>
              <a:path extrusionOk="0" h="11481" w="11480">
                <a:moveTo>
                  <a:pt x="0" y="1"/>
                </a:moveTo>
                <a:lnTo>
                  <a:pt x="0" y="11480"/>
                </a:lnTo>
                <a:lnTo>
                  <a:pt x="11479" y="11480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3"/>
          <p:cNvSpPr/>
          <p:nvPr/>
        </p:nvSpPr>
        <p:spPr>
          <a:xfrm rot="-5400000">
            <a:off x="2899411" y="4409208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3"/>
          <p:cNvSpPr/>
          <p:nvPr/>
        </p:nvSpPr>
        <p:spPr>
          <a:xfrm rot="-5400000">
            <a:off x="5839030" y="4776619"/>
            <a:ext cx="366901" cy="366933"/>
          </a:xfrm>
          <a:custGeom>
            <a:rect b="b" l="l" r="r" t="t"/>
            <a:pathLst>
              <a:path extrusionOk="0" h="11481" w="11480">
                <a:moveTo>
                  <a:pt x="0" y="1"/>
                </a:moveTo>
                <a:lnTo>
                  <a:pt x="0" y="11480"/>
                </a:lnTo>
                <a:lnTo>
                  <a:pt x="11479" y="11480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3"/>
          <p:cNvSpPr/>
          <p:nvPr/>
        </p:nvSpPr>
        <p:spPr>
          <a:xfrm rot="-5400000">
            <a:off x="6206432" y="4409208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3"/>
          <p:cNvSpPr/>
          <p:nvPr/>
        </p:nvSpPr>
        <p:spPr>
          <a:xfrm rot="-5400000">
            <a:off x="1797250" y="4776635"/>
            <a:ext cx="366901" cy="366901"/>
          </a:xfrm>
          <a:custGeom>
            <a:rect b="b" l="l" r="r" t="t"/>
            <a:pathLst>
              <a:path extrusionOk="0" h="11480" w="11480">
                <a:moveTo>
                  <a:pt x="0" y="0"/>
                </a:moveTo>
                <a:lnTo>
                  <a:pt x="0" y="11479"/>
                </a:lnTo>
                <a:lnTo>
                  <a:pt x="11479" y="11479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3"/>
          <p:cNvSpPr/>
          <p:nvPr/>
        </p:nvSpPr>
        <p:spPr>
          <a:xfrm rot="10800000">
            <a:off x="7308630" y="4041780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1"/>
                </a:moveTo>
                <a:lnTo>
                  <a:pt x="0" y="11513"/>
                </a:lnTo>
                <a:lnTo>
                  <a:pt x="11479" y="11513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3"/>
          <p:cNvSpPr/>
          <p:nvPr/>
        </p:nvSpPr>
        <p:spPr>
          <a:xfrm rot="10800000">
            <a:off x="6940705" y="4409205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1"/>
                </a:moveTo>
                <a:lnTo>
                  <a:pt x="0" y="11513"/>
                </a:lnTo>
                <a:lnTo>
                  <a:pt x="11479" y="11513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3"/>
          <p:cNvSpPr/>
          <p:nvPr/>
        </p:nvSpPr>
        <p:spPr>
          <a:xfrm rot="5400000">
            <a:off x="2938129" y="366879"/>
            <a:ext cx="366901" cy="366901"/>
          </a:xfrm>
          <a:custGeom>
            <a:rect b="b" l="l" r="r" t="t"/>
            <a:pathLst>
              <a:path extrusionOk="0" h="11480" w="11480">
                <a:moveTo>
                  <a:pt x="0" y="0"/>
                </a:moveTo>
                <a:lnTo>
                  <a:pt x="0" y="11479"/>
                </a:lnTo>
                <a:lnTo>
                  <a:pt x="11479" y="11479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3"/>
          <p:cNvSpPr txBox="1"/>
          <p:nvPr>
            <p:ph idx="1" type="subTitle"/>
          </p:nvPr>
        </p:nvSpPr>
        <p:spPr>
          <a:xfrm>
            <a:off x="3480300" y="2371800"/>
            <a:ext cx="3734100" cy="11346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3"/>
          <p:cNvSpPr txBox="1"/>
          <p:nvPr>
            <p:ph hasCustomPrompt="1" idx="2" type="title"/>
          </p:nvPr>
        </p:nvSpPr>
        <p:spPr>
          <a:xfrm>
            <a:off x="2009700" y="1633500"/>
            <a:ext cx="1470600" cy="18765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Bitter"/>
              <a:buNone/>
              <a:defRPr b="1" sz="6000">
                <a:solidFill>
                  <a:schemeClr val="dk2"/>
                </a:solidFill>
                <a:latin typeface="Bitter"/>
                <a:ea typeface="Bitter"/>
                <a:cs typeface="Bitter"/>
                <a:sym typeface="Bitter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Bitter"/>
              <a:buNone/>
              <a:defRPr b="1" sz="6000">
                <a:solidFill>
                  <a:schemeClr val="dk2"/>
                </a:solidFill>
                <a:latin typeface="Bitter"/>
                <a:ea typeface="Bitter"/>
                <a:cs typeface="Bitter"/>
                <a:sym typeface="Bitter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Bitter"/>
              <a:buNone/>
              <a:defRPr b="1" sz="6000">
                <a:solidFill>
                  <a:schemeClr val="dk2"/>
                </a:solidFill>
                <a:latin typeface="Bitter"/>
                <a:ea typeface="Bitter"/>
                <a:cs typeface="Bitter"/>
                <a:sym typeface="Bitter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Bitter"/>
              <a:buNone/>
              <a:defRPr b="1" sz="6000">
                <a:solidFill>
                  <a:schemeClr val="dk2"/>
                </a:solidFill>
                <a:latin typeface="Bitter"/>
                <a:ea typeface="Bitter"/>
                <a:cs typeface="Bitter"/>
                <a:sym typeface="Bitter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Bitter"/>
              <a:buNone/>
              <a:defRPr b="1" sz="6000">
                <a:solidFill>
                  <a:schemeClr val="dk2"/>
                </a:solidFill>
                <a:latin typeface="Bitter"/>
                <a:ea typeface="Bitter"/>
                <a:cs typeface="Bitter"/>
                <a:sym typeface="Bitter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Bitter"/>
              <a:buNone/>
              <a:defRPr b="1" sz="6000">
                <a:solidFill>
                  <a:schemeClr val="dk2"/>
                </a:solidFill>
                <a:latin typeface="Bitter"/>
                <a:ea typeface="Bitter"/>
                <a:cs typeface="Bitter"/>
                <a:sym typeface="Bitter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Bitter"/>
              <a:buNone/>
              <a:defRPr b="1" sz="6000">
                <a:solidFill>
                  <a:schemeClr val="dk2"/>
                </a:solidFill>
                <a:latin typeface="Bitter"/>
                <a:ea typeface="Bitter"/>
                <a:cs typeface="Bitter"/>
                <a:sym typeface="Bitter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Bitter"/>
              <a:buNone/>
              <a:defRPr b="1" sz="6000">
                <a:solidFill>
                  <a:schemeClr val="dk2"/>
                </a:solidFill>
                <a:latin typeface="Bitter"/>
                <a:ea typeface="Bitter"/>
                <a:cs typeface="Bitter"/>
                <a:sym typeface="Bitter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Bitter"/>
              <a:buNone/>
              <a:defRPr b="1" sz="6000">
                <a:solidFill>
                  <a:schemeClr val="dk2"/>
                </a:solidFill>
                <a:latin typeface="Bitter"/>
                <a:ea typeface="Bitter"/>
                <a:cs typeface="Bitter"/>
                <a:sym typeface="Bitter"/>
              </a:defRPr>
            </a:lvl9pPr>
          </a:lstStyle>
          <a:p>
            <a:r>
              <a:t>xx%</a:t>
            </a:r>
          </a:p>
        </p:txBody>
      </p:sp>
      <p:sp>
        <p:nvSpPr>
          <p:cNvPr id="132" name="Google Shape;132;p3"/>
          <p:cNvSpPr/>
          <p:nvPr/>
        </p:nvSpPr>
        <p:spPr>
          <a:xfrm rot="5400000">
            <a:off x="7675032" y="954"/>
            <a:ext cx="366901" cy="366901"/>
          </a:xfrm>
          <a:custGeom>
            <a:rect b="b" l="l" r="r" t="t"/>
            <a:pathLst>
              <a:path extrusionOk="0" h="11480" w="11480">
                <a:moveTo>
                  <a:pt x="0" y="0"/>
                </a:moveTo>
                <a:lnTo>
                  <a:pt x="0" y="11480"/>
                </a:lnTo>
                <a:lnTo>
                  <a:pt x="11479" y="11480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3"/>
          <p:cNvSpPr/>
          <p:nvPr/>
        </p:nvSpPr>
        <p:spPr>
          <a:xfrm rot="5400000">
            <a:off x="8042418" y="426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3"/>
          <p:cNvSpPr/>
          <p:nvPr/>
        </p:nvSpPr>
        <p:spPr>
          <a:xfrm rot="5400000">
            <a:off x="8409804" y="954"/>
            <a:ext cx="366901" cy="366901"/>
          </a:xfrm>
          <a:custGeom>
            <a:rect b="b" l="l" r="r" t="t"/>
            <a:pathLst>
              <a:path extrusionOk="0" h="11480" w="11480">
                <a:moveTo>
                  <a:pt x="0" y="0"/>
                </a:moveTo>
                <a:lnTo>
                  <a:pt x="0" y="11479"/>
                </a:lnTo>
                <a:lnTo>
                  <a:pt x="11479" y="11479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3"/>
          <p:cNvSpPr/>
          <p:nvPr/>
        </p:nvSpPr>
        <p:spPr>
          <a:xfrm rot="5400000">
            <a:off x="7675032" y="367854"/>
            <a:ext cx="366901" cy="366901"/>
          </a:xfrm>
          <a:custGeom>
            <a:rect b="b" l="l" r="r" t="t"/>
            <a:pathLst>
              <a:path extrusionOk="0" h="11480" w="11480">
                <a:moveTo>
                  <a:pt x="0" y="0"/>
                </a:moveTo>
                <a:lnTo>
                  <a:pt x="0" y="11480"/>
                </a:lnTo>
                <a:lnTo>
                  <a:pt x="11479" y="11480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3"/>
          <p:cNvSpPr/>
          <p:nvPr/>
        </p:nvSpPr>
        <p:spPr>
          <a:xfrm rot="5400000">
            <a:off x="8776679" y="367829"/>
            <a:ext cx="366901" cy="366901"/>
          </a:xfrm>
          <a:custGeom>
            <a:rect b="b" l="l" r="r" t="t"/>
            <a:pathLst>
              <a:path extrusionOk="0" h="11480" w="11480">
                <a:moveTo>
                  <a:pt x="0" y="0"/>
                </a:moveTo>
                <a:lnTo>
                  <a:pt x="0" y="11479"/>
                </a:lnTo>
                <a:lnTo>
                  <a:pt x="11479" y="11479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3"/>
          <p:cNvSpPr/>
          <p:nvPr/>
        </p:nvSpPr>
        <p:spPr>
          <a:xfrm rot="5400000">
            <a:off x="7308182" y="954"/>
            <a:ext cx="366901" cy="366901"/>
          </a:xfrm>
          <a:custGeom>
            <a:rect b="b" l="l" r="r" t="t"/>
            <a:pathLst>
              <a:path extrusionOk="0" h="11480" w="11480">
                <a:moveTo>
                  <a:pt x="0" y="0"/>
                </a:moveTo>
                <a:lnTo>
                  <a:pt x="0" y="11480"/>
                </a:lnTo>
                <a:lnTo>
                  <a:pt x="11479" y="11480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3"/>
          <p:cNvSpPr/>
          <p:nvPr/>
        </p:nvSpPr>
        <p:spPr>
          <a:xfrm rot="5400000">
            <a:off x="6940257" y="954"/>
            <a:ext cx="366901" cy="366901"/>
          </a:xfrm>
          <a:custGeom>
            <a:rect b="b" l="l" r="r" t="t"/>
            <a:pathLst>
              <a:path extrusionOk="0" h="11480" w="11480">
                <a:moveTo>
                  <a:pt x="0" y="0"/>
                </a:moveTo>
                <a:lnTo>
                  <a:pt x="0" y="11480"/>
                </a:lnTo>
                <a:lnTo>
                  <a:pt x="11479" y="11480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2_1">
    <p:spTree>
      <p:nvGrpSpPr>
        <p:cNvPr id="947" name="Shape 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" name="Google Shape;948;p21"/>
          <p:cNvSpPr txBox="1"/>
          <p:nvPr>
            <p:ph type="title"/>
          </p:nvPr>
        </p:nvSpPr>
        <p:spPr>
          <a:xfrm>
            <a:off x="1111900" y="1596425"/>
            <a:ext cx="3273000" cy="91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49" name="Google Shape;949;p21"/>
          <p:cNvSpPr/>
          <p:nvPr/>
        </p:nvSpPr>
        <p:spPr>
          <a:xfrm>
            <a:off x="0" y="1836435"/>
            <a:ext cx="366901" cy="367924"/>
          </a:xfrm>
          <a:custGeom>
            <a:rect b="b" l="l" r="r" t="t"/>
            <a:pathLst>
              <a:path extrusionOk="0" h="11512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0" name="Google Shape;950;p21"/>
          <p:cNvSpPr/>
          <p:nvPr/>
        </p:nvSpPr>
        <p:spPr>
          <a:xfrm flipH="1">
            <a:off x="366900" y="366859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1" name="Google Shape;951;p21"/>
          <p:cNvSpPr/>
          <p:nvPr/>
        </p:nvSpPr>
        <p:spPr>
          <a:xfrm flipH="1">
            <a:off x="366900" y="0"/>
            <a:ext cx="366901" cy="366901"/>
          </a:xfrm>
          <a:custGeom>
            <a:rect b="b" l="l" r="r" t="t"/>
            <a:pathLst>
              <a:path extrusionOk="0" h="11480" w="11480">
                <a:moveTo>
                  <a:pt x="0" y="0"/>
                </a:moveTo>
                <a:lnTo>
                  <a:pt x="0" y="11479"/>
                </a:lnTo>
                <a:lnTo>
                  <a:pt x="11479" y="11479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2" name="Google Shape;952;p21"/>
          <p:cNvSpPr/>
          <p:nvPr/>
        </p:nvSpPr>
        <p:spPr>
          <a:xfrm flipH="1">
            <a:off x="0" y="4775555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3" name="Google Shape;953;p21"/>
          <p:cNvSpPr/>
          <p:nvPr/>
        </p:nvSpPr>
        <p:spPr>
          <a:xfrm flipH="1">
            <a:off x="0" y="4408664"/>
            <a:ext cx="366901" cy="366933"/>
          </a:xfrm>
          <a:custGeom>
            <a:rect b="b" l="l" r="r" t="t"/>
            <a:pathLst>
              <a:path extrusionOk="0" h="11481" w="11480">
                <a:moveTo>
                  <a:pt x="0" y="1"/>
                </a:moveTo>
                <a:lnTo>
                  <a:pt x="0" y="11480"/>
                </a:lnTo>
                <a:lnTo>
                  <a:pt x="11479" y="11480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4" name="Google Shape;954;p21"/>
          <p:cNvSpPr/>
          <p:nvPr/>
        </p:nvSpPr>
        <p:spPr>
          <a:xfrm flipH="1">
            <a:off x="0" y="4040783"/>
            <a:ext cx="366901" cy="367924"/>
          </a:xfrm>
          <a:custGeom>
            <a:rect b="b" l="l" r="r" t="t"/>
            <a:pathLst>
              <a:path extrusionOk="0" h="11512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5" name="Google Shape;955;p21"/>
          <p:cNvSpPr/>
          <p:nvPr/>
        </p:nvSpPr>
        <p:spPr>
          <a:xfrm>
            <a:off x="366900" y="2204316"/>
            <a:ext cx="366901" cy="366933"/>
          </a:xfrm>
          <a:custGeom>
            <a:rect b="b" l="l" r="r" t="t"/>
            <a:pathLst>
              <a:path extrusionOk="0" h="11481" w="11480">
                <a:moveTo>
                  <a:pt x="0" y="1"/>
                </a:moveTo>
                <a:lnTo>
                  <a:pt x="0" y="11480"/>
                </a:lnTo>
                <a:lnTo>
                  <a:pt x="11479" y="11480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6" name="Google Shape;956;p21"/>
          <p:cNvSpPr/>
          <p:nvPr/>
        </p:nvSpPr>
        <p:spPr>
          <a:xfrm>
            <a:off x="366900" y="1836435"/>
            <a:ext cx="366901" cy="367924"/>
          </a:xfrm>
          <a:custGeom>
            <a:rect b="b" l="l" r="r" t="t"/>
            <a:pathLst>
              <a:path extrusionOk="0" h="11512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7" name="Google Shape;957;p21"/>
          <p:cNvSpPr/>
          <p:nvPr/>
        </p:nvSpPr>
        <p:spPr>
          <a:xfrm flipH="1">
            <a:off x="0" y="1101631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1"/>
                </a:moveTo>
                <a:lnTo>
                  <a:pt x="0" y="11513"/>
                </a:lnTo>
                <a:lnTo>
                  <a:pt x="11479" y="11513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8" name="Google Shape;958;p21"/>
          <p:cNvSpPr/>
          <p:nvPr/>
        </p:nvSpPr>
        <p:spPr>
          <a:xfrm flipH="1">
            <a:off x="0" y="734772"/>
            <a:ext cx="366901" cy="366901"/>
          </a:xfrm>
          <a:custGeom>
            <a:rect b="b" l="l" r="r" t="t"/>
            <a:pathLst>
              <a:path extrusionOk="0" h="11480" w="11480">
                <a:moveTo>
                  <a:pt x="0" y="0"/>
                </a:moveTo>
                <a:lnTo>
                  <a:pt x="0" y="11480"/>
                </a:lnTo>
                <a:lnTo>
                  <a:pt x="11479" y="11480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9" name="Google Shape;959;p21"/>
          <p:cNvSpPr/>
          <p:nvPr/>
        </p:nvSpPr>
        <p:spPr>
          <a:xfrm flipH="1">
            <a:off x="0" y="366859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0" name="Google Shape;960;p21"/>
          <p:cNvSpPr/>
          <p:nvPr/>
        </p:nvSpPr>
        <p:spPr>
          <a:xfrm flipH="1">
            <a:off x="366900" y="3306989"/>
            <a:ext cx="366901" cy="366933"/>
          </a:xfrm>
          <a:custGeom>
            <a:rect b="b" l="l" r="r" t="t"/>
            <a:pathLst>
              <a:path extrusionOk="0" h="11481" w="11480">
                <a:moveTo>
                  <a:pt x="0" y="1"/>
                </a:moveTo>
                <a:lnTo>
                  <a:pt x="0" y="11480"/>
                </a:lnTo>
                <a:lnTo>
                  <a:pt x="11479" y="11480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1" name="Google Shape;961;p21"/>
          <p:cNvSpPr/>
          <p:nvPr/>
        </p:nvSpPr>
        <p:spPr>
          <a:xfrm flipH="1">
            <a:off x="0" y="3306989"/>
            <a:ext cx="366901" cy="366933"/>
          </a:xfrm>
          <a:custGeom>
            <a:rect b="b" l="l" r="r" t="t"/>
            <a:pathLst>
              <a:path extrusionOk="0" h="11481" w="11480">
                <a:moveTo>
                  <a:pt x="0" y="1"/>
                </a:moveTo>
                <a:lnTo>
                  <a:pt x="0" y="11480"/>
                </a:lnTo>
                <a:lnTo>
                  <a:pt x="11479" y="11480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2" name="Google Shape;962;p21"/>
          <p:cNvSpPr/>
          <p:nvPr/>
        </p:nvSpPr>
        <p:spPr>
          <a:xfrm flipH="1">
            <a:off x="0" y="2939108"/>
            <a:ext cx="366901" cy="367924"/>
          </a:xfrm>
          <a:custGeom>
            <a:rect b="b" l="l" r="r" t="t"/>
            <a:pathLst>
              <a:path extrusionOk="0" h="11512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3" name="Google Shape;963;p21"/>
          <p:cNvSpPr/>
          <p:nvPr/>
        </p:nvSpPr>
        <p:spPr>
          <a:xfrm>
            <a:off x="0" y="1469047"/>
            <a:ext cx="366901" cy="367924"/>
          </a:xfrm>
          <a:custGeom>
            <a:rect b="b" l="l" r="r" t="t"/>
            <a:pathLst>
              <a:path extrusionOk="0" h="11512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4" name="Google Shape;964;p21"/>
          <p:cNvSpPr/>
          <p:nvPr/>
        </p:nvSpPr>
        <p:spPr>
          <a:xfrm flipH="1">
            <a:off x="733800" y="0"/>
            <a:ext cx="366901" cy="366901"/>
          </a:xfrm>
          <a:custGeom>
            <a:rect b="b" l="l" r="r" t="t"/>
            <a:pathLst>
              <a:path extrusionOk="0" h="11480" w="11480">
                <a:moveTo>
                  <a:pt x="0" y="0"/>
                </a:moveTo>
                <a:lnTo>
                  <a:pt x="0" y="11479"/>
                </a:lnTo>
                <a:lnTo>
                  <a:pt x="11479" y="11479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5" name="Google Shape;965;p21"/>
          <p:cNvSpPr/>
          <p:nvPr/>
        </p:nvSpPr>
        <p:spPr>
          <a:xfrm flipH="1">
            <a:off x="1100700" y="0"/>
            <a:ext cx="366901" cy="366901"/>
          </a:xfrm>
          <a:custGeom>
            <a:rect b="b" l="l" r="r" t="t"/>
            <a:pathLst>
              <a:path extrusionOk="0" h="11480" w="11480">
                <a:moveTo>
                  <a:pt x="0" y="0"/>
                </a:moveTo>
                <a:lnTo>
                  <a:pt x="0" y="11479"/>
                </a:lnTo>
                <a:lnTo>
                  <a:pt x="11479" y="11479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6" name="Google Shape;966;p21"/>
          <p:cNvSpPr/>
          <p:nvPr/>
        </p:nvSpPr>
        <p:spPr>
          <a:xfrm rot="-5400000">
            <a:off x="3672393" y="4408147"/>
            <a:ext cx="367955" cy="366901"/>
          </a:xfrm>
          <a:custGeom>
            <a:rect b="b" l="l" r="r" t="t"/>
            <a:pathLst>
              <a:path extrusionOk="0" h="11480" w="11513">
                <a:moveTo>
                  <a:pt x="0" y="0"/>
                </a:moveTo>
                <a:lnTo>
                  <a:pt x="0" y="11480"/>
                </a:lnTo>
                <a:lnTo>
                  <a:pt x="11512" y="11480"/>
                </a:lnTo>
                <a:lnTo>
                  <a:pt x="11512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7" name="Google Shape;967;p21"/>
          <p:cNvSpPr/>
          <p:nvPr/>
        </p:nvSpPr>
        <p:spPr>
          <a:xfrm rot="-5400000">
            <a:off x="3305535" y="4775006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8" name="Google Shape;968;p21"/>
          <p:cNvSpPr/>
          <p:nvPr/>
        </p:nvSpPr>
        <p:spPr>
          <a:xfrm rot="-5400000">
            <a:off x="2938133" y="4775517"/>
            <a:ext cx="366901" cy="366933"/>
          </a:xfrm>
          <a:custGeom>
            <a:rect b="b" l="l" r="r" t="t"/>
            <a:pathLst>
              <a:path extrusionOk="0" h="11481" w="11480">
                <a:moveTo>
                  <a:pt x="0" y="1"/>
                </a:moveTo>
                <a:lnTo>
                  <a:pt x="0" y="11480"/>
                </a:lnTo>
                <a:lnTo>
                  <a:pt x="11479" y="11480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9" name="Google Shape;969;p21"/>
          <p:cNvSpPr/>
          <p:nvPr/>
        </p:nvSpPr>
        <p:spPr>
          <a:xfrm rot="-5400000">
            <a:off x="2570747" y="4775022"/>
            <a:ext cx="366901" cy="367924"/>
          </a:xfrm>
          <a:custGeom>
            <a:rect b="b" l="l" r="r" t="t"/>
            <a:pathLst>
              <a:path extrusionOk="0" h="11512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0" name="Google Shape;970;p21"/>
          <p:cNvSpPr/>
          <p:nvPr/>
        </p:nvSpPr>
        <p:spPr>
          <a:xfrm rot="-5400000">
            <a:off x="1835959" y="4775006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1"/>
                </a:moveTo>
                <a:lnTo>
                  <a:pt x="0" y="11513"/>
                </a:lnTo>
                <a:lnTo>
                  <a:pt x="11479" y="11513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1" name="Google Shape;971;p21"/>
          <p:cNvSpPr/>
          <p:nvPr/>
        </p:nvSpPr>
        <p:spPr>
          <a:xfrm rot="-5400000">
            <a:off x="1468573" y="4775533"/>
            <a:ext cx="366901" cy="366901"/>
          </a:xfrm>
          <a:custGeom>
            <a:rect b="b" l="l" r="r" t="t"/>
            <a:pathLst>
              <a:path extrusionOk="0" h="11480" w="11480">
                <a:moveTo>
                  <a:pt x="0" y="0"/>
                </a:moveTo>
                <a:lnTo>
                  <a:pt x="0" y="11480"/>
                </a:lnTo>
                <a:lnTo>
                  <a:pt x="11479" y="11480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2" name="Google Shape;972;p21"/>
          <p:cNvSpPr/>
          <p:nvPr/>
        </p:nvSpPr>
        <p:spPr>
          <a:xfrm rot="-5400000">
            <a:off x="1101187" y="4775006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3" name="Google Shape;973;p21"/>
          <p:cNvSpPr/>
          <p:nvPr/>
        </p:nvSpPr>
        <p:spPr>
          <a:xfrm rot="-5400000">
            <a:off x="2203371" y="4407606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1"/>
                </a:moveTo>
                <a:lnTo>
                  <a:pt x="0" y="11513"/>
                </a:lnTo>
                <a:lnTo>
                  <a:pt x="11479" y="11513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4" name="Google Shape;974;p21"/>
          <p:cNvSpPr/>
          <p:nvPr/>
        </p:nvSpPr>
        <p:spPr>
          <a:xfrm rot="-5400000">
            <a:off x="3304993" y="4408147"/>
            <a:ext cx="367955" cy="366901"/>
          </a:xfrm>
          <a:custGeom>
            <a:rect b="b" l="l" r="r" t="t"/>
            <a:pathLst>
              <a:path extrusionOk="0" h="11480" w="11513">
                <a:moveTo>
                  <a:pt x="0" y="0"/>
                </a:moveTo>
                <a:lnTo>
                  <a:pt x="0" y="11480"/>
                </a:lnTo>
                <a:lnTo>
                  <a:pt x="11512" y="11480"/>
                </a:lnTo>
                <a:lnTo>
                  <a:pt x="11512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5" name="Google Shape;975;p21"/>
          <p:cNvSpPr/>
          <p:nvPr/>
        </p:nvSpPr>
        <p:spPr>
          <a:xfrm rot="-5400000">
            <a:off x="4039781" y="4775535"/>
            <a:ext cx="367955" cy="366901"/>
          </a:xfrm>
          <a:custGeom>
            <a:rect b="b" l="l" r="r" t="t"/>
            <a:pathLst>
              <a:path extrusionOk="0" h="11480" w="11513">
                <a:moveTo>
                  <a:pt x="0" y="0"/>
                </a:moveTo>
                <a:lnTo>
                  <a:pt x="0" y="11480"/>
                </a:lnTo>
                <a:lnTo>
                  <a:pt x="11512" y="11480"/>
                </a:lnTo>
                <a:lnTo>
                  <a:pt x="11512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6" name="Google Shape;976;p21"/>
          <p:cNvSpPr txBox="1"/>
          <p:nvPr>
            <p:ph idx="1" type="subTitle"/>
          </p:nvPr>
        </p:nvSpPr>
        <p:spPr>
          <a:xfrm>
            <a:off x="1111900" y="2515625"/>
            <a:ext cx="3273000" cy="12447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977" name="Google Shape;977;p21"/>
          <p:cNvSpPr/>
          <p:nvPr/>
        </p:nvSpPr>
        <p:spPr>
          <a:xfrm rot="-5400000">
            <a:off x="8409193" y="522"/>
            <a:ext cx="367955" cy="366901"/>
          </a:xfrm>
          <a:custGeom>
            <a:rect b="b" l="l" r="r" t="t"/>
            <a:pathLst>
              <a:path extrusionOk="0" h="11480" w="11513">
                <a:moveTo>
                  <a:pt x="0" y="0"/>
                </a:moveTo>
                <a:lnTo>
                  <a:pt x="0" y="11480"/>
                </a:lnTo>
                <a:lnTo>
                  <a:pt x="11512" y="11480"/>
                </a:lnTo>
                <a:lnTo>
                  <a:pt x="11512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8" name="Google Shape;978;p21"/>
          <p:cNvSpPr/>
          <p:nvPr/>
        </p:nvSpPr>
        <p:spPr>
          <a:xfrm rot="-5400000">
            <a:off x="8042335" y="367381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9" name="Google Shape;979;p21"/>
          <p:cNvSpPr/>
          <p:nvPr/>
        </p:nvSpPr>
        <p:spPr>
          <a:xfrm rot="-5400000">
            <a:off x="7674933" y="367892"/>
            <a:ext cx="366901" cy="366933"/>
          </a:xfrm>
          <a:custGeom>
            <a:rect b="b" l="l" r="r" t="t"/>
            <a:pathLst>
              <a:path extrusionOk="0" h="11481" w="11480">
                <a:moveTo>
                  <a:pt x="0" y="1"/>
                </a:moveTo>
                <a:lnTo>
                  <a:pt x="0" y="11480"/>
                </a:lnTo>
                <a:lnTo>
                  <a:pt x="11479" y="11480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0" name="Google Shape;980;p21"/>
          <p:cNvSpPr/>
          <p:nvPr/>
        </p:nvSpPr>
        <p:spPr>
          <a:xfrm rot="-5400000">
            <a:off x="8041793" y="522"/>
            <a:ext cx="367955" cy="366901"/>
          </a:xfrm>
          <a:custGeom>
            <a:rect b="b" l="l" r="r" t="t"/>
            <a:pathLst>
              <a:path extrusionOk="0" h="11480" w="11513">
                <a:moveTo>
                  <a:pt x="0" y="0"/>
                </a:moveTo>
                <a:lnTo>
                  <a:pt x="0" y="11480"/>
                </a:lnTo>
                <a:lnTo>
                  <a:pt x="11512" y="11480"/>
                </a:lnTo>
                <a:lnTo>
                  <a:pt x="11512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1" name="Google Shape;981;p21"/>
          <p:cNvSpPr/>
          <p:nvPr/>
        </p:nvSpPr>
        <p:spPr>
          <a:xfrm rot="-5400000">
            <a:off x="8776581" y="367910"/>
            <a:ext cx="367955" cy="366901"/>
          </a:xfrm>
          <a:custGeom>
            <a:rect b="b" l="l" r="r" t="t"/>
            <a:pathLst>
              <a:path extrusionOk="0" h="11480" w="11513">
                <a:moveTo>
                  <a:pt x="0" y="0"/>
                </a:moveTo>
                <a:lnTo>
                  <a:pt x="0" y="11480"/>
                </a:lnTo>
                <a:lnTo>
                  <a:pt x="11512" y="11480"/>
                </a:lnTo>
                <a:lnTo>
                  <a:pt x="11512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2" name="Google Shape;982;p21"/>
          <p:cNvSpPr/>
          <p:nvPr/>
        </p:nvSpPr>
        <p:spPr>
          <a:xfrm rot="-5400000">
            <a:off x="7307485" y="-519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3" name="Google Shape;983;p21"/>
          <p:cNvSpPr/>
          <p:nvPr/>
        </p:nvSpPr>
        <p:spPr>
          <a:xfrm rot="-5400000">
            <a:off x="6940083" y="-8"/>
            <a:ext cx="366901" cy="366933"/>
          </a:xfrm>
          <a:custGeom>
            <a:rect b="b" l="l" r="r" t="t"/>
            <a:pathLst>
              <a:path extrusionOk="0" h="11481" w="11480">
                <a:moveTo>
                  <a:pt x="0" y="1"/>
                </a:moveTo>
                <a:lnTo>
                  <a:pt x="0" y="11480"/>
                </a:lnTo>
                <a:lnTo>
                  <a:pt x="11479" y="11480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4" name="Google Shape;984;p21"/>
          <p:cNvSpPr/>
          <p:nvPr/>
        </p:nvSpPr>
        <p:spPr>
          <a:xfrm rot="-5400000">
            <a:off x="6572758" y="367905"/>
            <a:ext cx="366901" cy="366933"/>
          </a:xfrm>
          <a:custGeom>
            <a:rect b="b" l="l" r="r" t="t"/>
            <a:pathLst>
              <a:path extrusionOk="0" h="11481" w="11480">
                <a:moveTo>
                  <a:pt x="0" y="1"/>
                </a:moveTo>
                <a:lnTo>
                  <a:pt x="0" y="11480"/>
                </a:lnTo>
                <a:lnTo>
                  <a:pt x="11479" y="11480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5" name="Google Shape;985;p21"/>
          <p:cNvSpPr/>
          <p:nvPr/>
        </p:nvSpPr>
        <p:spPr>
          <a:xfrm flipH="1">
            <a:off x="1469050" y="733709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6" name="Google Shape;986;p21"/>
          <p:cNvSpPr/>
          <p:nvPr/>
        </p:nvSpPr>
        <p:spPr>
          <a:xfrm flipH="1">
            <a:off x="1469050" y="366850"/>
            <a:ext cx="366901" cy="366901"/>
          </a:xfrm>
          <a:custGeom>
            <a:rect b="b" l="l" r="r" t="t"/>
            <a:pathLst>
              <a:path extrusionOk="0" h="11480" w="11480">
                <a:moveTo>
                  <a:pt x="0" y="0"/>
                </a:moveTo>
                <a:lnTo>
                  <a:pt x="0" y="11479"/>
                </a:lnTo>
                <a:lnTo>
                  <a:pt x="11479" y="11479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7" name="Google Shape;987;p21"/>
          <p:cNvSpPr/>
          <p:nvPr/>
        </p:nvSpPr>
        <p:spPr>
          <a:xfrm flipH="1">
            <a:off x="1835950" y="366850"/>
            <a:ext cx="366901" cy="366901"/>
          </a:xfrm>
          <a:custGeom>
            <a:rect b="b" l="l" r="r" t="t"/>
            <a:pathLst>
              <a:path extrusionOk="0" h="11480" w="11480">
                <a:moveTo>
                  <a:pt x="0" y="0"/>
                </a:moveTo>
                <a:lnTo>
                  <a:pt x="0" y="11479"/>
                </a:lnTo>
                <a:lnTo>
                  <a:pt x="11479" y="11479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8" name="Google Shape;988;p21"/>
          <p:cNvSpPr/>
          <p:nvPr/>
        </p:nvSpPr>
        <p:spPr>
          <a:xfrm flipH="1">
            <a:off x="2202850" y="366850"/>
            <a:ext cx="366901" cy="366901"/>
          </a:xfrm>
          <a:custGeom>
            <a:rect b="b" l="l" r="r" t="t"/>
            <a:pathLst>
              <a:path extrusionOk="0" h="11480" w="11480">
                <a:moveTo>
                  <a:pt x="0" y="0"/>
                </a:moveTo>
                <a:lnTo>
                  <a:pt x="0" y="11479"/>
                </a:lnTo>
                <a:lnTo>
                  <a:pt x="11479" y="11479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9" name="Google Shape;989;p21"/>
          <p:cNvSpPr/>
          <p:nvPr/>
        </p:nvSpPr>
        <p:spPr>
          <a:xfrm flipH="1">
            <a:off x="2204300" y="525"/>
            <a:ext cx="366901" cy="366901"/>
          </a:xfrm>
          <a:custGeom>
            <a:rect b="b" l="l" r="r" t="t"/>
            <a:pathLst>
              <a:path extrusionOk="0" h="11480" w="11480">
                <a:moveTo>
                  <a:pt x="0" y="0"/>
                </a:moveTo>
                <a:lnTo>
                  <a:pt x="0" y="11479"/>
                </a:lnTo>
                <a:lnTo>
                  <a:pt x="11479" y="11479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0" name="Google Shape;990;p21"/>
          <p:cNvSpPr/>
          <p:nvPr/>
        </p:nvSpPr>
        <p:spPr>
          <a:xfrm flipH="1">
            <a:off x="3653475" y="0"/>
            <a:ext cx="366901" cy="366901"/>
          </a:xfrm>
          <a:custGeom>
            <a:rect b="b" l="l" r="r" t="t"/>
            <a:pathLst>
              <a:path extrusionOk="0" h="11480" w="11480">
                <a:moveTo>
                  <a:pt x="0" y="0"/>
                </a:moveTo>
                <a:lnTo>
                  <a:pt x="0" y="11479"/>
                </a:lnTo>
                <a:lnTo>
                  <a:pt x="11479" y="11479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1" name="Google Shape;991;p21"/>
          <p:cNvSpPr/>
          <p:nvPr/>
        </p:nvSpPr>
        <p:spPr>
          <a:xfrm flipH="1">
            <a:off x="4020375" y="0"/>
            <a:ext cx="366901" cy="366901"/>
          </a:xfrm>
          <a:custGeom>
            <a:rect b="b" l="l" r="r" t="t"/>
            <a:pathLst>
              <a:path extrusionOk="0" h="11480" w="11480">
                <a:moveTo>
                  <a:pt x="0" y="0"/>
                </a:moveTo>
                <a:lnTo>
                  <a:pt x="0" y="11479"/>
                </a:lnTo>
                <a:lnTo>
                  <a:pt x="11479" y="11479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3">
    <p:spTree>
      <p:nvGrpSpPr>
        <p:cNvPr id="992" name="Shape 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" name="Google Shape;993;p22"/>
          <p:cNvSpPr txBox="1"/>
          <p:nvPr>
            <p:ph type="title"/>
          </p:nvPr>
        </p:nvSpPr>
        <p:spPr>
          <a:xfrm>
            <a:off x="4681425" y="1844450"/>
            <a:ext cx="373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94" name="Google Shape;994;p22"/>
          <p:cNvSpPr/>
          <p:nvPr/>
        </p:nvSpPr>
        <p:spPr>
          <a:xfrm>
            <a:off x="8415525" y="4408899"/>
            <a:ext cx="366901" cy="366933"/>
          </a:xfrm>
          <a:custGeom>
            <a:rect b="b" l="l" r="r" t="t"/>
            <a:pathLst>
              <a:path extrusionOk="0" h="11481" w="11480">
                <a:moveTo>
                  <a:pt x="0" y="1"/>
                </a:moveTo>
                <a:lnTo>
                  <a:pt x="0" y="11480"/>
                </a:lnTo>
                <a:lnTo>
                  <a:pt x="11479" y="11480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5" name="Google Shape;995;p22"/>
          <p:cNvSpPr/>
          <p:nvPr/>
        </p:nvSpPr>
        <p:spPr>
          <a:xfrm>
            <a:off x="8415525" y="2204876"/>
            <a:ext cx="366901" cy="366933"/>
          </a:xfrm>
          <a:custGeom>
            <a:rect b="b" l="l" r="r" t="t"/>
            <a:pathLst>
              <a:path extrusionOk="0" h="11481" w="11480">
                <a:moveTo>
                  <a:pt x="0" y="1"/>
                </a:moveTo>
                <a:lnTo>
                  <a:pt x="0" y="11480"/>
                </a:lnTo>
                <a:lnTo>
                  <a:pt x="11479" y="11480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6" name="Google Shape;996;p22"/>
          <p:cNvSpPr/>
          <p:nvPr/>
        </p:nvSpPr>
        <p:spPr>
          <a:xfrm>
            <a:off x="8415525" y="1101905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1"/>
                </a:moveTo>
                <a:lnTo>
                  <a:pt x="0" y="11513"/>
                </a:lnTo>
                <a:lnTo>
                  <a:pt x="11479" y="11513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7" name="Google Shape;997;p22"/>
          <p:cNvSpPr/>
          <p:nvPr/>
        </p:nvSpPr>
        <p:spPr>
          <a:xfrm>
            <a:off x="8415525" y="3673543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8" name="Google Shape;998;p22"/>
          <p:cNvSpPr/>
          <p:nvPr/>
        </p:nvSpPr>
        <p:spPr>
          <a:xfrm>
            <a:off x="8415525" y="1469583"/>
            <a:ext cx="366901" cy="367924"/>
          </a:xfrm>
          <a:custGeom>
            <a:rect b="b" l="l" r="r" t="t"/>
            <a:pathLst>
              <a:path extrusionOk="0" h="11512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9" name="Google Shape;999;p22"/>
          <p:cNvSpPr/>
          <p:nvPr/>
        </p:nvSpPr>
        <p:spPr>
          <a:xfrm>
            <a:off x="8415574" y="4775549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0" name="Google Shape;1000;p22"/>
          <p:cNvSpPr/>
          <p:nvPr/>
        </p:nvSpPr>
        <p:spPr>
          <a:xfrm>
            <a:off x="8415525" y="4041221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1" name="Google Shape;1001;p22"/>
          <p:cNvSpPr/>
          <p:nvPr/>
        </p:nvSpPr>
        <p:spPr>
          <a:xfrm>
            <a:off x="8786550" y="2571531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2" name="Google Shape;1002;p22"/>
          <p:cNvSpPr/>
          <p:nvPr/>
        </p:nvSpPr>
        <p:spPr>
          <a:xfrm>
            <a:off x="8786550" y="1101905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1"/>
                </a:moveTo>
                <a:lnTo>
                  <a:pt x="0" y="11513"/>
                </a:lnTo>
                <a:lnTo>
                  <a:pt x="11479" y="11513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3" name="Google Shape;1003;p22"/>
          <p:cNvSpPr/>
          <p:nvPr/>
        </p:nvSpPr>
        <p:spPr>
          <a:xfrm>
            <a:off x="8786550" y="3306887"/>
            <a:ext cx="366901" cy="366933"/>
          </a:xfrm>
          <a:custGeom>
            <a:rect b="b" l="l" r="r" t="t"/>
            <a:pathLst>
              <a:path extrusionOk="0" h="11481" w="11480">
                <a:moveTo>
                  <a:pt x="0" y="1"/>
                </a:moveTo>
                <a:lnTo>
                  <a:pt x="0" y="11480"/>
                </a:lnTo>
                <a:lnTo>
                  <a:pt x="11479" y="11480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4" name="Google Shape;1004;p22"/>
          <p:cNvSpPr/>
          <p:nvPr/>
        </p:nvSpPr>
        <p:spPr>
          <a:xfrm>
            <a:off x="8786599" y="4775549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5" name="Google Shape;1005;p22"/>
          <p:cNvSpPr/>
          <p:nvPr/>
        </p:nvSpPr>
        <p:spPr>
          <a:xfrm rot="5400000">
            <a:off x="8786600" y="964"/>
            <a:ext cx="366901" cy="366933"/>
          </a:xfrm>
          <a:custGeom>
            <a:rect b="b" l="l" r="r" t="t"/>
            <a:pathLst>
              <a:path extrusionOk="0" h="11481" w="11480">
                <a:moveTo>
                  <a:pt x="0" y="1"/>
                </a:moveTo>
                <a:lnTo>
                  <a:pt x="0" y="11480"/>
                </a:lnTo>
                <a:lnTo>
                  <a:pt x="11479" y="11480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6" name="Google Shape;1006;p22"/>
          <p:cNvSpPr/>
          <p:nvPr/>
        </p:nvSpPr>
        <p:spPr>
          <a:xfrm>
            <a:off x="8786550" y="1837229"/>
            <a:ext cx="366901" cy="367924"/>
          </a:xfrm>
          <a:custGeom>
            <a:rect b="b" l="l" r="r" t="t"/>
            <a:pathLst>
              <a:path extrusionOk="0" h="11512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7" name="Google Shape;1007;p22"/>
          <p:cNvSpPr/>
          <p:nvPr/>
        </p:nvSpPr>
        <p:spPr>
          <a:xfrm>
            <a:off x="8786550" y="4041221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8" name="Google Shape;1008;p22"/>
          <p:cNvSpPr/>
          <p:nvPr/>
        </p:nvSpPr>
        <p:spPr>
          <a:xfrm>
            <a:off x="7673425" y="4408899"/>
            <a:ext cx="366901" cy="366933"/>
          </a:xfrm>
          <a:custGeom>
            <a:rect b="b" l="l" r="r" t="t"/>
            <a:pathLst>
              <a:path extrusionOk="0" h="11481" w="11480">
                <a:moveTo>
                  <a:pt x="0" y="1"/>
                </a:moveTo>
                <a:lnTo>
                  <a:pt x="0" y="11480"/>
                </a:lnTo>
                <a:lnTo>
                  <a:pt x="11479" y="11480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9" name="Google Shape;1009;p22"/>
          <p:cNvSpPr/>
          <p:nvPr/>
        </p:nvSpPr>
        <p:spPr>
          <a:xfrm>
            <a:off x="7673475" y="4775549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0" name="Google Shape;1010;p22"/>
          <p:cNvSpPr/>
          <p:nvPr/>
        </p:nvSpPr>
        <p:spPr>
          <a:xfrm>
            <a:off x="8044500" y="4775549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1" name="Google Shape;1011;p22"/>
          <p:cNvSpPr/>
          <p:nvPr/>
        </p:nvSpPr>
        <p:spPr>
          <a:xfrm>
            <a:off x="8044450" y="4041221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2" name="Google Shape;1012;p22"/>
          <p:cNvSpPr/>
          <p:nvPr/>
        </p:nvSpPr>
        <p:spPr>
          <a:xfrm>
            <a:off x="6935500" y="4775549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3" name="Google Shape;1013;p22"/>
          <p:cNvSpPr/>
          <p:nvPr/>
        </p:nvSpPr>
        <p:spPr>
          <a:xfrm>
            <a:off x="6935450" y="4041221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4" name="Google Shape;1014;p22"/>
          <p:cNvSpPr/>
          <p:nvPr/>
        </p:nvSpPr>
        <p:spPr>
          <a:xfrm>
            <a:off x="7306475" y="4408899"/>
            <a:ext cx="366901" cy="366933"/>
          </a:xfrm>
          <a:custGeom>
            <a:rect b="b" l="l" r="r" t="t"/>
            <a:pathLst>
              <a:path extrusionOk="0" h="11481" w="11480">
                <a:moveTo>
                  <a:pt x="0" y="1"/>
                </a:moveTo>
                <a:lnTo>
                  <a:pt x="0" y="11480"/>
                </a:lnTo>
                <a:lnTo>
                  <a:pt x="11479" y="11480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5" name="Google Shape;1015;p22"/>
          <p:cNvSpPr/>
          <p:nvPr/>
        </p:nvSpPr>
        <p:spPr>
          <a:xfrm>
            <a:off x="7306475" y="4041221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6" name="Google Shape;1016;p22"/>
          <p:cNvSpPr/>
          <p:nvPr/>
        </p:nvSpPr>
        <p:spPr>
          <a:xfrm>
            <a:off x="6193399" y="4775549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7" name="Google Shape;1017;p22"/>
          <p:cNvSpPr/>
          <p:nvPr/>
        </p:nvSpPr>
        <p:spPr>
          <a:xfrm>
            <a:off x="6564424" y="4775549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8" name="Google Shape;1018;p22"/>
          <p:cNvSpPr/>
          <p:nvPr/>
        </p:nvSpPr>
        <p:spPr>
          <a:xfrm>
            <a:off x="5451300" y="4775549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9" name="Google Shape;1019;p22"/>
          <p:cNvSpPr/>
          <p:nvPr/>
        </p:nvSpPr>
        <p:spPr>
          <a:xfrm>
            <a:off x="4713325" y="4775549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0" name="Google Shape;1020;p22"/>
          <p:cNvSpPr/>
          <p:nvPr/>
        </p:nvSpPr>
        <p:spPr>
          <a:xfrm>
            <a:off x="3677250" y="368649"/>
            <a:ext cx="366901" cy="366933"/>
          </a:xfrm>
          <a:custGeom>
            <a:rect b="b" l="l" r="r" t="t"/>
            <a:pathLst>
              <a:path extrusionOk="0" h="11481" w="11480">
                <a:moveTo>
                  <a:pt x="0" y="1"/>
                </a:moveTo>
                <a:lnTo>
                  <a:pt x="0" y="11480"/>
                </a:lnTo>
                <a:lnTo>
                  <a:pt x="11479" y="11480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1" name="Google Shape;1021;p22"/>
          <p:cNvSpPr/>
          <p:nvPr/>
        </p:nvSpPr>
        <p:spPr>
          <a:xfrm>
            <a:off x="3677250" y="971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2" name="Google Shape;1022;p22"/>
          <p:cNvSpPr/>
          <p:nvPr/>
        </p:nvSpPr>
        <p:spPr>
          <a:xfrm>
            <a:off x="4048275" y="971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3" name="Google Shape;1023;p22"/>
          <p:cNvSpPr/>
          <p:nvPr/>
        </p:nvSpPr>
        <p:spPr>
          <a:xfrm>
            <a:off x="2939275" y="971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4" name="Google Shape;1024;p22"/>
          <p:cNvSpPr/>
          <p:nvPr/>
        </p:nvSpPr>
        <p:spPr>
          <a:xfrm>
            <a:off x="3310300" y="368649"/>
            <a:ext cx="366901" cy="366933"/>
          </a:xfrm>
          <a:custGeom>
            <a:rect b="b" l="l" r="r" t="t"/>
            <a:pathLst>
              <a:path extrusionOk="0" h="11481" w="11480">
                <a:moveTo>
                  <a:pt x="0" y="1"/>
                </a:moveTo>
                <a:lnTo>
                  <a:pt x="0" y="11480"/>
                </a:lnTo>
                <a:lnTo>
                  <a:pt x="11479" y="11480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5" name="Google Shape;1025;p22"/>
          <p:cNvSpPr/>
          <p:nvPr/>
        </p:nvSpPr>
        <p:spPr>
          <a:xfrm rot="5400000">
            <a:off x="519" y="422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6" name="Google Shape;1026;p22"/>
          <p:cNvSpPr/>
          <p:nvPr/>
        </p:nvSpPr>
        <p:spPr>
          <a:xfrm rot="5400000">
            <a:off x="367686" y="933"/>
            <a:ext cx="366901" cy="366933"/>
          </a:xfrm>
          <a:custGeom>
            <a:rect b="b" l="l" r="r" t="t"/>
            <a:pathLst>
              <a:path extrusionOk="0" h="11481" w="11480">
                <a:moveTo>
                  <a:pt x="0" y="1"/>
                </a:moveTo>
                <a:lnTo>
                  <a:pt x="0" y="11480"/>
                </a:lnTo>
                <a:lnTo>
                  <a:pt x="11479" y="11480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7" name="Google Shape;1027;p22"/>
          <p:cNvSpPr/>
          <p:nvPr/>
        </p:nvSpPr>
        <p:spPr>
          <a:xfrm rot="5400000">
            <a:off x="1470145" y="422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1"/>
                </a:moveTo>
                <a:lnTo>
                  <a:pt x="0" y="11513"/>
                </a:lnTo>
                <a:lnTo>
                  <a:pt x="11479" y="11513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8" name="Google Shape;1028;p22"/>
          <p:cNvSpPr/>
          <p:nvPr/>
        </p:nvSpPr>
        <p:spPr>
          <a:xfrm rot="5400000">
            <a:off x="1102483" y="438"/>
            <a:ext cx="366901" cy="367924"/>
          </a:xfrm>
          <a:custGeom>
            <a:rect b="b" l="l" r="r" t="t"/>
            <a:pathLst>
              <a:path extrusionOk="0" h="11512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9" name="Google Shape;1029;p22"/>
          <p:cNvSpPr/>
          <p:nvPr/>
        </p:nvSpPr>
        <p:spPr>
          <a:xfrm rot="10800000">
            <a:off x="2571598" y="983"/>
            <a:ext cx="366901" cy="366933"/>
          </a:xfrm>
          <a:custGeom>
            <a:rect b="b" l="l" r="r" t="t"/>
            <a:pathLst>
              <a:path extrusionOk="0" h="11481" w="11480">
                <a:moveTo>
                  <a:pt x="0" y="1"/>
                </a:moveTo>
                <a:lnTo>
                  <a:pt x="0" y="11480"/>
                </a:lnTo>
                <a:lnTo>
                  <a:pt x="11479" y="11480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0" name="Google Shape;1030;p22"/>
          <p:cNvSpPr/>
          <p:nvPr/>
        </p:nvSpPr>
        <p:spPr>
          <a:xfrm rot="10800000">
            <a:off x="2204974" y="983"/>
            <a:ext cx="366901" cy="366933"/>
          </a:xfrm>
          <a:custGeom>
            <a:rect b="b" l="l" r="r" t="t"/>
            <a:pathLst>
              <a:path extrusionOk="0" h="11481" w="11480">
                <a:moveTo>
                  <a:pt x="0" y="1"/>
                </a:moveTo>
                <a:lnTo>
                  <a:pt x="0" y="11480"/>
                </a:lnTo>
                <a:lnTo>
                  <a:pt x="11479" y="11480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1" name="Google Shape;1031;p22"/>
          <p:cNvSpPr/>
          <p:nvPr/>
        </p:nvSpPr>
        <p:spPr>
          <a:xfrm rot="5400000">
            <a:off x="734837" y="438"/>
            <a:ext cx="366901" cy="367924"/>
          </a:xfrm>
          <a:custGeom>
            <a:rect b="b" l="l" r="r" t="t"/>
            <a:pathLst>
              <a:path extrusionOk="0" h="11512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2" name="Google Shape;1032;p22"/>
          <p:cNvSpPr/>
          <p:nvPr/>
        </p:nvSpPr>
        <p:spPr>
          <a:xfrm rot="5400000">
            <a:off x="734837" y="367088"/>
            <a:ext cx="366901" cy="367924"/>
          </a:xfrm>
          <a:custGeom>
            <a:rect b="b" l="l" r="r" t="t"/>
            <a:pathLst>
              <a:path extrusionOk="0" h="11512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3" name="Google Shape;1033;p22"/>
          <p:cNvSpPr/>
          <p:nvPr/>
        </p:nvSpPr>
        <p:spPr>
          <a:xfrm rot="5400000">
            <a:off x="1837823" y="367072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1"/>
                </a:moveTo>
                <a:lnTo>
                  <a:pt x="0" y="11513"/>
                </a:lnTo>
                <a:lnTo>
                  <a:pt x="11479" y="11513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4" name="Google Shape;1034;p22"/>
          <p:cNvSpPr txBox="1"/>
          <p:nvPr>
            <p:ph idx="1" type="subTitle"/>
          </p:nvPr>
        </p:nvSpPr>
        <p:spPr>
          <a:xfrm>
            <a:off x="4681425" y="2508250"/>
            <a:ext cx="3734100" cy="8523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5" name="Google Shape;1035;p22"/>
          <p:cNvSpPr/>
          <p:nvPr/>
        </p:nvSpPr>
        <p:spPr>
          <a:xfrm>
            <a:off x="8044450" y="360374"/>
            <a:ext cx="366901" cy="366933"/>
          </a:xfrm>
          <a:custGeom>
            <a:rect b="b" l="l" r="r" t="t"/>
            <a:pathLst>
              <a:path extrusionOk="0" h="11481" w="11480">
                <a:moveTo>
                  <a:pt x="0" y="1"/>
                </a:moveTo>
                <a:lnTo>
                  <a:pt x="0" y="11480"/>
                </a:lnTo>
                <a:lnTo>
                  <a:pt x="11479" y="11480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6" name="Google Shape;1036;p22"/>
          <p:cNvSpPr/>
          <p:nvPr/>
        </p:nvSpPr>
        <p:spPr>
          <a:xfrm>
            <a:off x="8044450" y="-7304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7" name="Google Shape;1037;p22"/>
          <p:cNvSpPr/>
          <p:nvPr/>
        </p:nvSpPr>
        <p:spPr>
          <a:xfrm>
            <a:off x="8415475" y="-7304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8" name="Google Shape;1038;p22"/>
          <p:cNvSpPr/>
          <p:nvPr/>
        </p:nvSpPr>
        <p:spPr>
          <a:xfrm>
            <a:off x="7306475" y="-7304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9" name="Google Shape;1039;p22"/>
          <p:cNvSpPr/>
          <p:nvPr/>
        </p:nvSpPr>
        <p:spPr>
          <a:xfrm>
            <a:off x="7677500" y="360374"/>
            <a:ext cx="366901" cy="366933"/>
          </a:xfrm>
          <a:custGeom>
            <a:rect b="b" l="l" r="r" t="t"/>
            <a:pathLst>
              <a:path extrusionOk="0" h="11481" w="11480">
                <a:moveTo>
                  <a:pt x="0" y="1"/>
                </a:moveTo>
                <a:lnTo>
                  <a:pt x="0" y="11480"/>
                </a:lnTo>
                <a:lnTo>
                  <a:pt x="11479" y="11480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0" name="Google Shape;1040;p22"/>
          <p:cNvSpPr/>
          <p:nvPr/>
        </p:nvSpPr>
        <p:spPr>
          <a:xfrm>
            <a:off x="6599025" y="-7304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1" name="Google Shape;1041;p22"/>
          <p:cNvSpPr/>
          <p:nvPr/>
        </p:nvSpPr>
        <p:spPr>
          <a:xfrm rot="10800000">
            <a:off x="6231348" y="-7292"/>
            <a:ext cx="366901" cy="366933"/>
          </a:xfrm>
          <a:custGeom>
            <a:rect b="b" l="l" r="r" t="t"/>
            <a:pathLst>
              <a:path extrusionOk="0" h="11481" w="11480">
                <a:moveTo>
                  <a:pt x="0" y="1"/>
                </a:moveTo>
                <a:lnTo>
                  <a:pt x="0" y="11480"/>
                </a:lnTo>
                <a:lnTo>
                  <a:pt x="11479" y="11480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2" name="Google Shape;1042;p22"/>
          <p:cNvSpPr/>
          <p:nvPr/>
        </p:nvSpPr>
        <p:spPr>
          <a:xfrm rot="10800000">
            <a:off x="5864724" y="-7292"/>
            <a:ext cx="366901" cy="366933"/>
          </a:xfrm>
          <a:custGeom>
            <a:rect b="b" l="l" r="r" t="t"/>
            <a:pathLst>
              <a:path extrusionOk="0" h="11481" w="11480">
                <a:moveTo>
                  <a:pt x="0" y="1"/>
                </a:moveTo>
                <a:lnTo>
                  <a:pt x="0" y="11480"/>
                </a:lnTo>
                <a:lnTo>
                  <a:pt x="11479" y="11480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3" name="Google Shape;1043;p22"/>
          <p:cNvSpPr/>
          <p:nvPr/>
        </p:nvSpPr>
        <p:spPr>
          <a:xfrm>
            <a:off x="5507125" y="360374"/>
            <a:ext cx="366901" cy="366933"/>
          </a:xfrm>
          <a:custGeom>
            <a:rect b="b" l="l" r="r" t="t"/>
            <a:pathLst>
              <a:path extrusionOk="0" h="11481" w="11480">
                <a:moveTo>
                  <a:pt x="0" y="1"/>
                </a:moveTo>
                <a:lnTo>
                  <a:pt x="0" y="11480"/>
                </a:lnTo>
                <a:lnTo>
                  <a:pt x="11479" y="11480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4" name="Google Shape;1044;p22"/>
          <p:cNvSpPr/>
          <p:nvPr/>
        </p:nvSpPr>
        <p:spPr>
          <a:xfrm>
            <a:off x="5140175" y="360374"/>
            <a:ext cx="366901" cy="366933"/>
          </a:xfrm>
          <a:custGeom>
            <a:rect b="b" l="l" r="r" t="t"/>
            <a:pathLst>
              <a:path extrusionOk="0" h="11481" w="11480">
                <a:moveTo>
                  <a:pt x="0" y="1"/>
                </a:moveTo>
                <a:lnTo>
                  <a:pt x="0" y="11480"/>
                </a:lnTo>
                <a:lnTo>
                  <a:pt x="11479" y="11480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3_1">
    <p:spTree>
      <p:nvGrpSpPr>
        <p:cNvPr id="1045" name="Shape 1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" name="Google Shape;1046;p23"/>
          <p:cNvSpPr txBox="1"/>
          <p:nvPr>
            <p:ph type="title"/>
          </p:nvPr>
        </p:nvSpPr>
        <p:spPr>
          <a:xfrm>
            <a:off x="1195675" y="1844450"/>
            <a:ext cx="373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7" name="Google Shape;1047;p23"/>
          <p:cNvSpPr txBox="1"/>
          <p:nvPr>
            <p:ph idx="1" type="subTitle"/>
          </p:nvPr>
        </p:nvSpPr>
        <p:spPr>
          <a:xfrm>
            <a:off x="1195675" y="2508250"/>
            <a:ext cx="3734100" cy="8523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8" name="Google Shape;1048;p23"/>
          <p:cNvSpPr/>
          <p:nvPr/>
        </p:nvSpPr>
        <p:spPr>
          <a:xfrm flipH="1">
            <a:off x="371082" y="4408899"/>
            <a:ext cx="366901" cy="366933"/>
          </a:xfrm>
          <a:custGeom>
            <a:rect b="b" l="l" r="r" t="t"/>
            <a:pathLst>
              <a:path extrusionOk="0" h="11481" w="11480">
                <a:moveTo>
                  <a:pt x="0" y="1"/>
                </a:moveTo>
                <a:lnTo>
                  <a:pt x="0" y="11480"/>
                </a:lnTo>
                <a:lnTo>
                  <a:pt x="11479" y="11480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9" name="Google Shape;1049;p23"/>
          <p:cNvSpPr/>
          <p:nvPr/>
        </p:nvSpPr>
        <p:spPr>
          <a:xfrm flipH="1">
            <a:off x="371082" y="2204876"/>
            <a:ext cx="366901" cy="366933"/>
          </a:xfrm>
          <a:custGeom>
            <a:rect b="b" l="l" r="r" t="t"/>
            <a:pathLst>
              <a:path extrusionOk="0" h="11481" w="11480">
                <a:moveTo>
                  <a:pt x="0" y="1"/>
                </a:moveTo>
                <a:lnTo>
                  <a:pt x="0" y="11480"/>
                </a:lnTo>
                <a:lnTo>
                  <a:pt x="11479" y="11480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0" name="Google Shape;1050;p23"/>
          <p:cNvSpPr/>
          <p:nvPr/>
        </p:nvSpPr>
        <p:spPr>
          <a:xfrm flipH="1">
            <a:off x="371082" y="1101905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1"/>
                </a:moveTo>
                <a:lnTo>
                  <a:pt x="0" y="11513"/>
                </a:lnTo>
                <a:lnTo>
                  <a:pt x="11479" y="11513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1" name="Google Shape;1051;p23"/>
          <p:cNvSpPr/>
          <p:nvPr/>
        </p:nvSpPr>
        <p:spPr>
          <a:xfrm flipH="1">
            <a:off x="371082" y="3673543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2" name="Google Shape;1052;p23"/>
          <p:cNvSpPr/>
          <p:nvPr/>
        </p:nvSpPr>
        <p:spPr>
          <a:xfrm flipH="1">
            <a:off x="371082" y="1469583"/>
            <a:ext cx="366901" cy="367924"/>
          </a:xfrm>
          <a:custGeom>
            <a:rect b="b" l="l" r="r" t="t"/>
            <a:pathLst>
              <a:path extrusionOk="0" h="11512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3" name="Google Shape;1053;p23"/>
          <p:cNvSpPr/>
          <p:nvPr/>
        </p:nvSpPr>
        <p:spPr>
          <a:xfrm flipH="1">
            <a:off x="371033" y="4775549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4" name="Google Shape;1054;p23"/>
          <p:cNvSpPr/>
          <p:nvPr/>
        </p:nvSpPr>
        <p:spPr>
          <a:xfrm flipH="1">
            <a:off x="371082" y="4041221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5" name="Google Shape;1055;p23"/>
          <p:cNvSpPr/>
          <p:nvPr/>
        </p:nvSpPr>
        <p:spPr>
          <a:xfrm flipH="1">
            <a:off x="57" y="2571531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6" name="Google Shape;1056;p23"/>
          <p:cNvSpPr/>
          <p:nvPr/>
        </p:nvSpPr>
        <p:spPr>
          <a:xfrm flipH="1">
            <a:off x="57" y="1101905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1"/>
                </a:moveTo>
                <a:lnTo>
                  <a:pt x="0" y="11513"/>
                </a:lnTo>
                <a:lnTo>
                  <a:pt x="11479" y="11513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7" name="Google Shape;1057;p23"/>
          <p:cNvSpPr/>
          <p:nvPr/>
        </p:nvSpPr>
        <p:spPr>
          <a:xfrm flipH="1">
            <a:off x="57" y="3306887"/>
            <a:ext cx="366901" cy="366933"/>
          </a:xfrm>
          <a:custGeom>
            <a:rect b="b" l="l" r="r" t="t"/>
            <a:pathLst>
              <a:path extrusionOk="0" h="11481" w="11480">
                <a:moveTo>
                  <a:pt x="0" y="1"/>
                </a:moveTo>
                <a:lnTo>
                  <a:pt x="0" y="11480"/>
                </a:lnTo>
                <a:lnTo>
                  <a:pt x="11479" y="11480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8" name="Google Shape;1058;p23"/>
          <p:cNvSpPr/>
          <p:nvPr/>
        </p:nvSpPr>
        <p:spPr>
          <a:xfrm flipH="1">
            <a:off x="8" y="4775549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9" name="Google Shape;1059;p23"/>
          <p:cNvSpPr/>
          <p:nvPr/>
        </p:nvSpPr>
        <p:spPr>
          <a:xfrm flipH="1" rot="-5400000">
            <a:off x="8" y="964"/>
            <a:ext cx="366901" cy="366933"/>
          </a:xfrm>
          <a:custGeom>
            <a:rect b="b" l="l" r="r" t="t"/>
            <a:pathLst>
              <a:path extrusionOk="0" h="11481" w="11480">
                <a:moveTo>
                  <a:pt x="0" y="1"/>
                </a:moveTo>
                <a:lnTo>
                  <a:pt x="0" y="11480"/>
                </a:lnTo>
                <a:lnTo>
                  <a:pt x="11479" y="11480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0" name="Google Shape;1060;p23"/>
          <p:cNvSpPr/>
          <p:nvPr/>
        </p:nvSpPr>
        <p:spPr>
          <a:xfrm flipH="1">
            <a:off x="57" y="1837229"/>
            <a:ext cx="366901" cy="367924"/>
          </a:xfrm>
          <a:custGeom>
            <a:rect b="b" l="l" r="r" t="t"/>
            <a:pathLst>
              <a:path extrusionOk="0" h="11512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1" name="Google Shape;1061;p23"/>
          <p:cNvSpPr/>
          <p:nvPr/>
        </p:nvSpPr>
        <p:spPr>
          <a:xfrm flipH="1">
            <a:off x="57" y="4041221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2" name="Google Shape;1062;p23"/>
          <p:cNvSpPr/>
          <p:nvPr/>
        </p:nvSpPr>
        <p:spPr>
          <a:xfrm flipH="1">
            <a:off x="1113182" y="4408899"/>
            <a:ext cx="366901" cy="366933"/>
          </a:xfrm>
          <a:custGeom>
            <a:rect b="b" l="l" r="r" t="t"/>
            <a:pathLst>
              <a:path extrusionOk="0" h="11481" w="11480">
                <a:moveTo>
                  <a:pt x="0" y="1"/>
                </a:moveTo>
                <a:lnTo>
                  <a:pt x="0" y="11480"/>
                </a:lnTo>
                <a:lnTo>
                  <a:pt x="11479" y="11480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3" name="Google Shape;1063;p23"/>
          <p:cNvSpPr/>
          <p:nvPr/>
        </p:nvSpPr>
        <p:spPr>
          <a:xfrm flipH="1">
            <a:off x="1113133" y="4775549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4" name="Google Shape;1064;p23"/>
          <p:cNvSpPr/>
          <p:nvPr/>
        </p:nvSpPr>
        <p:spPr>
          <a:xfrm flipH="1">
            <a:off x="742108" y="4775549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5" name="Google Shape;1065;p23"/>
          <p:cNvSpPr/>
          <p:nvPr/>
        </p:nvSpPr>
        <p:spPr>
          <a:xfrm flipH="1">
            <a:off x="742157" y="4041221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6" name="Google Shape;1066;p23"/>
          <p:cNvSpPr/>
          <p:nvPr/>
        </p:nvSpPr>
        <p:spPr>
          <a:xfrm flipH="1">
            <a:off x="1851107" y="4775549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7" name="Google Shape;1067;p23"/>
          <p:cNvSpPr/>
          <p:nvPr/>
        </p:nvSpPr>
        <p:spPr>
          <a:xfrm flipH="1">
            <a:off x="1851157" y="4041221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8" name="Google Shape;1068;p23"/>
          <p:cNvSpPr/>
          <p:nvPr/>
        </p:nvSpPr>
        <p:spPr>
          <a:xfrm flipH="1">
            <a:off x="1480132" y="4408899"/>
            <a:ext cx="366901" cy="366933"/>
          </a:xfrm>
          <a:custGeom>
            <a:rect b="b" l="l" r="r" t="t"/>
            <a:pathLst>
              <a:path extrusionOk="0" h="11481" w="11480">
                <a:moveTo>
                  <a:pt x="0" y="1"/>
                </a:moveTo>
                <a:lnTo>
                  <a:pt x="0" y="11480"/>
                </a:lnTo>
                <a:lnTo>
                  <a:pt x="11479" y="11480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9" name="Google Shape;1069;p23"/>
          <p:cNvSpPr/>
          <p:nvPr/>
        </p:nvSpPr>
        <p:spPr>
          <a:xfrm flipH="1">
            <a:off x="1480132" y="4041221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0" name="Google Shape;1070;p23"/>
          <p:cNvSpPr/>
          <p:nvPr/>
        </p:nvSpPr>
        <p:spPr>
          <a:xfrm flipH="1">
            <a:off x="2593208" y="4775549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1" name="Google Shape;1071;p23"/>
          <p:cNvSpPr/>
          <p:nvPr/>
        </p:nvSpPr>
        <p:spPr>
          <a:xfrm flipH="1">
            <a:off x="2222183" y="4775549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2" name="Google Shape;1072;p23"/>
          <p:cNvSpPr/>
          <p:nvPr/>
        </p:nvSpPr>
        <p:spPr>
          <a:xfrm flipH="1">
            <a:off x="3335308" y="4775549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3" name="Google Shape;1073;p23"/>
          <p:cNvSpPr/>
          <p:nvPr/>
        </p:nvSpPr>
        <p:spPr>
          <a:xfrm flipH="1">
            <a:off x="4073282" y="4775549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4" name="Google Shape;1074;p23"/>
          <p:cNvSpPr/>
          <p:nvPr/>
        </p:nvSpPr>
        <p:spPr>
          <a:xfrm flipH="1">
            <a:off x="2589032" y="368649"/>
            <a:ext cx="366901" cy="366933"/>
          </a:xfrm>
          <a:custGeom>
            <a:rect b="b" l="l" r="r" t="t"/>
            <a:pathLst>
              <a:path extrusionOk="0" h="11481" w="11480">
                <a:moveTo>
                  <a:pt x="0" y="1"/>
                </a:moveTo>
                <a:lnTo>
                  <a:pt x="0" y="11480"/>
                </a:lnTo>
                <a:lnTo>
                  <a:pt x="11479" y="11480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5" name="Google Shape;1075;p23"/>
          <p:cNvSpPr/>
          <p:nvPr/>
        </p:nvSpPr>
        <p:spPr>
          <a:xfrm flipH="1">
            <a:off x="2589032" y="971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6" name="Google Shape;1076;p23"/>
          <p:cNvSpPr/>
          <p:nvPr/>
        </p:nvSpPr>
        <p:spPr>
          <a:xfrm flipH="1">
            <a:off x="2218007" y="971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7" name="Google Shape;1077;p23"/>
          <p:cNvSpPr/>
          <p:nvPr/>
        </p:nvSpPr>
        <p:spPr>
          <a:xfrm flipH="1">
            <a:off x="3327007" y="971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8" name="Google Shape;1078;p23"/>
          <p:cNvSpPr/>
          <p:nvPr/>
        </p:nvSpPr>
        <p:spPr>
          <a:xfrm flipH="1">
            <a:off x="2955982" y="368649"/>
            <a:ext cx="366901" cy="366933"/>
          </a:xfrm>
          <a:custGeom>
            <a:rect b="b" l="l" r="r" t="t"/>
            <a:pathLst>
              <a:path extrusionOk="0" h="11481" w="11480">
                <a:moveTo>
                  <a:pt x="0" y="1"/>
                </a:moveTo>
                <a:lnTo>
                  <a:pt x="0" y="11480"/>
                </a:lnTo>
                <a:lnTo>
                  <a:pt x="11479" y="11480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9" name="Google Shape;1079;p23"/>
          <p:cNvSpPr/>
          <p:nvPr/>
        </p:nvSpPr>
        <p:spPr>
          <a:xfrm flipH="1" rot="-5400000">
            <a:off x="6265763" y="422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0" name="Google Shape;1080;p23"/>
          <p:cNvSpPr/>
          <p:nvPr/>
        </p:nvSpPr>
        <p:spPr>
          <a:xfrm flipH="1" rot="-5400000">
            <a:off x="5898596" y="933"/>
            <a:ext cx="366901" cy="366933"/>
          </a:xfrm>
          <a:custGeom>
            <a:rect b="b" l="l" r="r" t="t"/>
            <a:pathLst>
              <a:path extrusionOk="0" h="11481" w="11480">
                <a:moveTo>
                  <a:pt x="0" y="1"/>
                </a:moveTo>
                <a:lnTo>
                  <a:pt x="0" y="11480"/>
                </a:lnTo>
                <a:lnTo>
                  <a:pt x="11479" y="11480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1" name="Google Shape;1081;p23"/>
          <p:cNvSpPr/>
          <p:nvPr/>
        </p:nvSpPr>
        <p:spPr>
          <a:xfrm flipH="1" rot="-5400000">
            <a:off x="4796137" y="422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1"/>
                </a:moveTo>
                <a:lnTo>
                  <a:pt x="0" y="11513"/>
                </a:lnTo>
                <a:lnTo>
                  <a:pt x="11479" y="11513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2" name="Google Shape;1082;p23"/>
          <p:cNvSpPr/>
          <p:nvPr/>
        </p:nvSpPr>
        <p:spPr>
          <a:xfrm flipH="1" rot="-5400000">
            <a:off x="5163799" y="438"/>
            <a:ext cx="366901" cy="367924"/>
          </a:xfrm>
          <a:custGeom>
            <a:rect b="b" l="l" r="r" t="t"/>
            <a:pathLst>
              <a:path extrusionOk="0" h="11512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3" name="Google Shape;1083;p23"/>
          <p:cNvSpPr/>
          <p:nvPr/>
        </p:nvSpPr>
        <p:spPr>
          <a:xfrm flipH="1" rot="10800000">
            <a:off x="3694685" y="983"/>
            <a:ext cx="366901" cy="366933"/>
          </a:xfrm>
          <a:custGeom>
            <a:rect b="b" l="l" r="r" t="t"/>
            <a:pathLst>
              <a:path extrusionOk="0" h="11481" w="11480">
                <a:moveTo>
                  <a:pt x="0" y="1"/>
                </a:moveTo>
                <a:lnTo>
                  <a:pt x="0" y="11480"/>
                </a:lnTo>
                <a:lnTo>
                  <a:pt x="11479" y="11480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4" name="Google Shape;1084;p23"/>
          <p:cNvSpPr/>
          <p:nvPr/>
        </p:nvSpPr>
        <p:spPr>
          <a:xfrm flipH="1" rot="10800000">
            <a:off x="4061308" y="983"/>
            <a:ext cx="366901" cy="366933"/>
          </a:xfrm>
          <a:custGeom>
            <a:rect b="b" l="l" r="r" t="t"/>
            <a:pathLst>
              <a:path extrusionOk="0" h="11481" w="11480">
                <a:moveTo>
                  <a:pt x="0" y="1"/>
                </a:moveTo>
                <a:lnTo>
                  <a:pt x="0" y="11480"/>
                </a:lnTo>
                <a:lnTo>
                  <a:pt x="11479" y="11480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5" name="Google Shape;1085;p23"/>
          <p:cNvSpPr/>
          <p:nvPr/>
        </p:nvSpPr>
        <p:spPr>
          <a:xfrm flipH="1" rot="-5400000">
            <a:off x="5531446" y="438"/>
            <a:ext cx="366901" cy="367924"/>
          </a:xfrm>
          <a:custGeom>
            <a:rect b="b" l="l" r="r" t="t"/>
            <a:pathLst>
              <a:path extrusionOk="0" h="11512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6" name="Google Shape;1086;p23"/>
          <p:cNvSpPr/>
          <p:nvPr/>
        </p:nvSpPr>
        <p:spPr>
          <a:xfrm flipH="1" rot="-5400000">
            <a:off x="5531446" y="367088"/>
            <a:ext cx="366901" cy="367924"/>
          </a:xfrm>
          <a:custGeom>
            <a:rect b="b" l="l" r="r" t="t"/>
            <a:pathLst>
              <a:path extrusionOk="0" h="11512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7" name="Google Shape;1087;p23"/>
          <p:cNvSpPr/>
          <p:nvPr/>
        </p:nvSpPr>
        <p:spPr>
          <a:xfrm flipH="1" rot="-5400000">
            <a:off x="4428459" y="367072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1"/>
                </a:moveTo>
                <a:lnTo>
                  <a:pt x="0" y="11513"/>
                </a:lnTo>
                <a:lnTo>
                  <a:pt x="11479" y="11513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8" name="Google Shape;1088;p23"/>
          <p:cNvSpPr/>
          <p:nvPr/>
        </p:nvSpPr>
        <p:spPr>
          <a:xfrm flipH="1" rot="-5400000">
            <a:off x="8776563" y="368397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9" name="Google Shape;1089;p23"/>
          <p:cNvSpPr/>
          <p:nvPr/>
        </p:nvSpPr>
        <p:spPr>
          <a:xfrm flipH="1" rot="-5400000">
            <a:off x="8409396" y="368908"/>
            <a:ext cx="366901" cy="366933"/>
          </a:xfrm>
          <a:custGeom>
            <a:rect b="b" l="l" r="r" t="t"/>
            <a:pathLst>
              <a:path extrusionOk="0" h="11481" w="11480">
                <a:moveTo>
                  <a:pt x="0" y="1"/>
                </a:moveTo>
                <a:lnTo>
                  <a:pt x="0" y="11480"/>
                </a:lnTo>
                <a:lnTo>
                  <a:pt x="11479" y="11480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0" name="Google Shape;1090;p23"/>
          <p:cNvSpPr/>
          <p:nvPr/>
        </p:nvSpPr>
        <p:spPr>
          <a:xfrm flipH="1" rot="-5400000">
            <a:off x="7674599" y="368413"/>
            <a:ext cx="366901" cy="367924"/>
          </a:xfrm>
          <a:custGeom>
            <a:rect b="b" l="l" r="r" t="t"/>
            <a:pathLst>
              <a:path extrusionOk="0" h="11512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1" name="Google Shape;1091;p23"/>
          <p:cNvSpPr/>
          <p:nvPr/>
        </p:nvSpPr>
        <p:spPr>
          <a:xfrm flipH="1" rot="-5400000">
            <a:off x="8042246" y="368413"/>
            <a:ext cx="366901" cy="367924"/>
          </a:xfrm>
          <a:custGeom>
            <a:rect b="b" l="l" r="r" t="t"/>
            <a:pathLst>
              <a:path extrusionOk="0" h="11512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2" name="Google Shape;1092;p23"/>
          <p:cNvSpPr/>
          <p:nvPr/>
        </p:nvSpPr>
        <p:spPr>
          <a:xfrm flipH="1" rot="-5400000">
            <a:off x="8042246" y="735063"/>
            <a:ext cx="366901" cy="367924"/>
          </a:xfrm>
          <a:custGeom>
            <a:rect b="b" l="l" r="r" t="t"/>
            <a:pathLst>
              <a:path extrusionOk="0" h="11512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3" name="Google Shape;1093;p23"/>
          <p:cNvSpPr/>
          <p:nvPr/>
        </p:nvSpPr>
        <p:spPr>
          <a:xfrm flipH="1" rot="-5400000">
            <a:off x="8776838" y="972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4" name="Google Shape;1094;p23"/>
          <p:cNvSpPr/>
          <p:nvPr/>
        </p:nvSpPr>
        <p:spPr>
          <a:xfrm flipH="1" rot="-5400000">
            <a:off x="8409671" y="1483"/>
            <a:ext cx="366901" cy="366933"/>
          </a:xfrm>
          <a:custGeom>
            <a:rect b="b" l="l" r="r" t="t"/>
            <a:pathLst>
              <a:path extrusionOk="0" h="11481" w="11480">
                <a:moveTo>
                  <a:pt x="0" y="1"/>
                </a:moveTo>
                <a:lnTo>
                  <a:pt x="0" y="11480"/>
                </a:lnTo>
                <a:lnTo>
                  <a:pt x="11479" y="11480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5" name="Google Shape;1095;p23"/>
          <p:cNvSpPr/>
          <p:nvPr/>
        </p:nvSpPr>
        <p:spPr>
          <a:xfrm flipH="1" rot="-5400000">
            <a:off x="7674608" y="735063"/>
            <a:ext cx="366901" cy="367924"/>
          </a:xfrm>
          <a:custGeom>
            <a:rect b="b" l="l" r="r" t="t"/>
            <a:pathLst>
              <a:path extrusionOk="0" h="11512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6" name="Google Shape;1096;p23"/>
          <p:cNvSpPr/>
          <p:nvPr/>
        </p:nvSpPr>
        <p:spPr>
          <a:xfrm flipH="1" rot="-5400000">
            <a:off x="8776838" y="1101897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7" name="Google Shape;1097;p23"/>
          <p:cNvSpPr/>
          <p:nvPr/>
        </p:nvSpPr>
        <p:spPr>
          <a:xfrm flipH="1">
            <a:off x="8780407" y="4408905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1"/>
                </a:moveTo>
                <a:lnTo>
                  <a:pt x="0" y="11513"/>
                </a:lnTo>
                <a:lnTo>
                  <a:pt x="11479" y="11513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8" name="Google Shape;1098;p23"/>
          <p:cNvSpPr/>
          <p:nvPr/>
        </p:nvSpPr>
        <p:spPr>
          <a:xfrm flipH="1">
            <a:off x="8780407" y="4776583"/>
            <a:ext cx="366901" cy="367924"/>
          </a:xfrm>
          <a:custGeom>
            <a:rect b="b" l="l" r="r" t="t"/>
            <a:pathLst>
              <a:path extrusionOk="0" h="11512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9" name="Google Shape;1099;p23"/>
          <p:cNvSpPr/>
          <p:nvPr/>
        </p:nvSpPr>
        <p:spPr>
          <a:xfrm flipH="1">
            <a:off x="8409382" y="4408905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1"/>
                </a:moveTo>
                <a:lnTo>
                  <a:pt x="0" y="11513"/>
                </a:lnTo>
                <a:lnTo>
                  <a:pt x="11479" y="11513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3_1_1">
    <p:spTree>
      <p:nvGrpSpPr>
        <p:cNvPr id="1100" name="Shape 1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1" name="Google Shape;1101;p24"/>
          <p:cNvSpPr/>
          <p:nvPr/>
        </p:nvSpPr>
        <p:spPr>
          <a:xfrm>
            <a:off x="0" y="2204876"/>
            <a:ext cx="366901" cy="366933"/>
          </a:xfrm>
          <a:custGeom>
            <a:rect b="b" l="l" r="r" t="t"/>
            <a:pathLst>
              <a:path extrusionOk="0" h="11481" w="11480">
                <a:moveTo>
                  <a:pt x="0" y="1"/>
                </a:moveTo>
                <a:lnTo>
                  <a:pt x="0" y="11480"/>
                </a:lnTo>
                <a:lnTo>
                  <a:pt x="11479" y="11480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2" name="Google Shape;1102;p24"/>
          <p:cNvSpPr/>
          <p:nvPr/>
        </p:nvSpPr>
        <p:spPr>
          <a:xfrm>
            <a:off x="0" y="1101905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1"/>
                </a:moveTo>
                <a:lnTo>
                  <a:pt x="0" y="11513"/>
                </a:lnTo>
                <a:lnTo>
                  <a:pt x="11479" y="11513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3" name="Google Shape;1103;p24"/>
          <p:cNvSpPr/>
          <p:nvPr/>
        </p:nvSpPr>
        <p:spPr>
          <a:xfrm>
            <a:off x="0" y="3673543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4" name="Google Shape;1104;p24"/>
          <p:cNvSpPr/>
          <p:nvPr/>
        </p:nvSpPr>
        <p:spPr>
          <a:xfrm>
            <a:off x="0" y="1469583"/>
            <a:ext cx="366901" cy="367924"/>
          </a:xfrm>
          <a:custGeom>
            <a:rect b="b" l="l" r="r" t="t"/>
            <a:pathLst>
              <a:path extrusionOk="0" h="11512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5" name="Google Shape;1105;p24"/>
          <p:cNvSpPr/>
          <p:nvPr/>
        </p:nvSpPr>
        <p:spPr>
          <a:xfrm>
            <a:off x="50" y="4775555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6" name="Google Shape;1106;p24"/>
          <p:cNvSpPr/>
          <p:nvPr/>
        </p:nvSpPr>
        <p:spPr>
          <a:xfrm rot="5400000">
            <a:off x="50" y="964"/>
            <a:ext cx="366901" cy="366933"/>
          </a:xfrm>
          <a:custGeom>
            <a:rect b="b" l="l" r="r" t="t"/>
            <a:pathLst>
              <a:path extrusionOk="0" h="11481" w="11480">
                <a:moveTo>
                  <a:pt x="0" y="1"/>
                </a:moveTo>
                <a:lnTo>
                  <a:pt x="0" y="11480"/>
                </a:lnTo>
                <a:lnTo>
                  <a:pt x="11479" y="11480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7" name="Google Shape;1107;p24"/>
          <p:cNvSpPr/>
          <p:nvPr/>
        </p:nvSpPr>
        <p:spPr>
          <a:xfrm>
            <a:off x="0" y="1837229"/>
            <a:ext cx="366901" cy="367924"/>
          </a:xfrm>
          <a:custGeom>
            <a:rect b="b" l="l" r="r" t="t"/>
            <a:pathLst>
              <a:path extrusionOk="0" h="11512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8" name="Google Shape;1108;p24"/>
          <p:cNvSpPr/>
          <p:nvPr/>
        </p:nvSpPr>
        <p:spPr>
          <a:xfrm>
            <a:off x="0" y="2939209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9" name="Google Shape;1109;p24"/>
          <p:cNvSpPr/>
          <p:nvPr/>
        </p:nvSpPr>
        <p:spPr>
          <a:xfrm>
            <a:off x="371025" y="4408899"/>
            <a:ext cx="366901" cy="366933"/>
          </a:xfrm>
          <a:custGeom>
            <a:rect b="b" l="l" r="r" t="t"/>
            <a:pathLst>
              <a:path extrusionOk="0" h="11481" w="11480">
                <a:moveTo>
                  <a:pt x="0" y="1"/>
                </a:moveTo>
                <a:lnTo>
                  <a:pt x="0" y="11480"/>
                </a:lnTo>
                <a:lnTo>
                  <a:pt x="11479" y="11480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0" name="Google Shape;1110;p24"/>
          <p:cNvSpPr/>
          <p:nvPr/>
        </p:nvSpPr>
        <p:spPr>
          <a:xfrm>
            <a:off x="371025" y="2571531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1" name="Google Shape;1111;p24"/>
          <p:cNvSpPr/>
          <p:nvPr/>
        </p:nvSpPr>
        <p:spPr>
          <a:xfrm>
            <a:off x="371025" y="2204876"/>
            <a:ext cx="366901" cy="366933"/>
          </a:xfrm>
          <a:custGeom>
            <a:rect b="b" l="l" r="r" t="t"/>
            <a:pathLst>
              <a:path extrusionOk="0" h="11481" w="11480">
                <a:moveTo>
                  <a:pt x="0" y="1"/>
                </a:moveTo>
                <a:lnTo>
                  <a:pt x="0" y="11480"/>
                </a:lnTo>
                <a:lnTo>
                  <a:pt x="11479" y="11480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2" name="Google Shape;1112;p24"/>
          <p:cNvSpPr/>
          <p:nvPr/>
        </p:nvSpPr>
        <p:spPr>
          <a:xfrm>
            <a:off x="371025" y="3673543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3" name="Google Shape;1113;p24"/>
          <p:cNvSpPr/>
          <p:nvPr/>
        </p:nvSpPr>
        <p:spPr>
          <a:xfrm>
            <a:off x="371025" y="3306887"/>
            <a:ext cx="366901" cy="366933"/>
          </a:xfrm>
          <a:custGeom>
            <a:rect b="b" l="l" r="r" t="t"/>
            <a:pathLst>
              <a:path extrusionOk="0" h="11481" w="11480">
                <a:moveTo>
                  <a:pt x="0" y="1"/>
                </a:moveTo>
                <a:lnTo>
                  <a:pt x="0" y="11480"/>
                </a:lnTo>
                <a:lnTo>
                  <a:pt x="11479" y="11480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4" name="Google Shape;1114;p24"/>
          <p:cNvSpPr/>
          <p:nvPr/>
        </p:nvSpPr>
        <p:spPr>
          <a:xfrm>
            <a:off x="371025" y="1469583"/>
            <a:ext cx="366901" cy="367924"/>
          </a:xfrm>
          <a:custGeom>
            <a:rect b="b" l="l" r="r" t="t"/>
            <a:pathLst>
              <a:path extrusionOk="0" h="11512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5" name="Google Shape;1115;p24"/>
          <p:cNvSpPr/>
          <p:nvPr/>
        </p:nvSpPr>
        <p:spPr>
          <a:xfrm rot="5400000">
            <a:off x="371075" y="367587"/>
            <a:ext cx="366901" cy="366933"/>
          </a:xfrm>
          <a:custGeom>
            <a:rect b="b" l="l" r="r" t="t"/>
            <a:pathLst>
              <a:path extrusionOk="0" h="11481" w="11480">
                <a:moveTo>
                  <a:pt x="0" y="1"/>
                </a:moveTo>
                <a:lnTo>
                  <a:pt x="0" y="11480"/>
                </a:lnTo>
                <a:lnTo>
                  <a:pt x="11479" y="11480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6" name="Google Shape;1116;p24"/>
          <p:cNvSpPr/>
          <p:nvPr/>
        </p:nvSpPr>
        <p:spPr>
          <a:xfrm flipH="1">
            <a:off x="8777091" y="2204876"/>
            <a:ext cx="366901" cy="366933"/>
          </a:xfrm>
          <a:custGeom>
            <a:rect b="b" l="l" r="r" t="t"/>
            <a:pathLst>
              <a:path extrusionOk="0" h="11481" w="11480">
                <a:moveTo>
                  <a:pt x="0" y="1"/>
                </a:moveTo>
                <a:lnTo>
                  <a:pt x="0" y="11480"/>
                </a:lnTo>
                <a:lnTo>
                  <a:pt x="11479" y="11480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7" name="Google Shape;1117;p24"/>
          <p:cNvSpPr/>
          <p:nvPr/>
        </p:nvSpPr>
        <p:spPr>
          <a:xfrm flipH="1">
            <a:off x="8777091" y="1101905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1"/>
                </a:moveTo>
                <a:lnTo>
                  <a:pt x="0" y="11513"/>
                </a:lnTo>
                <a:lnTo>
                  <a:pt x="11479" y="11513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8" name="Google Shape;1118;p24"/>
          <p:cNvSpPr/>
          <p:nvPr/>
        </p:nvSpPr>
        <p:spPr>
          <a:xfrm flipH="1">
            <a:off x="8777091" y="3673543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9" name="Google Shape;1119;p24"/>
          <p:cNvSpPr/>
          <p:nvPr/>
        </p:nvSpPr>
        <p:spPr>
          <a:xfrm flipH="1">
            <a:off x="8777091" y="1469583"/>
            <a:ext cx="366901" cy="367924"/>
          </a:xfrm>
          <a:custGeom>
            <a:rect b="b" l="l" r="r" t="t"/>
            <a:pathLst>
              <a:path extrusionOk="0" h="11512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0" name="Google Shape;1120;p24"/>
          <p:cNvSpPr/>
          <p:nvPr/>
        </p:nvSpPr>
        <p:spPr>
          <a:xfrm flipH="1">
            <a:off x="8777041" y="4775555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1" name="Google Shape;1121;p24"/>
          <p:cNvSpPr/>
          <p:nvPr/>
        </p:nvSpPr>
        <p:spPr>
          <a:xfrm flipH="1" rot="-5400000">
            <a:off x="8777041" y="964"/>
            <a:ext cx="366901" cy="366933"/>
          </a:xfrm>
          <a:custGeom>
            <a:rect b="b" l="l" r="r" t="t"/>
            <a:pathLst>
              <a:path extrusionOk="0" h="11481" w="11480">
                <a:moveTo>
                  <a:pt x="0" y="1"/>
                </a:moveTo>
                <a:lnTo>
                  <a:pt x="0" y="11480"/>
                </a:lnTo>
                <a:lnTo>
                  <a:pt x="11479" y="11480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2" name="Google Shape;1122;p24"/>
          <p:cNvSpPr/>
          <p:nvPr/>
        </p:nvSpPr>
        <p:spPr>
          <a:xfrm flipH="1">
            <a:off x="8777091" y="1837229"/>
            <a:ext cx="366901" cy="367924"/>
          </a:xfrm>
          <a:custGeom>
            <a:rect b="b" l="l" r="r" t="t"/>
            <a:pathLst>
              <a:path extrusionOk="0" h="11512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3" name="Google Shape;1123;p24"/>
          <p:cNvSpPr/>
          <p:nvPr/>
        </p:nvSpPr>
        <p:spPr>
          <a:xfrm flipH="1">
            <a:off x="8777091" y="2939209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4" name="Google Shape;1124;p24"/>
          <p:cNvSpPr/>
          <p:nvPr/>
        </p:nvSpPr>
        <p:spPr>
          <a:xfrm flipH="1">
            <a:off x="8406066" y="4408899"/>
            <a:ext cx="366901" cy="366933"/>
          </a:xfrm>
          <a:custGeom>
            <a:rect b="b" l="l" r="r" t="t"/>
            <a:pathLst>
              <a:path extrusionOk="0" h="11481" w="11480">
                <a:moveTo>
                  <a:pt x="0" y="1"/>
                </a:moveTo>
                <a:lnTo>
                  <a:pt x="0" y="11480"/>
                </a:lnTo>
                <a:lnTo>
                  <a:pt x="11479" y="11480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5" name="Google Shape;1125;p24"/>
          <p:cNvSpPr/>
          <p:nvPr/>
        </p:nvSpPr>
        <p:spPr>
          <a:xfrm flipH="1">
            <a:off x="8406066" y="2571531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6" name="Google Shape;1126;p24"/>
          <p:cNvSpPr/>
          <p:nvPr/>
        </p:nvSpPr>
        <p:spPr>
          <a:xfrm flipH="1">
            <a:off x="8406066" y="2204876"/>
            <a:ext cx="366901" cy="366933"/>
          </a:xfrm>
          <a:custGeom>
            <a:rect b="b" l="l" r="r" t="t"/>
            <a:pathLst>
              <a:path extrusionOk="0" h="11481" w="11480">
                <a:moveTo>
                  <a:pt x="0" y="1"/>
                </a:moveTo>
                <a:lnTo>
                  <a:pt x="0" y="11480"/>
                </a:lnTo>
                <a:lnTo>
                  <a:pt x="11479" y="11480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7" name="Google Shape;1127;p24"/>
          <p:cNvSpPr/>
          <p:nvPr/>
        </p:nvSpPr>
        <p:spPr>
          <a:xfrm flipH="1">
            <a:off x="8406066" y="3673543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8" name="Google Shape;1128;p24"/>
          <p:cNvSpPr/>
          <p:nvPr/>
        </p:nvSpPr>
        <p:spPr>
          <a:xfrm flipH="1">
            <a:off x="8406066" y="3306887"/>
            <a:ext cx="366901" cy="366933"/>
          </a:xfrm>
          <a:custGeom>
            <a:rect b="b" l="l" r="r" t="t"/>
            <a:pathLst>
              <a:path extrusionOk="0" h="11481" w="11480">
                <a:moveTo>
                  <a:pt x="0" y="1"/>
                </a:moveTo>
                <a:lnTo>
                  <a:pt x="0" y="11480"/>
                </a:lnTo>
                <a:lnTo>
                  <a:pt x="11479" y="11480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9" name="Google Shape;1129;p24"/>
          <p:cNvSpPr/>
          <p:nvPr/>
        </p:nvSpPr>
        <p:spPr>
          <a:xfrm flipH="1">
            <a:off x="8406066" y="1469583"/>
            <a:ext cx="366901" cy="367924"/>
          </a:xfrm>
          <a:custGeom>
            <a:rect b="b" l="l" r="r" t="t"/>
            <a:pathLst>
              <a:path extrusionOk="0" h="11512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0" name="Google Shape;1130;p24"/>
          <p:cNvSpPr/>
          <p:nvPr/>
        </p:nvSpPr>
        <p:spPr>
          <a:xfrm rot="5400000">
            <a:off x="742012" y="4776033"/>
            <a:ext cx="366901" cy="366933"/>
          </a:xfrm>
          <a:custGeom>
            <a:rect b="b" l="l" r="r" t="t"/>
            <a:pathLst>
              <a:path extrusionOk="0" h="11481" w="11480">
                <a:moveTo>
                  <a:pt x="0" y="1"/>
                </a:moveTo>
                <a:lnTo>
                  <a:pt x="0" y="11480"/>
                </a:lnTo>
                <a:lnTo>
                  <a:pt x="11479" y="11480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1" name="Google Shape;1131;p24"/>
          <p:cNvSpPr/>
          <p:nvPr/>
        </p:nvSpPr>
        <p:spPr>
          <a:xfrm rot="5400000">
            <a:off x="1476857" y="4415447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2" name="Google Shape;1132;p24"/>
          <p:cNvSpPr/>
          <p:nvPr/>
        </p:nvSpPr>
        <p:spPr>
          <a:xfrm rot="5400000">
            <a:off x="1844024" y="4415958"/>
            <a:ext cx="366901" cy="366933"/>
          </a:xfrm>
          <a:custGeom>
            <a:rect b="b" l="l" r="r" t="t"/>
            <a:pathLst>
              <a:path extrusionOk="0" h="11481" w="11480">
                <a:moveTo>
                  <a:pt x="0" y="1"/>
                </a:moveTo>
                <a:lnTo>
                  <a:pt x="0" y="11480"/>
                </a:lnTo>
                <a:lnTo>
                  <a:pt x="11479" y="11480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3" name="Google Shape;1133;p24"/>
          <p:cNvSpPr/>
          <p:nvPr/>
        </p:nvSpPr>
        <p:spPr>
          <a:xfrm rot="5400000">
            <a:off x="742583" y="4041222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4" name="Google Shape;1134;p24"/>
          <p:cNvSpPr/>
          <p:nvPr/>
        </p:nvSpPr>
        <p:spPr>
          <a:xfrm rot="5400000">
            <a:off x="2211191" y="4775522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5" name="Google Shape;1135;p24"/>
          <p:cNvSpPr/>
          <p:nvPr/>
        </p:nvSpPr>
        <p:spPr>
          <a:xfrm rot="5400000">
            <a:off x="1109179" y="4775522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6" name="Google Shape;1136;p24"/>
          <p:cNvSpPr/>
          <p:nvPr/>
        </p:nvSpPr>
        <p:spPr>
          <a:xfrm rot="5400000">
            <a:off x="5453184" y="-15"/>
            <a:ext cx="366901" cy="366933"/>
          </a:xfrm>
          <a:custGeom>
            <a:rect b="b" l="l" r="r" t="t"/>
            <a:pathLst>
              <a:path extrusionOk="0" h="11481" w="11480">
                <a:moveTo>
                  <a:pt x="0" y="1"/>
                </a:moveTo>
                <a:lnTo>
                  <a:pt x="0" y="11480"/>
                </a:lnTo>
                <a:lnTo>
                  <a:pt x="11479" y="11480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7" name="Google Shape;1137;p24"/>
          <p:cNvSpPr/>
          <p:nvPr/>
        </p:nvSpPr>
        <p:spPr>
          <a:xfrm rot="5400000">
            <a:off x="3984006" y="-526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8" name="Google Shape;1138;p24"/>
          <p:cNvSpPr/>
          <p:nvPr/>
        </p:nvSpPr>
        <p:spPr>
          <a:xfrm rot="5400000">
            <a:off x="5820335" y="-510"/>
            <a:ext cx="366901" cy="367924"/>
          </a:xfrm>
          <a:custGeom>
            <a:rect b="b" l="l" r="r" t="t"/>
            <a:pathLst>
              <a:path extrusionOk="0" h="11512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9" name="Google Shape;1139;p24"/>
          <p:cNvSpPr/>
          <p:nvPr/>
        </p:nvSpPr>
        <p:spPr>
          <a:xfrm rot="5400000">
            <a:off x="4718339" y="-526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0" name="Google Shape;1140;p24"/>
          <p:cNvSpPr/>
          <p:nvPr/>
        </p:nvSpPr>
        <p:spPr>
          <a:xfrm rot="5400000">
            <a:off x="5086018" y="370499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1" name="Google Shape;1141;p24"/>
          <p:cNvSpPr/>
          <p:nvPr/>
        </p:nvSpPr>
        <p:spPr>
          <a:xfrm rot="5400000">
            <a:off x="5453184" y="371010"/>
            <a:ext cx="366901" cy="366933"/>
          </a:xfrm>
          <a:custGeom>
            <a:rect b="b" l="l" r="r" t="t"/>
            <a:pathLst>
              <a:path extrusionOk="0" h="11481" w="11480">
                <a:moveTo>
                  <a:pt x="0" y="1"/>
                </a:moveTo>
                <a:lnTo>
                  <a:pt x="0" y="11480"/>
                </a:lnTo>
                <a:lnTo>
                  <a:pt x="11479" y="11480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2" name="Google Shape;1142;p24"/>
          <p:cNvSpPr/>
          <p:nvPr/>
        </p:nvSpPr>
        <p:spPr>
          <a:xfrm rot="5400000">
            <a:off x="4351173" y="371010"/>
            <a:ext cx="366901" cy="366933"/>
          </a:xfrm>
          <a:custGeom>
            <a:rect b="b" l="l" r="r" t="t"/>
            <a:pathLst>
              <a:path extrusionOk="0" h="11481" w="11480">
                <a:moveTo>
                  <a:pt x="0" y="1"/>
                </a:moveTo>
                <a:lnTo>
                  <a:pt x="0" y="11480"/>
                </a:lnTo>
                <a:lnTo>
                  <a:pt x="11479" y="11480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3" name="Google Shape;1143;p24"/>
          <p:cNvSpPr txBox="1"/>
          <p:nvPr>
            <p:ph type="title"/>
          </p:nvPr>
        </p:nvSpPr>
        <p:spPr>
          <a:xfrm>
            <a:off x="1100700" y="445025"/>
            <a:ext cx="6942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44" name="Google Shape;1144;p24"/>
          <p:cNvSpPr txBox="1"/>
          <p:nvPr>
            <p:ph idx="1" type="subTitle"/>
          </p:nvPr>
        </p:nvSpPr>
        <p:spPr>
          <a:xfrm>
            <a:off x="2278491" y="3224538"/>
            <a:ext cx="1996200" cy="3384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Bitter"/>
              <a:buNone/>
              <a:defRPr sz="1900">
                <a:latin typeface="Bitter"/>
                <a:ea typeface="Bitter"/>
                <a:cs typeface="Bitter"/>
                <a:sym typeface="Bitter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45" name="Google Shape;1145;p24"/>
          <p:cNvSpPr txBox="1"/>
          <p:nvPr>
            <p:ph idx="2" type="subTitle"/>
          </p:nvPr>
        </p:nvSpPr>
        <p:spPr>
          <a:xfrm>
            <a:off x="2278491" y="3559038"/>
            <a:ext cx="1996200" cy="7449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6" name="Google Shape;1146;p24"/>
          <p:cNvSpPr txBox="1"/>
          <p:nvPr>
            <p:ph idx="3" type="subTitle"/>
          </p:nvPr>
        </p:nvSpPr>
        <p:spPr>
          <a:xfrm>
            <a:off x="4869291" y="3224538"/>
            <a:ext cx="1996200" cy="3384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Bitter"/>
              <a:buNone/>
              <a:defRPr sz="1900">
                <a:latin typeface="Bitter"/>
                <a:ea typeface="Bitter"/>
                <a:cs typeface="Bitter"/>
                <a:sym typeface="Bitter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47" name="Google Shape;1147;p24"/>
          <p:cNvSpPr txBox="1"/>
          <p:nvPr>
            <p:ph idx="4" type="subTitle"/>
          </p:nvPr>
        </p:nvSpPr>
        <p:spPr>
          <a:xfrm>
            <a:off x="4869291" y="3559038"/>
            <a:ext cx="1996200" cy="7449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8" name="Google Shape;1148;p24"/>
          <p:cNvSpPr/>
          <p:nvPr/>
        </p:nvSpPr>
        <p:spPr>
          <a:xfrm>
            <a:off x="8043300" y="367530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1"/>
                </a:moveTo>
                <a:lnTo>
                  <a:pt x="0" y="11513"/>
                </a:lnTo>
                <a:lnTo>
                  <a:pt x="11479" y="11513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9" name="Google Shape;1149;p24"/>
          <p:cNvSpPr/>
          <p:nvPr/>
        </p:nvSpPr>
        <p:spPr>
          <a:xfrm>
            <a:off x="8043300" y="735208"/>
            <a:ext cx="366901" cy="367924"/>
          </a:xfrm>
          <a:custGeom>
            <a:rect b="b" l="l" r="r" t="t"/>
            <a:pathLst>
              <a:path extrusionOk="0" h="11512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0" name="Google Shape;1150;p24"/>
          <p:cNvSpPr/>
          <p:nvPr/>
        </p:nvSpPr>
        <p:spPr>
          <a:xfrm>
            <a:off x="8414325" y="735208"/>
            <a:ext cx="366901" cy="367924"/>
          </a:xfrm>
          <a:custGeom>
            <a:rect b="b" l="l" r="r" t="t"/>
            <a:pathLst>
              <a:path extrusionOk="0" h="11512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1" name="Google Shape;1151;p24"/>
          <p:cNvSpPr/>
          <p:nvPr/>
        </p:nvSpPr>
        <p:spPr>
          <a:xfrm>
            <a:off x="7676400" y="367530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1"/>
                </a:moveTo>
                <a:lnTo>
                  <a:pt x="0" y="11513"/>
                </a:lnTo>
                <a:lnTo>
                  <a:pt x="11479" y="11513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2" name="Google Shape;1152;p24"/>
          <p:cNvSpPr/>
          <p:nvPr/>
        </p:nvSpPr>
        <p:spPr>
          <a:xfrm>
            <a:off x="7676400" y="735208"/>
            <a:ext cx="366901" cy="367924"/>
          </a:xfrm>
          <a:custGeom>
            <a:rect b="b" l="l" r="r" t="t"/>
            <a:pathLst>
              <a:path extrusionOk="0" h="11512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4">
    <p:spTree>
      <p:nvGrpSpPr>
        <p:cNvPr id="1153" name="Shape 1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4" name="Google Shape;1154;p25"/>
          <p:cNvSpPr txBox="1"/>
          <p:nvPr>
            <p:ph type="title"/>
          </p:nvPr>
        </p:nvSpPr>
        <p:spPr>
          <a:xfrm>
            <a:off x="1100700" y="445025"/>
            <a:ext cx="6942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55" name="Google Shape;1155;p25"/>
          <p:cNvSpPr/>
          <p:nvPr/>
        </p:nvSpPr>
        <p:spPr>
          <a:xfrm rot="10800000">
            <a:off x="0" y="3303219"/>
            <a:ext cx="368978" cy="369010"/>
          </a:xfrm>
          <a:custGeom>
            <a:rect b="b" l="l" r="r" t="t"/>
            <a:pathLst>
              <a:path extrusionOk="0" h="11546" w="11545">
                <a:moveTo>
                  <a:pt x="0" y="1"/>
                </a:moveTo>
                <a:lnTo>
                  <a:pt x="0" y="11545"/>
                </a:lnTo>
                <a:lnTo>
                  <a:pt x="11545" y="11545"/>
                </a:lnTo>
                <a:lnTo>
                  <a:pt x="11545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6" name="Google Shape;1156;p25"/>
          <p:cNvSpPr/>
          <p:nvPr/>
        </p:nvSpPr>
        <p:spPr>
          <a:xfrm rot="10800000">
            <a:off x="0" y="3672187"/>
            <a:ext cx="368978" cy="368978"/>
          </a:xfrm>
          <a:custGeom>
            <a:rect b="b" l="l" r="r" t="t"/>
            <a:pathLst>
              <a:path extrusionOk="0" h="11545" w="11545">
                <a:moveTo>
                  <a:pt x="0" y="0"/>
                </a:moveTo>
                <a:lnTo>
                  <a:pt x="0" y="11545"/>
                </a:lnTo>
                <a:lnTo>
                  <a:pt x="11545" y="11545"/>
                </a:lnTo>
                <a:lnTo>
                  <a:pt x="11545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7" name="Google Shape;1157;p25"/>
          <p:cNvSpPr/>
          <p:nvPr/>
        </p:nvSpPr>
        <p:spPr>
          <a:xfrm rot="10800000">
            <a:off x="0" y="4041123"/>
            <a:ext cx="368978" cy="367955"/>
          </a:xfrm>
          <a:custGeom>
            <a:rect b="b" l="l" r="r" t="t"/>
            <a:pathLst>
              <a:path extrusionOk="0" h="11513" w="11545">
                <a:moveTo>
                  <a:pt x="0" y="0"/>
                </a:moveTo>
                <a:lnTo>
                  <a:pt x="0" y="11512"/>
                </a:lnTo>
                <a:lnTo>
                  <a:pt x="11545" y="11512"/>
                </a:lnTo>
                <a:lnTo>
                  <a:pt x="11545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8" name="Google Shape;1158;p25"/>
          <p:cNvSpPr/>
          <p:nvPr/>
        </p:nvSpPr>
        <p:spPr>
          <a:xfrm rot="10800000">
            <a:off x="0" y="4778004"/>
            <a:ext cx="368978" cy="368978"/>
          </a:xfrm>
          <a:custGeom>
            <a:rect b="b" l="l" r="r" t="t"/>
            <a:pathLst>
              <a:path extrusionOk="0" h="11545" w="11545">
                <a:moveTo>
                  <a:pt x="0" y="0"/>
                </a:moveTo>
                <a:lnTo>
                  <a:pt x="0" y="11545"/>
                </a:lnTo>
                <a:lnTo>
                  <a:pt x="11545" y="11545"/>
                </a:lnTo>
                <a:lnTo>
                  <a:pt x="11545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9" name="Google Shape;1159;p25"/>
          <p:cNvSpPr/>
          <p:nvPr/>
        </p:nvSpPr>
        <p:spPr>
          <a:xfrm rot="10800000">
            <a:off x="366859" y="2935338"/>
            <a:ext cx="367955" cy="367924"/>
          </a:xfrm>
          <a:custGeom>
            <a:rect b="b" l="l" r="r" t="t"/>
            <a:pathLst>
              <a:path extrusionOk="0" h="11512" w="11513">
                <a:moveTo>
                  <a:pt x="0" y="0"/>
                </a:moveTo>
                <a:lnTo>
                  <a:pt x="0" y="11512"/>
                </a:lnTo>
                <a:lnTo>
                  <a:pt x="11512" y="11512"/>
                </a:lnTo>
                <a:lnTo>
                  <a:pt x="11512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0" name="Google Shape;1160;p25"/>
          <p:cNvSpPr/>
          <p:nvPr/>
        </p:nvSpPr>
        <p:spPr>
          <a:xfrm rot="10800000">
            <a:off x="366859" y="3672187"/>
            <a:ext cx="367955" cy="368978"/>
          </a:xfrm>
          <a:custGeom>
            <a:rect b="b" l="l" r="r" t="t"/>
            <a:pathLst>
              <a:path extrusionOk="0" h="11545" w="11513">
                <a:moveTo>
                  <a:pt x="0" y="0"/>
                </a:moveTo>
                <a:lnTo>
                  <a:pt x="0" y="11545"/>
                </a:lnTo>
                <a:lnTo>
                  <a:pt x="11512" y="11545"/>
                </a:lnTo>
                <a:lnTo>
                  <a:pt x="11512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1" name="Google Shape;1161;p25"/>
          <p:cNvSpPr/>
          <p:nvPr/>
        </p:nvSpPr>
        <p:spPr>
          <a:xfrm rot="10800000">
            <a:off x="366859" y="4041123"/>
            <a:ext cx="367955" cy="367955"/>
          </a:xfrm>
          <a:custGeom>
            <a:rect b="b" l="l" r="r" t="t"/>
            <a:pathLst>
              <a:path extrusionOk="0" h="11513" w="11513">
                <a:moveTo>
                  <a:pt x="0" y="0"/>
                </a:moveTo>
                <a:lnTo>
                  <a:pt x="0" y="11512"/>
                </a:lnTo>
                <a:lnTo>
                  <a:pt x="11512" y="11512"/>
                </a:lnTo>
                <a:lnTo>
                  <a:pt x="11512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2" name="Google Shape;1162;p25"/>
          <p:cNvSpPr/>
          <p:nvPr/>
        </p:nvSpPr>
        <p:spPr>
          <a:xfrm rot="10800000">
            <a:off x="366859" y="4409036"/>
            <a:ext cx="367955" cy="369010"/>
          </a:xfrm>
          <a:custGeom>
            <a:rect b="b" l="l" r="r" t="t"/>
            <a:pathLst>
              <a:path extrusionOk="0" h="11546" w="11513">
                <a:moveTo>
                  <a:pt x="0" y="1"/>
                </a:moveTo>
                <a:lnTo>
                  <a:pt x="0" y="11545"/>
                </a:lnTo>
                <a:lnTo>
                  <a:pt x="11512" y="11545"/>
                </a:lnTo>
                <a:lnTo>
                  <a:pt x="11512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3" name="Google Shape;1163;p25"/>
          <p:cNvSpPr/>
          <p:nvPr/>
        </p:nvSpPr>
        <p:spPr>
          <a:xfrm rot="10800000">
            <a:off x="366859" y="4778004"/>
            <a:ext cx="367955" cy="368978"/>
          </a:xfrm>
          <a:custGeom>
            <a:rect b="b" l="l" r="r" t="t"/>
            <a:pathLst>
              <a:path extrusionOk="0" h="11545" w="11513">
                <a:moveTo>
                  <a:pt x="0" y="0"/>
                </a:moveTo>
                <a:lnTo>
                  <a:pt x="0" y="11545"/>
                </a:lnTo>
                <a:lnTo>
                  <a:pt x="11512" y="11545"/>
                </a:lnTo>
                <a:lnTo>
                  <a:pt x="11512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4" name="Google Shape;1164;p25"/>
          <p:cNvSpPr/>
          <p:nvPr/>
        </p:nvSpPr>
        <p:spPr>
          <a:xfrm rot="10800000">
            <a:off x="734837" y="4041123"/>
            <a:ext cx="369010" cy="367955"/>
          </a:xfrm>
          <a:custGeom>
            <a:rect b="b" l="l" r="r" t="t"/>
            <a:pathLst>
              <a:path extrusionOk="0" h="11513" w="11546">
                <a:moveTo>
                  <a:pt x="1" y="0"/>
                </a:moveTo>
                <a:lnTo>
                  <a:pt x="1" y="11512"/>
                </a:lnTo>
                <a:lnTo>
                  <a:pt x="11545" y="11512"/>
                </a:lnTo>
                <a:lnTo>
                  <a:pt x="11545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5" name="Google Shape;1165;p25"/>
          <p:cNvSpPr/>
          <p:nvPr/>
        </p:nvSpPr>
        <p:spPr>
          <a:xfrm rot="10800000">
            <a:off x="734837" y="4778004"/>
            <a:ext cx="369010" cy="368978"/>
          </a:xfrm>
          <a:custGeom>
            <a:rect b="b" l="l" r="r" t="t"/>
            <a:pathLst>
              <a:path extrusionOk="0" h="11545" w="11546">
                <a:moveTo>
                  <a:pt x="1" y="0"/>
                </a:moveTo>
                <a:lnTo>
                  <a:pt x="1" y="11545"/>
                </a:lnTo>
                <a:lnTo>
                  <a:pt x="11545" y="11545"/>
                </a:lnTo>
                <a:lnTo>
                  <a:pt x="11545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6" name="Google Shape;1166;p25"/>
          <p:cNvSpPr/>
          <p:nvPr/>
        </p:nvSpPr>
        <p:spPr>
          <a:xfrm rot="10800000">
            <a:off x="1103805" y="4409036"/>
            <a:ext cx="368978" cy="369010"/>
          </a:xfrm>
          <a:custGeom>
            <a:rect b="b" l="l" r="r" t="t"/>
            <a:pathLst>
              <a:path extrusionOk="0" h="11546" w="11545">
                <a:moveTo>
                  <a:pt x="0" y="1"/>
                </a:moveTo>
                <a:lnTo>
                  <a:pt x="0" y="11545"/>
                </a:lnTo>
                <a:lnTo>
                  <a:pt x="11545" y="11545"/>
                </a:lnTo>
                <a:lnTo>
                  <a:pt x="11545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7" name="Google Shape;1167;p25"/>
          <p:cNvSpPr/>
          <p:nvPr/>
        </p:nvSpPr>
        <p:spPr>
          <a:xfrm rot="10800000">
            <a:off x="1103805" y="4778004"/>
            <a:ext cx="368978" cy="368978"/>
          </a:xfrm>
          <a:custGeom>
            <a:rect b="b" l="l" r="r" t="t"/>
            <a:pathLst>
              <a:path extrusionOk="0" h="11545" w="11545">
                <a:moveTo>
                  <a:pt x="0" y="0"/>
                </a:moveTo>
                <a:lnTo>
                  <a:pt x="0" y="11545"/>
                </a:lnTo>
                <a:lnTo>
                  <a:pt x="11545" y="11545"/>
                </a:lnTo>
                <a:lnTo>
                  <a:pt x="11545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8" name="Google Shape;1168;p25"/>
          <p:cNvSpPr/>
          <p:nvPr/>
        </p:nvSpPr>
        <p:spPr>
          <a:xfrm>
            <a:off x="8774929" y="3306313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9" name="Google Shape;1169;p25"/>
          <p:cNvSpPr/>
          <p:nvPr/>
        </p:nvSpPr>
        <p:spPr>
          <a:xfrm>
            <a:off x="8774929" y="2939423"/>
            <a:ext cx="366901" cy="366933"/>
          </a:xfrm>
          <a:custGeom>
            <a:rect b="b" l="l" r="r" t="t"/>
            <a:pathLst>
              <a:path extrusionOk="0" h="11481" w="11480">
                <a:moveTo>
                  <a:pt x="0" y="1"/>
                </a:moveTo>
                <a:lnTo>
                  <a:pt x="0" y="11480"/>
                </a:lnTo>
                <a:lnTo>
                  <a:pt x="11479" y="11480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0" name="Google Shape;1170;p25"/>
          <p:cNvSpPr/>
          <p:nvPr/>
        </p:nvSpPr>
        <p:spPr>
          <a:xfrm>
            <a:off x="8774929" y="2571541"/>
            <a:ext cx="366901" cy="367924"/>
          </a:xfrm>
          <a:custGeom>
            <a:rect b="b" l="l" r="r" t="t"/>
            <a:pathLst>
              <a:path extrusionOk="0" h="11512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1" name="Google Shape;1171;p25"/>
          <p:cNvSpPr/>
          <p:nvPr/>
        </p:nvSpPr>
        <p:spPr>
          <a:xfrm rot="-5400000">
            <a:off x="8773421" y="4774413"/>
            <a:ext cx="366901" cy="367924"/>
          </a:xfrm>
          <a:custGeom>
            <a:rect b="b" l="l" r="r" t="t"/>
            <a:pathLst>
              <a:path extrusionOk="0" h="11512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2" name="Google Shape;1172;p25"/>
          <p:cNvSpPr/>
          <p:nvPr/>
        </p:nvSpPr>
        <p:spPr>
          <a:xfrm rot="-5400000">
            <a:off x="8038633" y="4774397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1"/>
                </a:moveTo>
                <a:lnTo>
                  <a:pt x="0" y="11513"/>
                </a:lnTo>
                <a:lnTo>
                  <a:pt x="11479" y="11513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3" name="Google Shape;1173;p25"/>
          <p:cNvSpPr/>
          <p:nvPr/>
        </p:nvSpPr>
        <p:spPr>
          <a:xfrm rot="-5400000">
            <a:off x="7671247" y="4774924"/>
            <a:ext cx="366901" cy="366901"/>
          </a:xfrm>
          <a:custGeom>
            <a:rect b="b" l="l" r="r" t="t"/>
            <a:pathLst>
              <a:path extrusionOk="0" h="11480" w="11480">
                <a:moveTo>
                  <a:pt x="0" y="0"/>
                </a:moveTo>
                <a:lnTo>
                  <a:pt x="0" y="11480"/>
                </a:lnTo>
                <a:lnTo>
                  <a:pt x="11479" y="11480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4" name="Google Shape;1174;p25"/>
          <p:cNvSpPr/>
          <p:nvPr/>
        </p:nvSpPr>
        <p:spPr>
          <a:xfrm rot="-5400000">
            <a:off x="7303861" y="4774397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5" name="Google Shape;1175;p25"/>
          <p:cNvSpPr/>
          <p:nvPr/>
        </p:nvSpPr>
        <p:spPr>
          <a:xfrm rot="-5400000">
            <a:off x="6936475" y="4774924"/>
            <a:ext cx="366901" cy="366901"/>
          </a:xfrm>
          <a:custGeom>
            <a:rect b="b" l="l" r="r" t="t"/>
            <a:pathLst>
              <a:path extrusionOk="0" h="11480" w="11480">
                <a:moveTo>
                  <a:pt x="0" y="0"/>
                </a:moveTo>
                <a:lnTo>
                  <a:pt x="0" y="11479"/>
                </a:lnTo>
                <a:lnTo>
                  <a:pt x="11479" y="11479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6" name="Google Shape;1176;p25"/>
          <p:cNvSpPr/>
          <p:nvPr/>
        </p:nvSpPr>
        <p:spPr>
          <a:xfrm rot="-5400000">
            <a:off x="8773421" y="4407513"/>
            <a:ext cx="366901" cy="367924"/>
          </a:xfrm>
          <a:custGeom>
            <a:rect b="b" l="l" r="r" t="t"/>
            <a:pathLst>
              <a:path extrusionOk="0" h="11512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7" name="Google Shape;1177;p25"/>
          <p:cNvSpPr/>
          <p:nvPr/>
        </p:nvSpPr>
        <p:spPr>
          <a:xfrm rot="-5400000">
            <a:off x="8038633" y="4407497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1"/>
                </a:moveTo>
                <a:lnTo>
                  <a:pt x="0" y="11513"/>
                </a:lnTo>
                <a:lnTo>
                  <a:pt x="11479" y="11513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8" name="Google Shape;1178;p25"/>
          <p:cNvSpPr/>
          <p:nvPr/>
        </p:nvSpPr>
        <p:spPr>
          <a:xfrm rot="-5400000">
            <a:off x="8406034" y="4774413"/>
            <a:ext cx="366901" cy="367924"/>
          </a:xfrm>
          <a:custGeom>
            <a:rect b="b" l="l" r="r" t="t"/>
            <a:pathLst>
              <a:path extrusionOk="0" h="11512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9" name="Google Shape;1179;p25"/>
          <p:cNvSpPr/>
          <p:nvPr/>
        </p:nvSpPr>
        <p:spPr>
          <a:xfrm rot="-5400000">
            <a:off x="8773936" y="3673734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0" name="Google Shape;1180;p25"/>
          <p:cNvSpPr/>
          <p:nvPr/>
        </p:nvSpPr>
        <p:spPr>
          <a:xfrm rot="-5400000">
            <a:off x="8406046" y="4040613"/>
            <a:ext cx="366901" cy="367924"/>
          </a:xfrm>
          <a:custGeom>
            <a:rect b="b" l="l" r="r" t="t"/>
            <a:pathLst>
              <a:path extrusionOk="0" h="11512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1" name="Google Shape;1181;p25"/>
          <p:cNvSpPr/>
          <p:nvPr/>
        </p:nvSpPr>
        <p:spPr>
          <a:xfrm>
            <a:off x="8407028" y="3307300"/>
            <a:ext cx="366901" cy="366933"/>
          </a:xfrm>
          <a:custGeom>
            <a:rect b="b" l="l" r="r" t="t"/>
            <a:pathLst>
              <a:path extrusionOk="0" h="11481" w="11480">
                <a:moveTo>
                  <a:pt x="0" y="1"/>
                </a:moveTo>
                <a:lnTo>
                  <a:pt x="0" y="11480"/>
                </a:lnTo>
                <a:lnTo>
                  <a:pt x="11479" y="11480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2" name="Google Shape;1182;p25"/>
          <p:cNvSpPr/>
          <p:nvPr/>
        </p:nvSpPr>
        <p:spPr>
          <a:xfrm>
            <a:off x="8407028" y="2939450"/>
            <a:ext cx="366901" cy="366933"/>
          </a:xfrm>
          <a:custGeom>
            <a:rect b="b" l="l" r="r" t="t"/>
            <a:pathLst>
              <a:path extrusionOk="0" h="11481" w="11480">
                <a:moveTo>
                  <a:pt x="0" y="1"/>
                </a:moveTo>
                <a:lnTo>
                  <a:pt x="0" y="11480"/>
                </a:lnTo>
                <a:lnTo>
                  <a:pt x="11479" y="11480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3" name="Google Shape;1183;p25"/>
          <p:cNvSpPr/>
          <p:nvPr/>
        </p:nvSpPr>
        <p:spPr>
          <a:xfrm flipH="1">
            <a:off x="366859" y="1836435"/>
            <a:ext cx="366901" cy="367924"/>
          </a:xfrm>
          <a:custGeom>
            <a:rect b="b" l="l" r="r" t="t"/>
            <a:pathLst>
              <a:path extrusionOk="0" h="11512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4" name="Google Shape;1184;p25"/>
          <p:cNvSpPr/>
          <p:nvPr/>
        </p:nvSpPr>
        <p:spPr>
          <a:xfrm flipH="1">
            <a:off x="366859" y="1101631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1"/>
                </a:moveTo>
                <a:lnTo>
                  <a:pt x="0" y="11513"/>
                </a:lnTo>
                <a:lnTo>
                  <a:pt x="11479" y="11513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5" name="Google Shape;1185;p25"/>
          <p:cNvSpPr/>
          <p:nvPr/>
        </p:nvSpPr>
        <p:spPr>
          <a:xfrm flipH="1">
            <a:off x="0" y="2571207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6" name="Google Shape;1186;p25"/>
          <p:cNvSpPr/>
          <p:nvPr/>
        </p:nvSpPr>
        <p:spPr>
          <a:xfrm flipH="1">
            <a:off x="0" y="2204316"/>
            <a:ext cx="366901" cy="366933"/>
          </a:xfrm>
          <a:custGeom>
            <a:rect b="b" l="l" r="r" t="t"/>
            <a:pathLst>
              <a:path extrusionOk="0" h="11481" w="11480">
                <a:moveTo>
                  <a:pt x="0" y="1"/>
                </a:moveTo>
                <a:lnTo>
                  <a:pt x="0" y="11480"/>
                </a:lnTo>
                <a:lnTo>
                  <a:pt x="11479" y="11480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7" name="Google Shape;1187;p25"/>
          <p:cNvSpPr/>
          <p:nvPr/>
        </p:nvSpPr>
        <p:spPr>
          <a:xfrm flipH="1">
            <a:off x="0" y="1101631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1"/>
                </a:moveTo>
                <a:lnTo>
                  <a:pt x="0" y="11513"/>
                </a:lnTo>
                <a:lnTo>
                  <a:pt x="11479" y="11513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8" name="Google Shape;1188;p25"/>
          <p:cNvSpPr/>
          <p:nvPr/>
        </p:nvSpPr>
        <p:spPr>
          <a:xfrm flipH="1">
            <a:off x="0" y="0"/>
            <a:ext cx="366901" cy="366901"/>
          </a:xfrm>
          <a:custGeom>
            <a:rect b="b" l="l" r="r" t="t"/>
            <a:pathLst>
              <a:path extrusionOk="0" h="11480" w="11480">
                <a:moveTo>
                  <a:pt x="0" y="0"/>
                </a:moveTo>
                <a:lnTo>
                  <a:pt x="0" y="11479"/>
                </a:lnTo>
                <a:lnTo>
                  <a:pt x="11479" y="11479"/>
                </a:lnTo>
                <a:lnTo>
                  <a:pt x="11479" y="0"/>
                </a:lnTo>
                <a:close/>
              </a:path>
            </a:pathLst>
          </a:custGeom>
          <a:solidFill>
            <a:srgbClr val="4A2AB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9" name="Google Shape;1189;p25"/>
          <p:cNvSpPr/>
          <p:nvPr/>
        </p:nvSpPr>
        <p:spPr>
          <a:xfrm flipH="1">
            <a:off x="0" y="1469047"/>
            <a:ext cx="366901" cy="367924"/>
          </a:xfrm>
          <a:custGeom>
            <a:rect b="b" l="l" r="r" t="t"/>
            <a:pathLst>
              <a:path extrusionOk="0" h="11512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0" name="Google Shape;1190;p25"/>
          <p:cNvSpPr/>
          <p:nvPr/>
        </p:nvSpPr>
        <p:spPr>
          <a:xfrm rot="10800000">
            <a:off x="5511525" y="4775932"/>
            <a:ext cx="367955" cy="366901"/>
          </a:xfrm>
          <a:custGeom>
            <a:rect b="b" l="l" r="r" t="t"/>
            <a:pathLst>
              <a:path extrusionOk="0" h="11480" w="11513">
                <a:moveTo>
                  <a:pt x="1" y="0"/>
                </a:moveTo>
                <a:lnTo>
                  <a:pt x="1" y="11479"/>
                </a:lnTo>
                <a:lnTo>
                  <a:pt x="11513" y="11479"/>
                </a:lnTo>
                <a:lnTo>
                  <a:pt x="11513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1" name="Google Shape;1191;p25"/>
          <p:cNvSpPr/>
          <p:nvPr/>
        </p:nvSpPr>
        <p:spPr>
          <a:xfrm rot="10800000">
            <a:off x="5879438" y="4775932"/>
            <a:ext cx="366901" cy="366901"/>
          </a:xfrm>
          <a:custGeom>
            <a:rect b="b" l="l" r="r" t="t"/>
            <a:pathLst>
              <a:path extrusionOk="0" h="11480" w="11480">
                <a:moveTo>
                  <a:pt x="0" y="0"/>
                </a:moveTo>
                <a:lnTo>
                  <a:pt x="0" y="11479"/>
                </a:lnTo>
                <a:lnTo>
                  <a:pt x="11480" y="11479"/>
                </a:lnTo>
                <a:lnTo>
                  <a:pt x="11480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2" name="Google Shape;1192;p25"/>
          <p:cNvSpPr/>
          <p:nvPr/>
        </p:nvSpPr>
        <p:spPr>
          <a:xfrm rot="10800000">
            <a:off x="4041975" y="4775935"/>
            <a:ext cx="367955" cy="366901"/>
          </a:xfrm>
          <a:custGeom>
            <a:rect b="b" l="l" r="r" t="t"/>
            <a:pathLst>
              <a:path extrusionOk="0" h="11480" w="11513">
                <a:moveTo>
                  <a:pt x="1" y="0"/>
                </a:moveTo>
                <a:lnTo>
                  <a:pt x="1" y="11480"/>
                </a:lnTo>
                <a:lnTo>
                  <a:pt x="11513" y="11480"/>
                </a:lnTo>
                <a:lnTo>
                  <a:pt x="11513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3" name="Google Shape;1193;p25"/>
          <p:cNvSpPr/>
          <p:nvPr/>
        </p:nvSpPr>
        <p:spPr>
          <a:xfrm rot="10800000">
            <a:off x="4409888" y="4408022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1"/>
                </a:moveTo>
                <a:lnTo>
                  <a:pt x="0" y="11513"/>
                </a:lnTo>
                <a:lnTo>
                  <a:pt x="11480" y="11513"/>
                </a:lnTo>
                <a:lnTo>
                  <a:pt x="11480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4" name="Google Shape;1194;p25"/>
          <p:cNvSpPr/>
          <p:nvPr/>
        </p:nvSpPr>
        <p:spPr>
          <a:xfrm rot="10800000">
            <a:off x="4776747" y="4775935"/>
            <a:ext cx="367955" cy="366901"/>
          </a:xfrm>
          <a:custGeom>
            <a:rect b="b" l="l" r="r" t="t"/>
            <a:pathLst>
              <a:path extrusionOk="0" h="11480" w="11513">
                <a:moveTo>
                  <a:pt x="0" y="0"/>
                </a:moveTo>
                <a:lnTo>
                  <a:pt x="0" y="11480"/>
                </a:lnTo>
                <a:lnTo>
                  <a:pt x="11512" y="11480"/>
                </a:lnTo>
                <a:lnTo>
                  <a:pt x="11512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5" name="Google Shape;1195;p25"/>
          <p:cNvSpPr/>
          <p:nvPr/>
        </p:nvSpPr>
        <p:spPr>
          <a:xfrm rot="10800000">
            <a:off x="5144660" y="4408022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1"/>
                </a:moveTo>
                <a:lnTo>
                  <a:pt x="0" y="11513"/>
                </a:lnTo>
                <a:lnTo>
                  <a:pt x="11479" y="11513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6" name="Google Shape;1196;p25"/>
          <p:cNvSpPr/>
          <p:nvPr/>
        </p:nvSpPr>
        <p:spPr>
          <a:xfrm rot="10800000">
            <a:off x="5144660" y="4775935"/>
            <a:ext cx="366901" cy="366901"/>
          </a:xfrm>
          <a:custGeom>
            <a:rect b="b" l="l" r="r" t="t"/>
            <a:pathLst>
              <a:path extrusionOk="0" h="11480" w="11480">
                <a:moveTo>
                  <a:pt x="0" y="0"/>
                </a:moveTo>
                <a:lnTo>
                  <a:pt x="0" y="11480"/>
                </a:lnTo>
                <a:lnTo>
                  <a:pt x="11479" y="11480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7" name="Google Shape;1197;p25"/>
          <p:cNvSpPr/>
          <p:nvPr/>
        </p:nvSpPr>
        <p:spPr>
          <a:xfrm rot="10800000">
            <a:off x="2572400" y="4408022"/>
            <a:ext cx="367955" cy="367955"/>
          </a:xfrm>
          <a:custGeom>
            <a:rect b="b" l="l" r="r" t="t"/>
            <a:pathLst>
              <a:path extrusionOk="0" h="11513" w="11513">
                <a:moveTo>
                  <a:pt x="1" y="1"/>
                </a:moveTo>
                <a:lnTo>
                  <a:pt x="1" y="11513"/>
                </a:lnTo>
                <a:lnTo>
                  <a:pt x="11513" y="11513"/>
                </a:lnTo>
                <a:lnTo>
                  <a:pt x="11513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8" name="Google Shape;1198;p25"/>
          <p:cNvSpPr/>
          <p:nvPr/>
        </p:nvSpPr>
        <p:spPr>
          <a:xfrm rot="10800000">
            <a:off x="2572400" y="4775935"/>
            <a:ext cx="367955" cy="366901"/>
          </a:xfrm>
          <a:custGeom>
            <a:rect b="b" l="l" r="r" t="t"/>
            <a:pathLst>
              <a:path extrusionOk="0" h="11480" w="11513">
                <a:moveTo>
                  <a:pt x="1" y="0"/>
                </a:moveTo>
                <a:lnTo>
                  <a:pt x="1" y="11480"/>
                </a:lnTo>
                <a:lnTo>
                  <a:pt x="11513" y="11480"/>
                </a:lnTo>
                <a:lnTo>
                  <a:pt x="11513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9" name="Google Shape;1199;p25"/>
          <p:cNvSpPr/>
          <p:nvPr/>
        </p:nvSpPr>
        <p:spPr>
          <a:xfrm rot="10800000">
            <a:off x="2940313" y="4408022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1"/>
                </a:moveTo>
                <a:lnTo>
                  <a:pt x="0" y="11513"/>
                </a:lnTo>
                <a:lnTo>
                  <a:pt x="11480" y="11513"/>
                </a:lnTo>
                <a:lnTo>
                  <a:pt x="11480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0" name="Google Shape;1200;p25"/>
          <p:cNvSpPr/>
          <p:nvPr/>
        </p:nvSpPr>
        <p:spPr>
          <a:xfrm rot="10800000">
            <a:off x="3675085" y="4408022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1"/>
                </a:moveTo>
                <a:lnTo>
                  <a:pt x="0" y="11513"/>
                </a:lnTo>
                <a:lnTo>
                  <a:pt x="11479" y="11513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1" name="Google Shape;1201;p25"/>
          <p:cNvSpPr/>
          <p:nvPr/>
        </p:nvSpPr>
        <p:spPr>
          <a:xfrm rot="10800000">
            <a:off x="3675085" y="4775935"/>
            <a:ext cx="366901" cy="366901"/>
          </a:xfrm>
          <a:custGeom>
            <a:rect b="b" l="l" r="r" t="t"/>
            <a:pathLst>
              <a:path extrusionOk="0" h="11480" w="11480">
                <a:moveTo>
                  <a:pt x="0" y="0"/>
                </a:moveTo>
                <a:lnTo>
                  <a:pt x="0" y="11480"/>
                </a:lnTo>
                <a:lnTo>
                  <a:pt x="11479" y="11480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2" name="Google Shape;1202;p25"/>
          <p:cNvSpPr/>
          <p:nvPr/>
        </p:nvSpPr>
        <p:spPr>
          <a:xfrm rot="10800000">
            <a:off x="2204500" y="4775935"/>
            <a:ext cx="367955" cy="366901"/>
          </a:xfrm>
          <a:custGeom>
            <a:rect b="b" l="l" r="r" t="t"/>
            <a:pathLst>
              <a:path extrusionOk="0" h="11480" w="11513">
                <a:moveTo>
                  <a:pt x="1" y="0"/>
                </a:moveTo>
                <a:lnTo>
                  <a:pt x="1" y="11480"/>
                </a:lnTo>
                <a:lnTo>
                  <a:pt x="11513" y="11480"/>
                </a:lnTo>
                <a:lnTo>
                  <a:pt x="11513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3" name="Google Shape;1203;p25"/>
          <p:cNvSpPr/>
          <p:nvPr/>
        </p:nvSpPr>
        <p:spPr>
          <a:xfrm rot="10800000">
            <a:off x="1469697" y="4775935"/>
            <a:ext cx="367955" cy="366901"/>
          </a:xfrm>
          <a:custGeom>
            <a:rect b="b" l="l" r="r" t="t"/>
            <a:pathLst>
              <a:path extrusionOk="0" h="11480" w="11513">
                <a:moveTo>
                  <a:pt x="0" y="0"/>
                </a:moveTo>
                <a:lnTo>
                  <a:pt x="0" y="11480"/>
                </a:lnTo>
                <a:lnTo>
                  <a:pt x="11512" y="11480"/>
                </a:lnTo>
                <a:lnTo>
                  <a:pt x="11512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4" name="Google Shape;1204;p25"/>
          <p:cNvSpPr/>
          <p:nvPr/>
        </p:nvSpPr>
        <p:spPr>
          <a:xfrm flipH="1">
            <a:off x="367388" y="367875"/>
            <a:ext cx="366901" cy="366901"/>
          </a:xfrm>
          <a:custGeom>
            <a:rect b="b" l="l" r="r" t="t"/>
            <a:pathLst>
              <a:path extrusionOk="0" h="11480" w="11480">
                <a:moveTo>
                  <a:pt x="0" y="0"/>
                </a:moveTo>
                <a:lnTo>
                  <a:pt x="0" y="11479"/>
                </a:lnTo>
                <a:lnTo>
                  <a:pt x="11479" y="11479"/>
                </a:lnTo>
                <a:lnTo>
                  <a:pt x="11479" y="0"/>
                </a:lnTo>
                <a:close/>
              </a:path>
            </a:pathLst>
          </a:custGeom>
          <a:solidFill>
            <a:srgbClr val="4A2AB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5" name="Google Shape;1205;p25"/>
          <p:cNvSpPr/>
          <p:nvPr/>
        </p:nvSpPr>
        <p:spPr>
          <a:xfrm rot="10800000">
            <a:off x="4407963" y="3804277"/>
            <a:ext cx="366901" cy="366933"/>
          </a:xfrm>
          <a:custGeom>
            <a:rect b="b" l="l" r="r" t="t"/>
            <a:pathLst>
              <a:path extrusionOk="0" h="11481" w="11480">
                <a:moveTo>
                  <a:pt x="0" y="1"/>
                </a:moveTo>
                <a:lnTo>
                  <a:pt x="0" y="11480"/>
                </a:lnTo>
                <a:lnTo>
                  <a:pt x="11479" y="11480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6" name="Google Shape;1206;p25"/>
          <p:cNvSpPr txBox="1"/>
          <p:nvPr>
            <p:ph idx="1" type="subTitle"/>
          </p:nvPr>
        </p:nvSpPr>
        <p:spPr>
          <a:xfrm>
            <a:off x="1249791" y="2404493"/>
            <a:ext cx="1996200" cy="3384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Bitter"/>
              <a:buNone/>
              <a:defRPr sz="1900">
                <a:latin typeface="Bitter"/>
                <a:ea typeface="Bitter"/>
                <a:cs typeface="Bitter"/>
                <a:sym typeface="Bitter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207" name="Google Shape;1207;p25"/>
          <p:cNvSpPr txBox="1"/>
          <p:nvPr>
            <p:ph idx="2" type="subTitle"/>
          </p:nvPr>
        </p:nvSpPr>
        <p:spPr>
          <a:xfrm>
            <a:off x="1249791" y="2738994"/>
            <a:ext cx="1996200" cy="7449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8" name="Google Shape;1208;p25"/>
          <p:cNvSpPr txBox="1"/>
          <p:nvPr>
            <p:ph idx="3" type="subTitle"/>
          </p:nvPr>
        </p:nvSpPr>
        <p:spPr>
          <a:xfrm>
            <a:off x="5897991" y="2404493"/>
            <a:ext cx="1996200" cy="3384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Bitter"/>
              <a:buNone/>
              <a:defRPr sz="1900">
                <a:latin typeface="Bitter"/>
                <a:ea typeface="Bitter"/>
                <a:cs typeface="Bitter"/>
                <a:sym typeface="Bitter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209" name="Google Shape;1209;p25"/>
          <p:cNvSpPr txBox="1"/>
          <p:nvPr>
            <p:ph idx="4" type="subTitle"/>
          </p:nvPr>
        </p:nvSpPr>
        <p:spPr>
          <a:xfrm>
            <a:off x="5897991" y="2738994"/>
            <a:ext cx="1996200" cy="7449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0" name="Google Shape;1210;p25"/>
          <p:cNvSpPr txBox="1"/>
          <p:nvPr>
            <p:ph idx="5" type="subTitle"/>
          </p:nvPr>
        </p:nvSpPr>
        <p:spPr>
          <a:xfrm>
            <a:off x="3573891" y="2738994"/>
            <a:ext cx="1996200" cy="7449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1" name="Google Shape;1211;p25"/>
          <p:cNvSpPr txBox="1"/>
          <p:nvPr>
            <p:ph idx="6" type="subTitle"/>
          </p:nvPr>
        </p:nvSpPr>
        <p:spPr>
          <a:xfrm>
            <a:off x="3573891" y="2404493"/>
            <a:ext cx="1996200" cy="3384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Bitter"/>
              <a:buNone/>
              <a:defRPr sz="1900">
                <a:latin typeface="Bitter"/>
                <a:ea typeface="Bitter"/>
                <a:cs typeface="Bitter"/>
                <a:sym typeface="Bitter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212" name="Google Shape;1212;p25"/>
          <p:cNvSpPr/>
          <p:nvPr/>
        </p:nvSpPr>
        <p:spPr>
          <a:xfrm rot="10800000">
            <a:off x="8037563" y="-788"/>
            <a:ext cx="368978" cy="368978"/>
          </a:xfrm>
          <a:custGeom>
            <a:rect b="b" l="l" r="r" t="t"/>
            <a:pathLst>
              <a:path extrusionOk="0" h="11545" w="11545">
                <a:moveTo>
                  <a:pt x="0" y="0"/>
                </a:moveTo>
                <a:lnTo>
                  <a:pt x="0" y="11545"/>
                </a:lnTo>
                <a:lnTo>
                  <a:pt x="11545" y="11545"/>
                </a:lnTo>
                <a:lnTo>
                  <a:pt x="11545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3" name="Google Shape;1213;p25"/>
          <p:cNvSpPr/>
          <p:nvPr/>
        </p:nvSpPr>
        <p:spPr>
          <a:xfrm rot="10800000">
            <a:off x="8037563" y="368148"/>
            <a:ext cx="368978" cy="367955"/>
          </a:xfrm>
          <a:custGeom>
            <a:rect b="b" l="l" r="r" t="t"/>
            <a:pathLst>
              <a:path extrusionOk="0" h="11513" w="11545">
                <a:moveTo>
                  <a:pt x="0" y="0"/>
                </a:moveTo>
                <a:lnTo>
                  <a:pt x="0" y="11512"/>
                </a:lnTo>
                <a:lnTo>
                  <a:pt x="11545" y="11512"/>
                </a:lnTo>
                <a:lnTo>
                  <a:pt x="11545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4" name="Google Shape;1214;p25"/>
          <p:cNvSpPr/>
          <p:nvPr/>
        </p:nvSpPr>
        <p:spPr>
          <a:xfrm rot="10800000">
            <a:off x="8404421" y="-788"/>
            <a:ext cx="367955" cy="368978"/>
          </a:xfrm>
          <a:custGeom>
            <a:rect b="b" l="l" r="r" t="t"/>
            <a:pathLst>
              <a:path extrusionOk="0" h="11545" w="11513">
                <a:moveTo>
                  <a:pt x="0" y="0"/>
                </a:moveTo>
                <a:lnTo>
                  <a:pt x="0" y="11545"/>
                </a:lnTo>
                <a:lnTo>
                  <a:pt x="11512" y="11545"/>
                </a:lnTo>
                <a:lnTo>
                  <a:pt x="11512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5" name="Google Shape;1215;p25"/>
          <p:cNvSpPr/>
          <p:nvPr/>
        </p:nvSpPr>
        <p:spPr>
          <a:xfrm rot="10800000">
            <a:off x="8404421" y="368148"/>
            <a:ext cx="367955" cy="367955"/>
          </a:xfrm>
          <a:custGeom>
            <a:rect b="b" l="l" r="r" t="t"/>
            <a:pathLst>
              <a:path extrusionOk="0" h="11513" w="11513">
                <a:moveTo>
                  <a:pt x="0" y="0"/>
                </a:moveTo>
                <a:lnTo>
                  <a:pt x="0" y="11512"/>
                </a:lnTo>
                <a:lnTo>
                  <a:pt x="11512" y="11512"/>
                </a:lnTo>
                <a:lnTo>
                  <a:pt x="11512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6" name="Google Shape;1216;p25"/>
          <p:cNvSpPr/>
          <p:nvPr/>
        </p:nvSpPr>
        <p:spPr>
          <a:xfrm rot="10800000">
            <a:off x="8772399" y="368148"/>
            <a:ext cx="369010" cy="367955"/>
          </a:xfrm>
          <a:custGeom>
            <a:rect b="b" l="l" r="r" t="t"/>
            <a:pathLst>
              <a:path extrusionOk="0" h="11513" w="11546">
                <a:moveTo>
                  <a:pt x="1" y="0"/>
                </a:moveTo>
                <a:lnTo>
                  <a:pt x="1" y="11512"/>
                </a:lnTo>
                <a:lnTo>
                  <a:pt x="11545" y="11512"/>
                </a:lnTo>
                <a:lnTo>
                  <a:pt x="11545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7" name="Google Shape;1217;p25"/>
          <p:cNvSpPr/>
          <p:nvPr/>
        </p:nvSpPr>
        <p:spPr>
          <a:xfrm rot="10800000">
            <a:off x="7303313" y="731873"/>
            <a:ext cx="368978" cy="367955"/>
          </a:xfrm>
          <a:custGeom>
            <a:rect b="b" l="l" r="r" t="t"/>
            <a:pathLst>
              <a:path extrusionOk="0" h="11513" w="11545">
                <a:moveTo>
                  <a:pt x="0" y="0"/>
                </a:moveTo>
                <a:lnTo>
                  <a:pt x="0" y="11512"/>
                </a:lnTo>
                <a:lnTo>
                  <a:pt x="11545" y="11512"/>
                </a:lnTo>
                <a:lnTo>
                  <a:pt x="11545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8" name="Google Shape;1218;p25"/>
          <p:cNvSpPr/>
          <p:nvPr/>
        </p:nvSpPr>
        <p:spPr>
          <a:xfrm rot="10800000">
            <a:off x="7670171" y="362937"/>
            <a:ext cx="367955" cy="368978"/>
          </a:xfrm>
          <a:custGeom>
            <a:rect b="b" l="l" r="r" t="t"/>
            <a:pathLst>
              <a:path extrusionOk="0" h="11545" w="11513">
                <a:moveTo>
                  <a:pt x="0" y="0"/>
                </a:moveTo>
                <a:lnTo>
                  <a:pt x="0" y="11545"/>
                </a:lnTo>
                <a:lnTo>
                  <a:pt x="11512" y="11545"/>
                </a:lnTo>
                <a:lnTo>
                  <a:pt x="11512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9" name="Google Shape;1219;p25"/>
          <p:cNvSpPr/>
          <p:nvPr/>
        </p:nvSpPr>
        <p:spPr>
          <a:xfrm rot="10800000">
            <a:off x="7670171" y="731873"/>
            <a:ext cx="367955" cy="367955"/>
          </a:xfrm>
          <a:custGeom>
            <a:rect b="b" l="l" r="r" t="t"/>
            <a:pathLst>
              <a:path extrusionOk="0" h="11513" w="11513">
                <a:moveTo>
                  <a:pt x="0" y="0"/>
                </a:moveTo>
                <a:lnTo>
                  <a:pt x="0" y="11512"/>
                </a:lnTo>
                <a:lnTo>
                  <a:pt x="11512" y="11512"/>
                </a:lnTo>
                <a:lnTo>
                  <a:pt x="11512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0" name="Google Shape;1220;p25"/>
          <p:cNvSpPr/>
          <p:nvPr/>
        </p:nvSpPr>
        <p:spPr>
          <a:xfrm rot="10800000">
            <a:off x="6936463" y="4523"/>
            <a:ext cx="368978" cy="367955"/>
          </a:xfrm>
          <a:custGeom>
            <a:rect b="b" l="l" r="r" t="t"/>
            <a:pathLst>
              <a:path extrusionOk="0" h="11513" w="11545">
                <a:moveTo>
                  <a:pt x="0" y="0"/>
                </a:moveTo>
                <a:lnTo>
                  <a:pt x="0" y="11512"/>
                </a:lnTo>
                <a:lnTo>
                  <a:pt x="11545" y="11512"/>
                </a:lnTo>
                <a:lnTo>
                  <a:pt x="11545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1" name="Google Shape;1221;p25"/>
          <p:cNvSpPr/>
          <p:nvPr/>
        </p:nvSpPr>
        <p:spPr>
          <a:xfrm rot="10800000">
            <a:off x="7303321" y="4523"/>
            <a:ext cx="367955" cy="367955"/>
          </a:xfrm>
          <a:custGeom>
            <a:rect b="b" l="l" r="r" t="t"/>
            <a:pathLst>
              <a:path extrusionOk="0" h="11513" w="11513">
                <a:moveTo>
                  <a:pt x="0" y="0"/>
                </a:moveTo>
                <a:lnTo>
                  <a:pt x="0" y="11512"/>
                </a:lnTo>
                <a:lnTo>
                  <a:pt x="11512" y="11512"/>
                </a:lnTo>
                <a:lnTo>
                  <a:pt x="11512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6">
    <p:spTree>
      <p:nvGrpSpPr>
        <p:cNvPr id="1222" name="Shape 1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3" name="Google Shape;1223;p26"/>
          <p:cNvSpPr txBox="1"/>
          <p:nvPr>
            <p:ph type="title"/>
          </p:nvPr>
        </p:nvSpPr>
        <p:spPr>
          <a:xfrm>
            <a:off x="1100700" y="445025"/>
            <a:ext cx="6942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24" name="Google Shape;1224;p26"/>
          <p:cNvSpPr/>
          <p:nvPr/>
        </p:nvSpPr>
        <p:spPr>
          <a:xfrm>
            <a:off x="0" y="4408899"/>
            <a:ext cx="366901" cy="366933"/>
          </a:xfrm>
          <a:custGeom>
            <a:rect b="b" l="l" r="r" t="t"/>
            <a:pathLst>
              <a:path extrusionOk="0" h="11481" w="11480">
                <a:moveTo>
                  <a:pt x="0" y="1"/>
                </a:moveTo>
                <a:lnTo>
                  <a:pt x="0" y="11480"/>
                </a:lnTo>
                <a:lnTo>
                  <a:pt x="11479" y="11480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5" name="Google Shape;1225;p26"/>
          <p:cNvSpPr/>
          <p:nvPr/>
        </p:nvSpPr>
        <p:spPr>
          <a:xfrm>
            <a:off x="0" y="2571531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6" name="Google Shape;1226;p26"/>
          <p:cNvSpPr/>
          <p:nvPr/>
        </p:nvSpPr>
        <p:spPr>
          <a:xfrm>
            <a:off x="0" y="1469583"/>
            <a:ext cx="366901" cy="367924"/>
          </a:xfrm>
          <a:custGeom>
            <a:rect b="b" l="l" r="r" t="t"/>
            <a:pathLst>
              <a:path extrusionOk="0" h="11512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7" name="Google Shape;1227;p26"/>
          <p:cNvSpPr/>
          <p:nvPr/>
        </p:nvSpPr>
        <p:spPr>
          <a:xfrm>
            <a:off x="50" y="4775555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8" name="Google Shape;1228;p26"/>
          <p:cNvSpPr/>
          <p:nvPr/>
        </p:nvSpPr>
        <p:spPr>
          <a:xfrm rot="5400000">
            <a:off x="50" y="367587"/>
            <a:ext cx="366901" cy="366933"/>
          </a:xfrm>
          <a:custGeom>
            <a:rect b="b" l="l" r="r" t="t"/>
            <a:pathLst>
              <a:path extrusionOk="0" h="11481" w="11480">
                <a:moveTo>
                  <a:pt x="0" y="1"/>
                </a:moveTo>
                <a:lnTo>
                  <a:pt x="0" y="11480"/>
                </a:lnTo>
                <a:lnTo>
                  <a:pt x="11479" y="11480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9" name="Google Shape;1229;p26"/>
          <p:cNvSpPr/>
          <p:nvPr/>
        </p:nvSpPr>
        <p:spPr>
          <a:xfrm>
            <a:off x="0" y="734227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1"/>
                </a:moveTo>
                <a:lnTo>
                  <a:pt x="0" y="11513"/>
                </a:lnTo>
                <a:lnTo>
                  <a:pt x="11479" y="11513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0" name="Google Shape;1230;p26"/>
          <p:cNvSpPr/>
          <p:nvPr/>
        </p:nvSpPr>
        <p:spPr>
          <a:xfrm>
            <a:off x="0" y="1837229"/>
            <a:ext cx="366901" cy="367924"/>
          </a:xfrm>
          <a:custGeom>
            <a:rect b="b" l="l" r="r" t="t"/>
            <a:pathLst>
              <a:path extrusionOk="0" h="11512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1" name="Google Shape;1231;p26"/>
          <p:cNvSpPr/>
          <p:nvPr/>
        </p:nvSpPr>
        <p:spPr>
          <a:xfrm>
            <a:off x="0" y="2939209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2" name="Google Shape;1232;p26"/>
          <p:cNvSpPr/>
          <p:nvPr/>
        </p:nvSpPr>
        <p:spPr>
          <a:xfrm>
            <a:off x="371025" y="4408899"/>
            <a:ext cx="366901" cy="366933"/>
          </a:xfrm>
          <a:custGeom>
            <a:rect b="b" l="l" r="r" t="t"/>
            <a:pathLst>
              <a:path extrusionOk="0" h="11481" w="11480">
                <a:moveTo>
                  <a:pt x="0" y="1"/>
                </a:moveTo>
                <a:lnTo>
                  <a:pt x="0" y="11480"/>
                </a:lnTo>
                <a:lnTo>
                  <a:pt x="11479" y="11480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3" name="Google Shape;1233;p26"/>
          <p:cNvSpPr/>
          <p:nvPr/>
        </p:nvSpPr>
        <p:spPr>
          <a:xfrm>
            <a:off x="371025" y="2204876"/>
            <a:ext cx="366901" cy="366933"/>
          </a:xfrm>
          <a:custGeom>
            <a:rect b="b" l="l" r="r" t="t"/>
            <a:pathLst>
              <a:path extrusionOk="0" h="11481" w="11480">
                <a:moveTo>
                  <a:pt x="0" y="1"/>
                </a:moveTo>
                <a:lnTo>
                  <a:pt x="0" y="11480"/>
                </a:lnTo>
                <a:lnTo>
                  <a:pt x="11479" y="11480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4" name="Google Shape;1234;p26"/>
          <p:cNvSpPr/>
          <p:nvPr/>
        </p:nvSpPr>
        <p:spPr>
          <a:xfrm>
            <a:off x="371025" y="1101905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1"/>
                </a:moveTo>
                <a:lnTo>
                  <a:pt x="0" y="11513"/>
                </a:lnTo>
                <a:lnTo>
                  <a:pt x="11479" y="11513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5" name="Google Shape;1235;p26"/>
          <p:cNvSpPr/>
          <p:nvPr/>
        </p:nvSpPr>
        <p:spPr>
          <a:xfrm>
            <a:off x="371025" y="3673543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6" name="Google Shape;1236;p26"/>
          <p:cNvSpPr/>
          <p:nvPr/>
        </p:nvSpPr>
        <p:spPr>
          <a:xfrm>
            <a:off x="371025" y="3306887"/>
            <a:ext cx="366901" cy="366933"/>
          </a:xfrm>
          <a:custGeom>
            <a:rect b="b" l="l" r="r" t="t"/>
            <a:pathLst>
              <a:path extrusionOk="0" h="11481" w="11480">
                <a:moveTo>
                  <a:pt x="0" y="1"/>
                </a:moveTo>
                <a:lnTo>
                  <a:pt x="0" y="11480"/>
                </a:lnTo>
                <a:lnTo>
                  <a:pt x="11479" y="11480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7" name="Google Shape;1237;p26"/>
          <p:cNvSpPr/>
          <p:nvPr/>
        </p:nvSpPr>
        <p:spPr>
          <a:xfrm rot="5400000">
            <a:off x="371075" y="964"/>
            <a:ext cx="366901" cy="366933"/>
          </a:xfrm>
          <a:custGeom>
            <a:rect b="b" l="l" r="r" t="t"/>
            <a:pathLst>
              <a:path extrusionOk="0" h="11481" w="11480">
                <a:moveTo>
                  <a:pt x="0" y="1"/>
                </a:moveTo>
                <a:lnTo>
                  <a:pt x="0" y="11480"/>
                </a:lnTo>
                <a:lnTo>
                  <a:pt x="11479" y="11480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8" name="Google Shape;1238;p26"/>
          <p:cNvSpPr/>
          <p:nvPr/>
        </p:nvSpPr>
        <p:spPr>
          <a:xfrm>
            <a:off x="371025" y="734227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1"/>
                </a:moveTo>
                <a:lnTo>
                  <a:pt x="0" y="11513"/>
                </a:lnTo>
                <a:lnTo>
                  <a:pt x="11479" y="11513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9" name="Google Shape;1239;p26"/>
          <p:cNvSpPr/>
          <p:nvPr/>
        </p:nvSpPr>
        <p:spPr>
          <a:xfrm>
            <a:off x="8406000" y="3306887"/>
            <a:ext cx="366901" cy="366933"/>
          </a:xfrm>
          <a:custGeom>
            <a:rect b="b" l="l" r="r" t="t"/>
            <a:pathLst>
              <a:path extrusionOk="0" h="11481" w="11480">
                <a:moveTo>
                  <a:pt x="0" y="1"/>
                </a:moveTo>
                <a:lnTo>
                  <a:pt x="0" y="11480"/>
                </a:lnTo>
                <a:lnTo>
                  <a:pt x="11479" y="11480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0" name="Google Shape;1240;p26"/>
          <p:cNvSpPr/>
          <p:nvPr/>
        </p:nvSpPr>
        <p:spPr>
          <a:xfrm>
            <a:off x="8406000" y="1469583"/>
            <a:ext cx="366901" cy="367924"/>
          </a:xfrm>
          <a:custGeom>
            <a:rect b="b" l="l" r="r" t="t"/>
            <a:pathLst>
              <a:path extrusionOk="0" h="11512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1" name="Google Shape;1241;p26"/>
          <p:cNvSpPr/>
          <p:nvPr/>
        </p:nvSpPr>
        <p:spPr>
          <a:xfrm rot="5400000">
            <a:off x="8406050" y="964"/>
            <a:ext cx="366901" cy="366933"/>
          </a:xfrm>
          <a:custGeom>
            <a:rect b="b" l="l" r="r" t="t"/>
            <a:pathLst>
              <a:path extrusionOk="0" h="11481" w="11480">
                <a:moveTo>
                  <a:pt x="0" y="1"/>
                </a:moveTo>
                <a:lnTo>
                  <a:pt x="0" y="11480"/>
                </a:lnTo>
                <a:lnTo>
                  <a:pt x="11479" y="11480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2" name="Google Shape;1242;p26"/>
          <p:cNvSpPr/>
          <p:nvPr/>
        </p:nvSpPr>
        <p:spPr>
          <a:xfrm>
            <a:off x="8406000" y="1837229"/>
            <a:ext cx="366901" cy="367924"/>
          </a:xfrm>
          <a:custGeom>
            <a:rect b="b" l="l" r="r" t="t"/>
            <a:pathLst>
              <a:path extrusionOk="0" h="11512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3" name="Google Shape;1243;p26"/>
          <p:cNvSpPr/>
          <p:nvPr/>
        </p:nvSpPr>
        <p:spPr>
          <a:xfrm>
            <a:off x="8406000" y="4041221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4" name="Google Shape;1244;p26"/>
          <p:cNvSpPr/>
          <p:nvPr/>
        </p:nvSpPr>
        <p:spPr>
          <a:xfrm>
            <a:off x="8777025" y="4408899"/>
            <a:ext cx="366901" cy="366933"/>
          </a:xfrm>
          <a:custGeom>
            <a:rect b="b" l="l" r="r" t="t"/>
            <a:pathLst>
              <a:path extrusionOk="0" h="11481" w="11480">
                <a:moveTo>
                  <a:pt x="0" y="1"/>
                </a:moveTo>
                <a:lnTo>
                  <a:pt x="0" y="11480"/>
                </a:lnTo>
                <a:lnTo>
                  <a:pt x="11479" y="11480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5" name="Google Shape;1245;p26"/>
          <p:cNvSpPr/>
          <p:nvPr/>
        </p:nvSpPr>
        <p:spPr>
          <a:xfrm>
            <a:off x="8777025" y="2571531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6" name="Google Shape;1246;p26"/>
          <p:cNvSpPr/>
          <p:nvPr/>
        </p:nvSpPr>
        <p:spPr>
          <a:xfrm>
            <a:off x="8777025" y="2204876"/>
            <a:ext cx="366901" cy="366933"/>
          </a:xfrm>
          <a:custGeom>
            <a:rect b="b" l="l" r="r" t="t"/>
            <a:pathLst>
              <a:path extrusionOk="0" h="11481" w="11480">
                <a:moveTo>
                  <a:pt x="0" y="1"/>
                </a:moveTo>
                <a:lnTo>
                  <a:pt x="0" y="11480"/>
                </a:lnTo>
                <a:lnTo>
                  <a:pt x="11479" y="11480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7" name="Google Shape;1247;p26"/>
          <p:cNvSpPr/>
          <p:nvPr/>
        </p:nvSpPr>
        <p:spPr>
          <a:xfrm>
            <a:off x="8777025" y="1101905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1"/>
                </a:moveTo>
                <a:lnTo>
                  <a:pt x="0" y="11513"/>
                </a:lnTo>
                <a:lnTo>
                  <a:pt x="11479" y="11513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8" name="Google Shape;1248;p26"/>
          <p:cNvSpPr/>
          <p:nvPr/>
        </p:nvSpPr>
        <p:spPr>
          <a:xfrm>
            <a:off x="8777025" y="3673543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9" name="Google Shape;1249;p26"/>
          <p:cNvSpPr/>
          <p:nvPr/>
        </p:nvSpPr>
        <p:spPr>
          <a:xfrm>
            <a:off x="8777075" y="4775555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0" name="Google Shape;1250;p26"/>
          <p:cNvSpPr/>
          <p:nvPr/>
        </p:nvSpPr>
        <p:spPr>
          <a:xfrm>
            <a:off x="8777025" y="1837229"/>
            <a:ext cx="366901" cy="367924"/>
          </a:xfrm>
          <a:custGeom>
            <a:rect b="b" l="l" r="r" t="t"/>
            <a:pathLst>
              <a:path extrusionOk="0" h="11512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1" name="Google Shape;1251;p26"/>
          <p:cNvSpPr/>
          <p:nvPr/>
        </p:nvSpPr>
        <p:spPr>
          <a:xfrm>
            <a:off x="8777025" y="2939209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2" name="Google Shape;1252;p26"/>
          <p:cNvSpPr/>
          <p:nvPr/>
        </p:nvSpPr>
        <p:spPr>
          <a:xfrm>
            <a:off x="737925" y="1102912"/>
            <a:ext cx="366901" cy="366933"/>
          </a:xfrm>
          <a:custGeom>
            <a:rect b="b" l="l" r="r" t="t"/>
            <a:pathLst>
              <a:path extrusionOk="0" h="11481" w="11480">
                <a:moveTo>
                  <a:pt x="0" y="1"/>
                </a:moveTo>
                <a:lnTo>
                  <a:pt x="0" y="11480"/>
                </a:lnTo>
                <a:lnTo>
                  <a:pt x="11479" y="11480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3" name="Google Shape;1253;p26"/>
          <p:cNvSpPr/>
          <p:nvPr/>
        </p:nvSpPr>
        <p:spPr>
          <a:xfrm rot="5400000">
            <a:off x="742517" y="4408372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4" name="Google Shape;1254;p26"/>
          <p:cNvSpPr/>
          <p:nvPr/>
        </p:nvSpPr>
        <p:spPr>
          <a:xfrm rot="5400000">
            <a:off x="742517" y="4775272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5" name="Google Shape;1255;p26"/>
          <p:cNvSpPr/>
          <p:nvPr/>
        </p:nvSpPr>
        <p:spPr>
          <a:xfrm rot="5400000">
            <a:off x="1109919" y="4779433"/>
            <a:ext cx="366901" cy="366933"/>
          </a:xfrm>
          <a:custGeom>
            <a:rect b="b" l="l" r="r" t="t"/>
            <a:pathLst>
              <a:path extrusionOk="0" h="11481" w="11480">
                <a:moveTo>
                  <a:pt x="0" y="1"/>
                </a:moveTo>
                <a:lnTo>
                  <a:pt x="0" y="11480"/>
                </a:lnTo>
                <a:lnTo>
                  <a:pt x="11479" y="11480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6" name="Google Shape;1256;p26"/>
          <p:cNvSpPr/>
          <p:nvPr/>
        </p:nvSpPr>
        <p:spPr>
          <a:xfrm rot="5400000">
            <a:off x="1844192" y="4775272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7" name="Google Shape;1257;p26"/>
          <p:cNvSpPr/>
          <p:nvPr/>
        </p:nvSpPr>
        <p:spPr>
          <a:xfrm rot="5400000">
            <a:off x="2211594" y="4408896"/>
            <a:ext cx="366901" cy="366933"/>
          </a:xfrm>
          <a:custGeom>
            <a:rect b="b" l="l" r="r" t="t"/>
            <a:pathLst>
              <a:path extrusionOk="0" h="11481" w="11480">
                <a:moveTo>
                  <a:pt x="0" y="1"/>
                </a:moveTo>
                <a:lnTo>
                  <a:pt x="0" y="11480"/>
                </a:lnTo>
                <a:lnTo>
                  <a:pt x="11479" y="11480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8" name="Google Shape;1258;p26"/>
          <p:cNvSpPr/>
          <p:nvPr/>
        </p:nvSpPr>
        <p:spPr>
          <a:xfrm rot="5400000">
            <a:off x="742100" y="964"/>
            <a:ext cx="366901" cy="366933"/>
          </a:xfrm>
          <a:custGeom>
            <a:rect b="b" l="l" r="r" t="t"/>
            <a:pathLst>
              <a:path extrusionOk="0" h="11481" w="11480">
                <a:moveTo>
                  <a:pt x="0" y="1"/>
                </a:moveTo>
                <a:lnTo>
                  <a:pt x="0" y="11480"/>
                </a:lnTo>
                <a:lnTo>
                  <a:pt x="11479" y="11480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9" name="Google Shape;1259;p26"/>
          <p:cNvSpPr/>
          <p:nvPr/>
        </p:nvSpPr>
        <p:spPr>
          <a:xfrm rot="5400000">
            <a:off x="5402463" y="444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0" name="Google Shape;1260;p26"/>
          <p:cNvSpPr/>
          <p:nvPr/>
        </p:nvSpPr>
        <p:spPr>
          <a:xfrm rot="5400000">
            <a:off x="5769630" y="367581"/>
            <a:ext cx="366901" cy="366933"/>
          </a:xfrm>
          <a:custGeom>
            <a:rect b="b" l="l" r="r" t="t"/>
            <a:pathLst>
              <a:path extrusionOk="0" h="11481" w="11480">
                <a:moveTo>
                  <a:pt x="0" y="1"/>
                </a:moveTo>
                <a:lnTo>
                  <a:pt x="0" y="11480"/>
                </a:lnTo>
                <a:lnTo>
                  <a:pt x="11479" y="11480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1" name="Google Shape;1261;p26"/>
          <p:cNvSpPr/>
          <p:nvPr/>
        </p:nvSpPr>
        <p:spPr>
          <a:xfrm rot="5400000">
            <a:off x="6136781" y="460"/>
            <a:ext cx="366901" cy="367924"/>
          </a:xfrm>
          <a:custGeom>
            <a:rect b="b" l="l" r="r" t="t"/>
            <a:pathLst>
              <a:path extrusionOk="0" h="11512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2" name="Google Shape;1262;p26"/>
          <p:cNvSpPr/>
          <p:nvPr/>
        </p:nvSpPr>
        <p:spPr>
          <a:xfrm rot="5400000">
            <a:off x="5034785" y="444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3" name="Google Shape;1263;p26"/>
          <p:cNvSpPr/>
          <p:nvPr/>
        </p:nvSpPr>
        <p:spPr>
          <a:xfrm rot="5400000">
            <a:off x="6136781" y="367085"/>
            <a:ext cx="366901" cy="367924"/>
          </a:xfrm>
          <a:custGeom>
            <a:rect b="b" l="l" r="r" t="t"/>
            <a:pathLst>
              <a:path extrusionOk="0" h="11512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4" name="Google Shape;1264;p26"/>
          <p:cNvSpPr/>
          <p:nvPr/>
        </p:nvSpPr>
        <p:spPr>
          <a:xfrm>
            <a:off x="8406000" y="4775555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5" name="Google Shape;1265;p26"/>
          <p:cNvSpPr/>
          <p:nvPr/>
        </p:nvSpPr>
        <p:spPr>
          <a:xfrm>
            <a:off x="8039100" y="4775555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6" name="Google Shape;1266;p26"/>
          <p:cNvSpPr/>
          <p:nvPr/>
        </p:nvSpPr>
        <p:spPr>
          <a:xfrm>
            <a:off x="7668025" y="4775555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7" name="Google Shape;1267;p26"/>
          <p:cNvSpPr/>
          <p:nvPr/>
        </p:nvSpPr>
        <p:spPr>
          <a:xfrm>
            <a:off x="8039100" y="4415455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8" name="Google Shape;1268;p26"/>
          <p:cNvSpPr txBox="1"/>
          <p:nvPr>
            <p:ph idx="1" type="subTitle"/>
          </p:nvPr>
        </p:nvSpPr>
        <p:spPr>
          <a:xfrm>
            <a:off x="2178066" y="1622588"/>
            <a:ext cx="1996200" cy="3384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Bitter"/>
              <a:buNone/>
              <a:defRPr sz="1900">
                <a:latin typeface="Bitter"/>
                <a:ea typeface="Bitter"/>
                <a:cs typeface="Bitter"/>
                <a:sym typeface="Bitter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269" name="Google Shape;1269;p26"/>
          <p:cNvSpPr txBox="1"/>
          <p:nvPr>
            <p:ph idx="2" type="subTitle"/>
          </p:nvPr>
        </p:nvSpPr>
        <p:spPr>
          <a:xfrm>
            <a:off x="2178066" y="1957088"/>
            <a:ext cx="1996200" cy="7449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0" name="Google Shape;1270;p26"/>
          <p:cNvSpPr txBox="1"/>
          <p:nvPr>
            <p:ph idx="3" type="subTitle"/>
          </p:nvPr>
        </p:nvSpPr>
        <p:spPr>
          <a:xfrm>
            <a:off x="2178066" y="3187188"/>
            <a:ext cx="1996200" cy="3384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Bitter"/>
              <a:buNone/>
              <a:defRPr sz="1900">
                <a:latin typeface="Bitter"/>
                <a:ea typeface="Bitter"/>
                <a:cs typeface="Bitter"/>
                <a:sym typeface="Bitter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271" name="Google Shape;1271;p26"/>
          <p:cNvSpPr txBox="1"/>
          <p:nvPr>
            <p:ph idx="4" type="subTitle"/>
          </p:nvPr>
        </p:nvSpPr>
        <p:spPr>
          <a:xfrm>
            <a:off x="2178066" y="3521688"/>
            <a:ext cx="1996200" cy="7449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2" name="Google Shape;1272;p26"/>
          <p:cNvSpPr txBox="1"/>
          <p:nvPr>
            <p:ph idx="5" type="subTitle"/>
          </p:nvPr>
        </p:nvSpPr>
        <p:spPr>
          <a:xfrm>
            <a:off x="5714616" y="1622588"/>
            <a:ext cx="1996200" cy="3384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Bitter"/>
              <a:buNone/>
              <a:defRPr sz="1900">
                <a:latin typeface="Bitter"/>
                <a:ea typeface="Bitter"/>
                <a:cs typeface="Bitter"/>
                <a:sym typeface="Bitter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273" name="Google Shape;1273;p26"/>
          <p:cNvSpPr txBox="1"/>
          <p:nvPr>
            <p:ph idx="6" type="subTitle"/>
          </p:nvPr>
        </p:nvSpPr>
        <p:spPr>
          <a:xfrm>
            <a:off x="5714616" y="1957088"/>
            <a:ext cx="1996200" cy="7449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4" name="Google Shape;1274;p26"/>
          <p:cNvSpPr txBox="1"/>
          <p:nvPr>
            <p:ph idx="7" type="subTitle"/>
          </p:nvPr>
        </p:nvSpPr>
        <p:spPr>
          <a:xfrm>
            <a:off x="5714616" y="3187188"/>
            <a:ext cx="1996200" cy="3384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Bitter"/>
              <a:buNone/>
              <a:defRPr sz="1900">
                <a:latin typeface="Bitter"/>
                <a:ea typeface="Bitter"/>
                <a:cs typeface="Bitter"/>
                <a:sym typeface="Bitter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275" name="Google Shape;1275;p26"/>
          <p:cNvSpPr txBox="1"/>
          <p:nvPr>
            <p:ph idx="8" type="subTitle"/>
          </p:nvPr>
        </p:nvSpPr>
        <p:spPr>
          <a:xfrm>
            <a:off x="5714616" y="3521688"/>
            <a:ext cx="1996200" cy="7449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6" name="Google Shape;1276;p26"/>
          <p:cNvSpPr/>
          <p:nvPr/>
        </p:nvSpPr>
        <p:spPr>
          <a:xfrm>
            <a:off x="7668025" y="363564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1"/>
                </a:moveTo>
                <a:lnTo>
                  <a:pt x="0" y="11513"/>
                </a:lnTo>
                <a:lnTo>
                  <a:pt x="11479" y="11513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7" name="Google Shape;1277;p26"/>
          <p:cNvSpPr/>
          <p:nvPr/>
        </p:nvSpPr>
        <p:spPr>
          <a:xfrm>
            <a:off x="8039050" y="731242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1"/>
                </a:moveTo>
                <a:lnTo>
                  <a:pt x="0" y="11513"/>
                </a:lnTo>
                <a:lnTo>
                  <a:pt x="11479" y="11513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8" name="Google Shape;1278;p26"/>
          <p:cNvSpPr/>
          <p:nvPr/>
        </p:nvSpPr>
        <p:spPr>
          <a:xfrm>
            <a:off x="8039050" y="363564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1"/>
                </a:moveTo>
                <a:lnTo>
                  <a:pt x="0" y="11513"/>
                </a:lnTo>
                <a:lnTo>
                  <a:pt x="11479" y="11513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6_1">
    <p:spTree>
      <p:nvGrpSpPr>
        <p:cNvPr id="1279" name="Shape 1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" name="Google Shape;1280;p27"/>
          <p:cNvSpPr txBox="1"/>
          <p:nvPr>
            <p:ph type="title"/>
          </p:nvPr>
        </p:nvSpPr>
        <p:spPr>
          <a:xfrm>
            <a:off x="1100700" y="445025"/>
            <a:ext cx="6942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81" name="Google Shape;1281;p27"/>
          <p:cNvSpPr txBox="1"/>
          <p:nvPr>
            <p:ph idx="1" type="subTitle"/>
          </p:nvPr>
        </p:nvSpPr>
        <p:spPr>
          <a:xfrm>
            <a:off x="954455" y="1551450"/>
            <a:ext cx="2976000" cy="3384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Bitter"/>
              <a:buNone/>
              <a:defRPr sz="1900">
                <a:latin typeface="Bitter"/>
                <a:ea typeface="Bitter"/>
                <a:cs typeface="Bitter"/>
                <a:sym typeface="Bitter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282" name="Google Shape;1282;p27"/>
          <p:cNvSpPr txBox="1"/>
          <p:nvPr>
            <p:ph idx="2" type="subTitle"/>
          </p:nvPr>
        </p:nvSpPr>
        <p:spPr>
          <a:xfrm>
            <a:off x="954450" y="1885950"/>
            <a:ext cx="2976000" cy="4944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3" name="Google Shape;1283;p27"/>
          <p:cNvSpPr txBox="1"/>
          <p:nvPr>
            <p:ph hasCustomPrompt="1" idx="3" type="title"/>
          </p:nvPr>
        </p:nvSpPr>
        <p:spPr>
          <a:xfrm>
            <a:off x="3930625" y="1551450"/>
            <a:ext cx="526500" cy="828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Bitter"/>
              <a:buNone/>
              <a:defRPr b="1" sz="1900">
                <a:solidFill>
                  <a:schemeClr val="dk2"/>
                </a:solidFill>
                <a:latin typeface="Bitter"/>
                <a:ea typeface="Bitter"/>
                <a:cs typeface="Bitter"/>
                <a:sym typeface="Bitter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Bitter"/>
              <a:buNone/>
              <a:defRPr b="1" sz="1900">
                <a:solidFill>
                  <a:schemeClr val="dk2"/>
                </a:solidFill>
                <a:latin typeface="Bitter"/>
                <a:ea typeface="Bitter"/>
                <a:cs typeface="Bitter"/>
                <a:sym typeface="Bitter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Bitter"/>
              <a:buNone/>
              <a:defRPr b="1" sz="1900">
                <a:solidFill>
                  <a:schemeClr val="dk2"/>
                </a:solidFill>
                <a:latin typeface="Bitter"/>
                <a:ea typeface="Bitter"/>
                <a:cs typeface="Bitter"/>
                <a:sym typeface="Bitter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Bitter"/>
              <a:buNone/>
              <a:defRPr b="1" sz="1900">
                <a:solidFill>
                  <a:schemeClr val="dk2"/>
                </a:solidFill>
                <a:latin typeface="Bitter"/>
                <a:ea typeface="Bitter"/>
                <a:cs typeface="Bitter"/>
                <a:sym typeface="Bitter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Bitter"/>
              <a:buNone/>
              <a:defRPr b="1" sz="1900">
                <a:solidFill>
                  <a:schemeClr val="dk2"/>
                </a:solidFill>
                <a:latin typeface="Bitter"/>
                <a:ea typeface="Bitter"/>
                <a:cs typeface="Bitter"/>
                <a:sym typeface="Bitter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Bitter"/>
              <a:buNone/>
              <a:defRPr b="1" sz="1900">
                <a:solidFill>
                  <a:schemeClr val="dk2"/>
                </a:solidFill>
                <a:latin typeface="Bitter"/>
                <a:ea typeface="Bitter"/>
                <a:cs typeface="Bitter"/>
                <a:sym typeface="Bitter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Bitter"/>
              <a:buNone/>
              <a:defRPr b="1" sz="1900">
                <a:solidFill>
                  <a:schemeClr val="dk2"/>
                </a:solidFill>
                <a:latin typeface="Bitter"/>
                <a:ea typeface="Bitter"/>
                <a:cs typeface="Bitter"/>
                <a:sym typeface="Bitter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Bitter"/>
              <a:buNone/>
              <a:defRPr b="1" sz="1900">
                <a:solidFill>
                  <a:schemeClr val="dk2"/>
                </a:solidFill>
                <a:latin typeface="Bitter"/>
                <a:ea typeface="Bitter"/>
                <a:cs typeface="Bitter"/>
                <a:sym typeface="Bitter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Bitter"/>
              <a:buNone/>
              <a:defRPr b="1" sz="1900">
                <a:solidFill>
                  <a:schemeClr val="dk2"/>
                </a:solidFill>
                <a:latin typeface="Bitter"/>
                <a:ea typeface="Bitter"/>
                <a:cs typeface="Bitter"/>
                <a:sym typeface="Bitter"/>
              </a:defRPr>
            </a:lvl9pPr>
          </a:lstStyle>
          <a:p>
            <a:r>
              <a:t>xx%</a:t>
            </a:r>
          </a:p>
        </p:txBody>
      </p:sp>
      <p:sp>
        <p:nvSpPr>
          <p:cNvPr id="1284" name="Google Shape;1284;p27"/>
          <p:cNvSpPr txBox="1"/>
          <p:nvPr>
            <p:ph idx="4" type="subTitle"/>
          </p:nvPr>
        </p:nvSpPr>
        <p:spPr>
          <a:xfrm>
            <a:off x="961067" y="3030825"/>
            <a:ext cx="2976000" cy="3384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Bitter"/>
              <a:buNone/>
              <a:defRPr sz="1900">
                <a:latin typeface="Bitter"/>
                <a:ea typeface="Bitter"/>
                <a:cs typeface="Bitter"/>
                <a:sym typeface="Bitter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285" name="Google Shape;1285;p27"/>
          <p:cNvSpPr txBox="1"/>
          <p:nvPr>
            <p:ph idx="5" type="subTitle"/>
          </p:nvPr>
        </p:nvSpPr>
        <p:spPr>
          <a:xfrm>
            <a:off x="961063" y="3365325"/>
            <a:ext cx="2976000" cy="4944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6" name="Google Shape;1286;p27"/>
          <p:cNvSpPr txBox="1"/>
          <p:nvPr>
            <p:ph hasCustomPrompt="1" idx="6" type="title"/>
          </p:nvPr>
        </p:nvSpPr>
        <p:spPr>
          <a:xfrm>
            <a:off x="3937238" y="3030825"/>
            <a:ext cx="526500" cy="828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Bitter"/>
              <a:buNone/>
              <a:defRPr b="1" sz="1900">
                <a:solidFill>
                  <a:schemeClr val="dk2"/>
                </a:solidFill>
                <a:latin typeface="Bitter"/>
                <a:ea typeface="Bitter"/>
                <a:cs typeface="Bitter"/>
                <a:sym typeface="Bitter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Bitter"/>
              <a:buNone/>
              <a:defRPr b="1" sz="1900">
                <a:solidFill>
                  <a:schemeClr val="dk2"/>
                </a:solidFill>
                <a:latin typeface="Bitter"/>
                <a:ea typeface="Bitter"/>
                <a:cs typeface="Bitter"/>
                <a:sym typeface="Bitter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Bitter"/>
              <a:buNone/>
              <a:defRPr b="1" sz="1900">
                <a:solidFill>
                  <a:schemeClr val="dk2"/>
                </a:solidFill>
                <a:latin typeface="Bitter"/>
                <a:ea typeface="Bitter"/>
                <a:cs typeface="Bitter"/>
                <a:sym typeface="Bitter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Bitter"/>
              <a:buNone/>
              <a:defRPr b="1" sz="1900">
                <a:solidFill>
                  <a:schemeClr val="dk2"/>
                </a:solidFill>
                <a:latin typeface="Bitter"/>
                <a:ea typeface="Bitter"/>
                <a:cs typeface="Bitter"/>
                <a:sym typeface="Bitter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Bitter"/>
              <a:buNone/>
              <a:defRPr b="1" sz="1900">
                <a:solidFill>
                  <a:schemeClr val="dk2"/>
                </a:solidFill>
                <a:latin typeface="Bitter"/>
                <a:ea typeface="Bitter"/>
                <a:cs typeface="Bitter"/>
                <a:sym typeface="Bitter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Bitter"/>
              <a:buNone/>
              <a:defRPr b="1" sz="1900">
                <a:solidFill>
                  <a:schemeClr val="dk2"/>
                </a:solidFill>
                <a:latin typeface="Bitter"/>
                <a:ea typeface="Bitter"/>
                <a:cs typeface="Bitter"/>
                <a:sym typeface="Bitter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Bitter"/>
              <a:buNone/>
              <a:defRPr b="1" sz="1900">
                <a:solidFill>
                  <a:schemeClr val="dk2"/>
                </a:solidFill>
                <a:latin typeface="Bitter"/>
                <a:ea typeface="Bitter"/>
                <a:cs typeface="Bitter"/>
                <a:sym typeface="Bitter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Bitter"/>
              <a:buNone/>
              <a:defRPr b="1" sz="1900">
                <a:solidFill>
                  <a:schemeClr val="dk2"/>
                </a:solidFill>
                <a:latin typeface="Bitter"/>
                <a:ea typeface="Bitter"/>
                <a:cs typeface="Bitter"/>
                <a:sym typeface="Bitter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Bitter"/>
              <a:buNone/>
              <a:defRPr b="1" sz="1900">
                <a:solidFill>
                  <a:schemeClr val="dk2"/>
                </a:solidFill>
                <a:latin typeface="Bitter"/>
                <a:ea typeface="Bitter"/>
                <a:cs typeface="Bitter"/>
                <a:sym typeface="Bitter"/>
              </a:defRPr>
            </a:lvl9pPr>
          </a:lstStyle>
          <a:p>
            <a:r>
              <a:t>xx%</a:t>
            </a:r>
          </a:p>
        </p:txBody>
      </p:sp>
      <p:sp>
        <p:nvSpPr>
          <p:cNvPr id="1287" name="Google Shape;1287;p27"/>
          <p:cNvSpPr txBox="1"/>
          <p:nvPr>
            <p:ph idx="7" type="subTitle"/>
          </p:nvPr>
        </p:nvSpPr>
        <p:spPr>
          <a:xfrm flipH="1">
            <a:off x="5206895" y="2291150"/>
            <a:ext cx="2976000" cy="3384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Bitter"/>
              <a:buNone/>
              <a:defRPr sz="1900">
                <a:latin typeface="Bitter"/>
                <a:ea typeface="Bitter"/>
                <a:cs typeface="Bitter"/>
                <a:sym typeface="Bitter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288" name="Google Shape;1288;p27"/>
          <p:cNvSpPr txBox="1"/>
          <p:nvPr>
            <p:ph idx="8" type="subTitle"/>
          </p:nvPr>
        </p:nvSpPr>
        <p:spPr>
          <a:xfrm flipH="1">
            <a:off x="5206900" y="2625650"/>
            <a:ext cx="2976000" cy="4944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9" name="Google Shape;1289;p27"/>
          <p:cNvSpPr txBox="1"/>
          <p:nvPr>
            <p:ph hasCustomPrompt="1" idx="9" type="title"/>
          </p:nvPr>
        </p:nvSpPr>
        <p:spPr>
          <a:xfrm flipH="1">
            <a:off x="4680225" y="2291150"/>
            <a:ext cx="526500" cy="828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Bitter"/>
              <a:buNone/>
              <a:defRPr b="1" sz="1900">
                <a:solidFill>
                  <a:schemeClr val="dk2"/>
                </a:solidFill>
                <a:latin typeface="Bitter"/>
                <a:ea typeface="Bitter"/>
                <a:cs typeface="Bitter"/>
                <a:sym typeface="Bitter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Bitter"/>
              <a:buNone/>
              <a:defRPr b="1" sz="1900">
                <a:solidFill>
                  <a:schemeClr val="dk2"/>
                </a:solidFill>
                <a:latin typeface="Bitter"/>
                <a:ea typeface="Bitter"/>
                <a:cs typeface="Bitter"/>
                <a:sym typeface="Bitter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Bitter"/>
              <a:buNone/>
              <a:defRPr b="1" sz="1900">
                <a:solidFill>
                  <a:schemeClr val="dk2"/>
                </a:solidFill>
                <a:latin typeface="Bitter"/>
                <a:ea typeface="Bitter"/>
                <a:cs typeface="Bitter"/>
                <a:sym typeface="Bitter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Bitter"/>
              <a:buNone/>
              <a:defRPr b="1" sz="1900">
                <a:solidFill>
                  <a:schemeClr val="dk2"/>
                </a:solidFill>
                <a:latin typeface="Bitter"/>
                <a:ea typeface="Bitter"/>
                <a:cs typeface="Bitter"/>
                <a:sym typeface="Bitter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Bitter"/>
              <a:buNone/>
              <a:defRPr b="1" sz="1900">
                <a:solidFill>
                  <a:schemeClr val="dk2"/>
                </a:solidFill>
                <a:latin typeface="Bitter"/>
                <a:ea typeface="Bitter"/>
                <a:cs typeface="Bitter"/>
                <a:sym typeface="Bitter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Bitter"/>
              <a:buNone/>
              <a:defRPr b="1" sz="1900">
                <a:solidFill>
                  <a:schemeClr val="dk2"/>
                </a:solidFill>
                <a:latin typeface="Bitter"/>
                <a:ea typeface="Bitter"/>
                <a:cs typeface="Bitter"/>
                <a:sym typeface="Bitter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Bitter"/>
              <a:buNone/>
              <a:defRPr b="1" sz="1900">
                <a:solidFill>
                  <a:schemeClr val="dk2"/>
                </a:solidFill>
                <a:latin typeface="Bitter"/>
                <a:ea typeface="Bitter"/>
                <a:cs typeface="Bitter"/>
                <a:sym typeface="Bitter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Bitter"/>
              <a:buNone/>
              <a:defRPr b="1" sz="1900">
                <a:solidFill>
                  <a:schemeClr val="dk2"/>
                </a:solidFill>
                <a:latin typeface="Bitter"/>
                <a:ea typeface="Bitter"/>
                <a:cs typeface="Bitter"/>
                <a:sym typeface="Bitter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Bitter"/>
              <a:buNone/>
              <a:defRPr b="1" sz="1900">
                <a:solidFill>
                  <a:schemeClr val="dk2"/>
                </a:solidFill>
                <a:latin typeface="Bitter"/>
                <a:ea typeface="Bitter"/>
                <a:cs typeface="Bitter"/>
                <a:sym typeface="Bitter"/>
              </a:defRPr>
            </a:lvl9pPr>
          </a:lstStyle>
          <a:p>
            <a:r>
              <a:t>xx%</a:t>
            </a:r>
          </a:p>
        </p:txBody>
      </p:sp>
      <p:sp>
        <p:nvSpPr>
          <p:cNvPr id="1290" name="Google Shape;1290;p27"/>
          <p:cNvSpPr txBox="1"/>
          <p:nvPr>
            <p:ph idx="13" type="subTitle"/>
          </p:nvPr>
        </p:nvSpPr>
        <p:spPr>
          <a:xfrm flipH="1">
            <a:off x="5206895" y="3770525"/>
            <a:ext cx="2976000" cy="3384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Bitter"/>
              <a:buNone/>
              <a:defRPr sz="1900">
                <a:latin typeface="Bitter"/>
                <a:ea typeface="Bitter"/>
                <a:cs typeface="Bitter"/>
                <a:sym typeface="Bitter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291" name="Google Shape;1291;p27"/>
          <p:cNvSpPr txBox="1"/>
          <p:nvPr>
            <p:ph idx="14" type="subTitle"/>
          </p:nvPr>
        </p:nvSpPr>
        <p:spPr>
          <a:xfrm flipH="1">
            <a:off x="5206900" y="4105025"/>
            <a:ext cx="2976000" cy="4944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2" name="Google Shape;1292;p27"/>
          <p:cNvSpPr txBox="1"/>
          <p:nvPr>
            <p:ph hasCustomPrompt="1" idx="15" type="title"/>
          </p:nvPr>
        </p:nvSpPr>
        <p:spPr>
          <a:xfrm flipH="1">
            <a:off x="4680225" y="3770525"/>
            <a:ext cx="526500" cy="828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Bitter"/>
              <a:buNone/>
              <a:defRPr b="1" sz="1900">
                <a:solidFill>
                  <a:schemeClr val="dk2"/>
                </a:solidFill>
                <a:latin typeface="Bitter"/>
                <a:ea typeface="Bitter"/>
                <a:cs typeface="Bitter"/>
                <a:sym typeface="Bitter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Bitter"/>
              <a:buNone/>
              <a:defRPr b="1" sz="1900">
                <a:solidFill>
                  <a:schemeClr val="dk2"/>
                </a:solidFill>
                <a:latin typeface="Bitter"/>
                <a:ea typeface="Bitter"/>
                <a:cs typeface="Bitter"/>
                <a:sym typeface="Bitter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Bitter"/>
              <a:buNone/>
              <a:defRPr b="1" sz="1900">
                <a:solidFill>
                  <a:schemeClr val="dk2"/>
                </a:solidFill>
                <a:latin typeface="Bitter"/>
                <a:ea typeface="Bitter"/>
                <a:cs typeface="Bitter"/>
                <a:sym typeface="Bitter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Bitter"/>
              <a:buNone/>
              <a:defRPr b="1" sz="1900">
                <a:solidFill>
                  <a:schemeClr val="dk2"/>
                </a:solidFill>
                <a:latin typeface="Bitter"/>
                <a:ea typeface="Bitter"/>
                <a:cs typeface="Bitter"/>
                <a:sym typeface="Bitter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Bitter"/>
              <a:buNone/>
              <a:defRPr b="1" sz="1900">
                <a:solidFill>
                  <a:schemeClr val="dk2"/>
                </a:solidFill>
                <a:latin typeface="Bitter"/>
                <a:ea typeface="Bitter"/>
                <a:cs typeface="Bitter"/>
                <a:sym typeface="Bitter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Bitter"/>
              <a:buNone/>
              <a:defRPr b="1" sz="1900">
                <a:solidFill>
                  <a:schemeClr val="dk2"/>
                </a:solidFill>
                <a:latin typeface="Bitter"/>
                <a:ea typeface="Bitter"/>
                <a:cs typeface="Bitter"/>
                <a:sym typeface="Bitter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Bitter"/>
              <a:buNone/>
              <a:defRPr b="1" sz="1900">
                <a:solidFill>
                  <a:schemeClr val="dk2"/>
                </a:solidFill>
                <a:latin typeface="Bitter"/>
                <a:ea typeface="Bitter"/>
                <a:cs typeface="Bitter"/>
                <a:sym typeface="Bitter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Bitter"/>
              <a:buNone/>
              <a:defRPr b="1" sz="1900">
                <a:solidFill>
                  <a:schemeClr val="dk2"/>
                </a:solidFill>
                <a:latin typeface="Bitter"/>
                <a:ea typeface="Bitter"/>
                <a:cs typeface="Bitter"/>
                <a:sym typeface="Bitter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Bitter"/>
              <a:buNone/>
              <a:defRPr b="1" sz="1900">
                <a:solidFill>
                  <a:schemeClr val="dk2"/>
                </a:solidFill>
                <a:latin typeface="Bitter"/>
                <a:ea typeface="Bitter"/>
                <a:cs typeface="Bitter"/>
                <a:sym typeface="Bitter"/>
              </a:defRPr>
            </a:lvl9pPr>
          </a:lstStyle>
          <a:p>
            <a:r>
              <a:t>xx%</a:t>
            </a:r>
          </a:p>
        </p:txBody>
      </p:sp>
      <p:sp>
        <p:nvSpPr>
          <p:cNvPr id="1293" name="Google Shape;1293;p27"/>
          <p:cNvSpPr/>
          <p:nvPr/>
        </p:nvSpPr>
        <p:spPr>
          <a:xfrm>
            <a:off x="0" y="4408899"/>
            <a:ext cx="366901" cy="366933"/>
          </a:xfrm>
          <a:custGeom>
            <a:rect b="b" l="l" r="r" t="t"/>
            <a:pathLst>
              <a:path extrusionOk="0" h="11481" w="11480">
                <a:moveTo>
                  <a:pt x="0" y="1"/>
                </a:moveTo>
                <a:lnTo>
                  <a:pt x="0" y="11480"/>
                </a:lnTo>
                <a:lnTo>
                  <a:pt x="11479" y="11480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4" name="Google Shape;1294;p27"/>
          <p:cNvSpPr/>
          <p:nvPr/>
        </p:nvSpPr>
        <p:spPr>
          <a:xfrm>
            <a:off x="0" y="2571531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5" name="Google Shape;1295;p27"/>
          <p:cNvSpPr/>
          <p:nvPr/>
        </p:nvSpPr>
        <p:spPr>
          <a:xfrm>
            <a:off x="0" y="1469583"/>
            <a:ext cx="366901" cy="367924"/>
          </a:xfrm>
          <a:custGeom>
            <a:rect b="b" l="l" r="r" t="t"/>
            <a:pathLst>
              <a:path extrusionOk="0" h="11512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6" name="Google Shape;1296;p27"/>
          <p:cNvSpPr/>
          <p:nvPr/>
        </p:nvSpPr>
        <p:spPr>
          <a:xfrm rot="5400000">
            <a:off x="16" y="367587"/>
            <a:ext cx="366901" cy="366933"/>
          </a:xfrm>
          <a:custGeom>
            <a:rect b="b" l="l" r="r" t="t"/>
            <a:pathLst>
              <a:path extrusionOk="0" h="11481" w="11480">
                <a:moveTo>
                  <a:pt x="0" y="1"/>
                </a:moveTo>
                <a:lnTo>
                  <a:pt x="0" y="11480"/>
                </a:lnTo>
                <a:lnTo>
                  <a:pt x="11479" y="11480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7" name="Google Shape;1297;p27"/>
          <p:cNvSpPr/>
          <p:nvPr/>
        </p:nvSpPr>
        <p:spPr>
          <a:xfrm>
            <a:off x="0" y="1837229"/>
            <a:ext cx="366901" cy="367924"/>
          </a:xfrm>
          <a:custGeom>
            <a:rect b="b" l="l" r="r" t="t"/>
            <a:pathLst>
              <a:path extrusionOk="0" h="11512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8" name="Google Shape;1298;p27"/>
          <p:cNvSpPr/>
          <p:nvPr/>
        </p:nvSpPr>
        <p:spPr>
          <a:xfrm>
            <a:off x="0" y="2939209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9" name="Google Shape;1299;p27"/>
          <p:cNvSpPr/>
          <p:nvPr/>
        </p:nvSpPr>
        <p:spPr>
          <a:xfrm>
            <a:off x="371025" y="1101905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1"/>
                </a:moveTo>
                <a:lnTo>
                  <a:pt x="0" y="11513"/>
                </a:lnTo>
                <a:lnTo>
                  <a:pt x="11479" y="11513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0" name="Google Shape;1300;p27"/>
          <p:cNvSpPr/>
          <p:nvPr/>
        </p:nvSpPr>
        <p:spPr>
          <a:xfrm>
            <a:off x="371025" y="3673543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1" name="Google Shape;1301;p27"/>
          <p:cNvSpPr/>
          <p:nvPr/>
        </p:nvSpPr>
        <p:spPr>
          <a:xfrm rot="5400000">
            <a:off x="371075" y="964"/>
            <a:ext cx="366901" cy="366933"/>
          </a:xfrm>
          <a:custGeom>
            <a:rect b="b" l="l" r="r" t="t"/>
            <a:pathLst>
              <a:path extrusionOk="0" h="11481" w="11480">
                <a:moveTo>
                  <a:pt x="0" y="1"/>
                </a:moveTo>
                <a:lnTo>
                  <a:pt x="0" y="11480"/>
                </a:lnTo>
                <a:lnTo>
                  <a:pt x="11479" y="11480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2" name="Google Shape;1302;p27"/>
          <p:cNvSpPr/>
          <p:nvPr/>
        </p:nvSpPr>
        <p:spPr>
          <a:xfrm>
            <a:off x="371025" y="734227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1"/>
                </a:moveTo>
                <a:lnTo>
                  <a:pt x="0" y="11513"/>
                </a:lnTo>
                <a:lnTo>
                  <a:pt x="11479" y="11513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3" name="Google Shape;1303;p27"/>
          <p:cNvSpPr/>
          <p:nvPr/>
        </p:nvSpPr>
        <p:spPr>
          <a:xfrm>
            <a:off x="0" y="3306887"/>
            <a:ext cx="366901" cy="366933"/>
          </a:xfrm>
          <a:custGeom>
            <a:rect b="b" l="l" r="r" t="t"/>
            <a:pathLst>
              <a:path extrusionOk="0" h="11481" w="11480">
                <a:moveTo>
                  <a:pt x="0" y="1"/>
                </a:moveTo>
                <a:lnTo>
                  <a:pt x="0" y="11480"/>
                </a:lnTo>
                <a:lnTo>
                  <a:pt x="11479" y="11480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4" name="Google Shape;1304;p27"/>
          <p:cNvSpPr/>
          <p:nvPr/>
        </p:nvSpPr>
        <p:spPr>
          <a:xfrm>
            <a:off x="371025" y="4776062"/>
            <a:ext cx="366901" cy="366933"/>
          </a:xfrm>
          <a:custGeom>
            <a:rect b="b" l="l" r="r" t="t"/>
            <a:pathLst>
              <a:path extrusionOk="0" h="11481" w="11480">
                <a:moveTo>
                  <a:pt x="0" y="1"/>
                </a:moveTo>
                <a:lnTo>
                  <a:pt x="0" y="11480"/>
                </a:lnTo>
                <a:lnTo>
                  <a:pt x="11479" y="11480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5" name="Google Shape;1305;p27"/>
          <p:cNvSpPr/>
          <p:nvPr/>
        </p:nvSpPr>
        <p:spPr>
          <a:xfrm>
            <a:off x="0" y="4040155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6" name="Google Shape;1306;p27"/>
          <p:cNvSpPr/>
          <p:nvPr/>
        </p:nvSpPr>
        <p:spPr>
          <a:xfrm>
            <a:off x="371025" y="4041474"/>
            <a:ext cx="366901" cy="366933"/>
          </a:xfrm>
          <a:custGeom>
            <a:rect b="b" l="l" r="r" t="t"/>
            <a:pathLst>
              <a:path extrusionOk="0" h="11481" w="11480">
                <a:moveTo>
                  <a:pt x="0" y="1"/>
                </a:moveTo>
                <a:lnTo>
                  <a:pt x="0" y="11480"/>
                </a:lnTo>
                <a:lnTo>
                  <a:pt x="11479" y="11480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7" name="Google Shape;1307;p27"/>
          <p:cNvSpPr/>
          <p:nvPr/>
        </p:nvSpPr>
        <p:spPr>
          <a:xfrm>
            <a:off x="371025" y="2571531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8" name="Google Shape;1308;p27"/>
          <p:cNvSpPr/>
          <p:nvPr/>
        </p:nvSpPr>
        <p:spPr>
          <a:xfrm>
            <a:off x="371025" y="2939209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9" name="Google Shape;1309;p27"/>
          <p:cNvSpPr/>
          <p:nvPr/>
        </p:nvSpPr>
        <p:spPr>
          <a:xfrm>
            <a:off x="371025" y="1836731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0" name="Google Shape;1310;p27"/>
          <p:cNvSpPr/>
          <p:nvPr/>
        </p:nvSpPr>
        <p:spPr>
          <a:xfrm>
            <a:off x="0" y="1101905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1"/>
                </a:moveTo>
                <a:lnTo>
                  <a:pt x="0" y="11513"/>
                </a:lnTo>
                <a:lnTo>
                  <a:pt x="11479" y="11513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1" name="Google Shape;1311;p27"/>
          <p:cNvSpPr/>
          <p:nvPr/>
        </p:nvSpPr>
        <p:spPr>
          <a:xfrm>
            <a:off x="8406000" y="4408899"/>
            <a:ext cx="366901" cy="366933"/>
          </a:xfrm>
          <a:custGeom>
            <a:rect b="b" l="l" r="r" t="t"/>
            <a:pathLst>
              <a:path extrusionOk="0" h="11481" w="11480">
                <a:moveTo>
                  <a:pt x="0" y="1"/>
                </a:moveTo>
                <a:lnTo>
                  <a:pt x="0" y="11480"/>
                </a:lnTo>
                <a:lnTo>
                  <a:pt x="11479" y="11480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2" name="Google Shape;1312;p27"/>
          <p:cNvSpPr/>
          <p:nvPr/>
        </p:nvSpPr>
        <p:spPr>
          <a:xfrm>
            <a:off x="8406000" y="2571531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3" name="Google Shape;1313;p27"/>
          <p:cNvSpPr/>
          <p:nvPr/>
        </p:nvSpPr>
        <p:spPr>
          <a:xfrm>
            <a:off x="8406000" y="1469583"/>
            <a:ext cx="366901" cy="367924"/>
          </a:xfrm>
          <a:custGeom>
            <a:rect b="b" l="l" r="r" t="t"/>
            <a:pathLst>
              <a:path extrusionOk="0" h="11512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4" name="Google Shape;1314;p27"/>
          <p:cNvSpPr/>
          <p:nvPr/>
        </p:nvSpPr>
        <p:spPr>
          <a:xfrm>
            <a:off x="8406000" y="1837229"/>
            <a:ext cx="366901" cy="367924"/>
          </a:xfrm>
          <a:custGeom>
            <a:rect b="b" l="l" r="r" t="t"/>
            <a:pathLst>
              <a:path extrusionOk="0" h="11512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5" name="Google Shape;1315;p27"/>
          <p:cNvSpPr/>
          <p:nvPr/>
        </p:nvSpPr>
        <p:spPr>
          <a:xfrm>
            <a:off x="8406000" y="2939209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6" name="Google Shape;1316;p27"/>
          <p:cNvSpPr/>
          <p:nvPr/>
        </p:nvSpPr>
        <p:spPr>
          <a:xfrm>
            <a:off x="8777025" y="4408899"/>
            <a:ext cx="366901" cy="366933"/>
          </a:xfrm>
          <a:custGeom>
            <a:rect b="b" l="l" r="r" t="t"/>
            <a:pathLst>
              <a:path extrusionOk="0" h="11481" w="11480">
                <a:moveTo>
                  <a:pt x="0" y="1"/>
                </a:moveTo>
                <a:lnTo>
                  <a:pt x="0" y="11480"/>
                </a:lnTo>
                <a:lnTo>
                  <a:pt x="11479" y="11480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7" name="Google Shape;1317;p27"/>
          <p:cNvSpPr/>
          <p:nvPr/>
        </p:nvSpPr>
        <p:spPr>
          <a:xfrm>
            <a:off x="8777025" y="2204876"/>
            <a:ext cx="366901" cy="366933"/>
          </a:xfrm>
          <a:custGeom>
            <a:rect b="b" l="l" r="r" t="t"/>
            <a:pathLst>
              <a:path extrusionOk="0" h="11481" w="11480">
                <a:moveTo>
                  <a:pt x="0" y="1"/>
                </a:moveTo>
                <a:lnTo>
                  <a:pt x="0" y="11480"/>
                </a:lnTo>
                <a:lnTo>
                  <a:pt x="11479" y="11480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8" name="Google Shape;1318;p27"/>
          <p:cNvSpPr/>
          <p:nvPr/>
        </p:nvSpPr>
        <p:spPr>
          <a:xfrm>
            <a:off x="8777025" y="1101855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1"/>
                </a:moveTo>
                <a:lnTo>
                  <a:pt x="0" y="11513"/>
                </a:lnTo>
                <a:lnTo>
                  <a:pt x="11479" y="11513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9" name="Google Shape;1319;p27"/>
          <p:cNvSpPr/>
          <p:nvPr/>
        </p:nvSpPr>
        <p:spPr>
          <a:xfrm>
            <a:off x="8777025" y="3673543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0" name="Google Shape;1320;p27"/>
          <p:cNvSpPr/>
          <p:nvPr/>
        </p:nvSpPr>
        <p:spPr>
          <a:xfrm>
            <a:off x="8777025" y="3306887"/>
            <a:ext cx="366901" cy="366933"/>
          </a:xfrm>
          <a:custGeom>
            <a:rect b="b" l="l" r="r" t="t"/>
            <a:pathLst>
              <a:path extrusionOk="0" h="11481" w="11480">
                <a:moveTo>
                  <a:pt x="0" y="1"/>
                </a:moveTo>
                <a:lnTo>
                  <a:pt x="0" y="11480"/>
                </a:lnTo>
                <a:lnTo>
                  <a:pt x="11479" y="11480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1" name="Google Shape;1321;p27"/>
          <p:cNvSpPr/>
          <p:nvPr/>
        </p:nvSpPr>
        <p:spPr>
          <a:xfrm rot="5400000">
            <a:off x="8777075" y="964"/>
            <a:ext cx="366901" cy="366933"/>
          </a:xfrm>
          <a:custGeom>
            <a:rect b="b" l="l" r="r" t="t"/>
            <a:pathLst>
              <a:path extrusionOk="0" h="11481" w="11480">
                <a:moveTo>
                  <a:pt x="0" y="1"/>
                </a:moveTo>
                <a:lnTo>
                  <a:pt x="0" y="11480"/>
                </a:lnTo>
                <a:lnTo>
                  <a:pt x="11479" y="11480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2" name="Google Shape;1322;p27"/>
          <p:cNvSpPr/>
          <p:nvPr/>
        </p:nvSpPr>
        <p:spPr>
          <a:xfrm>
            <a:off x="8406000" y="3673499"/>
            <a:ext cx="366901" cy="366933"/>
          </a:xfrm>
          <a:custGeom>
            <a:rect b="b" l="l" r="r" t="t"/>
            <a:pathLst>
              <a:path extrusionOk="0" h="11481" w="11480">
                <a:moveTo>
                  <a:pt x="0" y="1"/>
                </a:moveTo>
                <a:lnTo>
                  <a:pt x="0" y="11480"/>
                </a:lnTo>
                <a:lnTo>
                  <a:pt x="11479" y="11480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3" name="Google Shape;1323;p27"/>
          <p:cNvSpPr/>
          <p:nvPr/>
        </p:nvSpPr>
        <p:spPr>
          <a:xfrm>
            <a:off x="8406000" y="4040155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4" name="Google Shape;1324;p27"/>
          <p:cNvSpPr/>
          <p:nvPr/>
        </p:nvSpPr>
        <p:spPr>
          <a:xfrm>
            <a:off x="8777025" y="2571531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5" name="Google Shape;1325;p27"/>
          <p:cNvSpPr/>
          <p:nvPr/>
        </p:nvSpPr>
        <p:spPr>
          <a:xfrm>
            <a:off x="8777025" y="1470076"/>
            <a:ext cx="366901" cy="366933"/>
          </a:xfrm>
          <a:custGeom>
            <a:rect b="b" l="l" r="r" t="t"/>
            <a:pathLst>
              <a:path extrusionOk="0" h="11481" w="11480">
                <a:moveTo>
                  <a:pt x="0" y="1"/>
                </a:moveTo>
                <a:lnTo>
                  <a:pt x="0" y="11480"/>
                </a:lnTo>
                <a:lnTo>
                  <a:pt x="11479" y="11480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6" name="Google Shape;1326;p27"/>
          <p:cNvSpPr/>
          <p:nvPr/>
        </p:nvSpPr>
        <p:spPr>
          <a:xfrm rot="5400000">
            <a:off x="8406016" y="-88"/>
            <a:ext cx="366901" cy="366933"/>
          </a:xfrm>
          <a:custGeom>
            <a:rect b="b" l="l" r="r" t="t"/>
            <a:pathLst>
              <a:path extrusionOk="0" h="11481" w="11480">
                <a:moveTo>
                  <a:pt x="0" y="1"/>
                </a:moveTo>
                <a:lnTo>
                  <a:pt x="0" y="11480"/>
                </a:lnTo>
                <a:lnTo>
                  <a:pt x="11479" y="11480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7" name="Google Shape;1327;p27"/>
          <p:cNvSpPr/>
          <p:nvPr/>
        </p:nvSpPr>
        <p:spPr>
          <a:xfrm rot="5400000">
            <a:off x="2207207" y="4407566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8" name="Google Shape;1328;p27"/>
          <p:cNvSpPr/>
          <p:nvPr/>
        </p:nvSpPr>
        <p:spPr>
          <a:xfrm rot="5400000">
            <a:off x="738028" y="4779103"/>
            <a:ext cx="366901" cy="366933"/>
          </a:xfrm>
          <a:custGeom>
            <a:rect b="b" l="l" r="r" t="t"/>
            <a:pathLst>
              <a:path extrusionOk="0" h="11481" w="11480">
                <a:moveTo>
                  <a:pt x="0" y="1"/>
                </a:moveTo>
                <a:lnTo>
                  <a:pt x="0" y="11480"/>
                </a:lnTo>
                <a:lnTo>
                  <a:pt x="11479" y="11480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9" name="Google Shape;1329;p27"/>
          <p:cNvSpPr/>
          <p:nvPr/>
        </p:nvSpPr>
        <p:spPr>
          <a:xfrm rot="5400000">
            <a:off x="1472873" y="4778591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0" name="Google Shape;1330;p27"/>
          <p:cNvSpPr/>
          <p:nvPr/>
        </p:nvSpPr>
        <p:spPr>
          <a:xfrm rot="5400000">
            <a:off x="1840040" y="4779103"/>
            <a:ext cx="366901" cy="366933"/>
          </a:xfrm>
          <a:custGeom>
            <a:rect b="b" l="l" r="r" t="t"/>
            <a:pathLst>
              <a:path extrusionOk="0" h="11481" w="11480">
                <a:moveTo>
                  <a:pt x="0" y="1"/>
                </a:moveTo>
                <a:lnTo>
                  <a:pt x="0" y="11480"/>
                </a:lnTo>
                <a:lnTo>
                  <a:pt x="11479" y="11480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1" name="Google Shape;1331;p27"/>
          <p:cNvSpPr/>
          <p:nvPr/>
        </p:nvSpPr>
        <p:spPr>
          <a:xfrm rot="5400000">
            <a:off x="1106262" y="4407566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2" name="Google Shape;1332;p27"/>
          <p:cNvSpPr/>
          <p:nvPr/>
        </p:nvSpPr>
        <p:spPr>
          <a:xfrm rot="5400000">
            <a:off x="2574885" y="4778591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3" name="Google Shape;1333;p27"/>
          <p:cNvSpPr/>
          <p:nvPr/>
        </p:nvSpPr>
        <p:spPr>
          <a:xfrm rot="-5400000">
            <a:off x="5872217" y="441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4" name="Google Shape;1334;p27"/>
          <p:cNvSpPr/>
          <p:nvPr/>
        </p:nvSpPr>
        <p:spPr>
          <a:xfrm rot="-5400000">
            <a:off x="5505050" y="953"/>
            <a:ext cx="366901" cy="366933"/>
          </a:xfrm>
          <a:custGeom>
            <a:rect b="b" l="l" r="r" t="t"/>
            <a:pathLst>
              <a:path extrusionOk="0" h="11481" w="11480">
                <a:moveTo>
                  <a:pt x="0" y="1"/>
                </a:moveTo>
                <a:lnTo>
                  <a:pt x="0" y="11480"/>
                </a:lnTo>
                <a:lnTo>
                  <a:pt x="11479" y="11480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5" name="Google Shape;1335;p27"/>
          <p:cNvSpPr/>
          <p:nvPr/>
        </p:nvSpPr>
        <p:spPr>
          <a:xfrm rot="-5400000">
            <a:off x="5871662" y="371978"/>
            <a:ext cx="366901" cy="366933"/>
          </a:xfrm>
          <a:custGeom>
            <a:rect b="b" l="l" r="r" t="t"/>
            <a:pathLst>
              <a:path extrusionOk="0" h="11481" w="11480">
                <a:moveTo>
                  <a:pt x="0" y="1"/>
                </a:moveTo>
                <a:lnTo>
                  <a:pt x="0" y="11480"/>
                </a:lnTo>
                <a:lnTo>
                  <a:pt x="11479" y="11480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6" name="Google Shape;1336;p27"/>
          <p:cNvSpPr/>
          <p:nvPr/>
        </p:nvSpPr>
        <p:spPr>
          <a:xfrm rot="-5400000">
            <a:off x="6238829" y="371466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7" name="Google Shape;1337;p27"/>
          <p:cNvSpPr/>
          <p:nvPr/>
        </p:nvSpPr>
        <p:spPr>
          <a:xfrm rot="5400000">
            <a:off x="1105523" y="4778591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8" name="Google Shape;1338;p27"/>
          <p:cNvSpPr/>
          <p:nvPr/>
        </p:nvSpPr>
        <p:spPr>
          <a:xfrm>
            <a:off x="7663950" y="367056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9" name="Google Shape;1339;p27"/>
          <p:cNvSpPr/>
          <p:nvPr/>
        </p:nvSpPr>
        <p:spPr>
          <a:xfrm>
            <a:off x="7663950" y="734734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0" name="Google Shape;1340;p27"/>
          <p:cNvSpPr/>
          <p:nvPr/>
        </p:nvSpPr>
        <p:spPr>
          <a:xfrm>
            <a:off x="7663950" y="1102412"/>
            <a:ext cx="366901" cy="366933"/>
          </a:xfrm>
          <a:custGeom>
            <a:rect b="b" l="l" r="r" t="t"/>
            <a:pathLst>
              <a:path extrusionOk="0" h="11481" w="11480">
                <a:moveTo>
                  <a:pt x="0" y="1"/>
                </a:moveTo>
                <a:lnTo>
                  <a:pt x="0" y="11480"/>
                </a:lnTo>
                <a:lnTo>
                  <a:pt x="11479" y="11480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1" name="Google Shape;1341;p27"/>
          <p:cNvSpPr/>
          <p:nvPr/>
        </p:nvSpPr>
        <p:spPr>
          <a:xfrm>
            <a:off x="8034975" y="367056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2" name="Google Shape;1342;p27"/>
          <p:cNvSpPr/>
          <p:nvPr/>
        </p:nvSpPr>
        <p:spPr>
          <a:xfrm>
            <a:off x="8034975" y="734734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3" name="Google Shape;1343;p27"/>
          <p:cNvSpPr/>
          <p:nvPr/>
        </p:nvSpPr>
        <p:spPr>
          <a:xfrm>
            <a:off x="8406075" y="367531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4" name="Google Shape;1344;p27"/>
          <p:cNvSpPr/>
          <p:nvPr/>
        </p:nvSpPr>
        <p:spPr>
          <a:xfrm>
            <a:off x="8406075" y="735209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2">
  <p:cSld name="CUSTOM_6_1_1">
    <p:spTree>
      <p:nvGrpSpPr>
        <p:cNvPr id="1345" name="Shape 1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6" name="Google Shape;1346;p28"/>
          <p:cNvSpPr txBox="1"/>
          <p:nvPr>
            <p:ph type="title"/>
          </p:nvPr>
        </p:nvSpPr>
        <p:spPr>
          <a:xfrm>
            <a:off x="1100700" y="445025"/>
            <a:ext cx="6942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47" name="Google Shape;1347;p28"/>
          <p:cNvSpPr txBox="1"/>
          <p:nvPr>
            <p:ph idx="1" type="subTitle"/>
          </p:nvPr>
        </p:nvSpPr>
        <p:spPr>
          <a:xfrm>
            <a:off x="954452" y="2042606"/>
            <a:ext cx="1365600" cy="3384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Bitter"/>
              <a:buNone/>
              <a:defRPr sz="1900">
                <a:latin typeface="Bitter"/>
                <a:ea typeface="Bitter"/>
                <a:cs typeface="Bitter"/>
                <a:sym typeface="Bitter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348" name="Google Shape;1348;p28"/>
          <p:cNvSpPr txBox="1"/>
          <p:nvPr>
            <p:ph idx="2" type="subTitle"/>
          </p:nvPr>
        </p:nvSpPr>
        <p:spPr>
          <a:xfrm>
            <a:off x="954450" y="2377099"/>
            <a:ext cx="1365600" cy="8508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9" name="Google Shape;1349;p28"/>
          <p:cNvSpPr txBox="1"/>
          <p:nvPr>
            <p:ph hasCustomPrompt="1" idx="3" type="title"/>
          </p:nvPr>
        </p:nvSpPr>
        <p:spPr>
          <a:xfrm>
            <a:off x="954449" y="1606469"/>
            <a:ext cx="526500" cy="338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Bitter"/>
              <a:buNone/>
              <a:defRPr b="1" sz="1900">
                <a:solidFill>
                  <a:schemeClr val="dk2"/>
                </a:solidFill>
                <a:latin typeface="Bitter"/>
                <a:ea typeface="Bitter"/>
                <a:cs typeface="Bitter"/>
                <a:sym typeface="Bitter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Bitter"/>
              <a:buNone/>
              <a:defRPr b="1" sz="1900">
                <a:solidFill>
                  <a:schemeClr val="dk2"/>
                </a:solidFill>
                <a:latin typeface="Bitter"/>
                <a:ea typeface="Bitter"/>
                <a:cs typeface="Bitter"/>
                <a:sym typeface="Bitter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Bitter"/>
              <a:buNone/>
              <a:defRPr b="1" sz="1900">
                <a:solidFill>
                  <a:schemeClr val="dk2"/>
                </a:solidFill>
                <a:latin typeface="Bitter"/>
                <a:ea typeface="Bitter"/>
                <a:cs typeface="Bitter"/>
                <a:sym typeface="Bitter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Bitter"/>
              <a:buNone/>
              <a:defRPr b="1" sz="1900">
                <a:solidFill>
                  <a:schemeClr val="dk2"/>
                </a:solidFill>
                <a:latin typeface="Bitter"/>
                <a:ea typeface="Bitter"/>
                <a:cs typeface="Bitter"/>
                <a:sym typeface="Bitter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Bitter"/>
              <a:buNone/>
              <a:defRPr b="1" sz="1900">
                <a:solidFill>
                  <a:schemeClr val="dk2"/>
                </a:solidFill>
                <a:latin typeface="Bitter"/>
                <a:ea typeface="Bitter"/>
                <a:cs typeface="Bitter"/>
                <a:sym typeface="Bitter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Bitter"/>
              <a:buNone/>
              <a:defRPr b="1" sz="1900">
                <a:solidFill>
                  <a:schemeClr val="dk2"/>
                </a:solidFill>
                <a:latin typeface="Bitter"/>
                <a:ea typeface="Bitter"/>
                <a:cs typeface="Bitter"/>
                <a:sym typeface="Bitter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Bitter"/>
              <a:buNone/>
              <a:defRPr b="1" sz="1900">
                <a:solidFill>
                  <a:schemeClr val="dk2"/>
                </a:solidFill>
                <a:latin typeface="Bitter"/>
                <a:ea typeface="Bitter"/>
                <a:cs typeface="Bitter"/>
                <a:sym typeface="Bitter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Bitter"/>
              <a:buNone/>
              <a:defRPr b="1" sz="1900">
                <a:solidFill>
                  <a:schemeClr val="dk2"/>
                </a:solidFill>
                <a:latin typeface="Bitter"/>
                <a:ea typeface="Bitter"/>
                <a:cs typeface="Bitter"/>
                <a:sym typeface="Bitter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Bitter"/>
              <a:buNone/>
              <a:defRPr b="1" sz="1900">
                <a:solidFill>
                  <a:schemeClr val="dk2"/>
                </a:solidFill>
                <a:latin typeface="Bitter"/>
                <a:ea typeface="Bitter"/>
                <a:cs typeface="Bitter"/>
                <a:sym typeface="Bitter"/>
              </a:defRPr>
            </a:lvl9pPr>
          </a:lstStyle>
          <a:p>
            <a:r>
              <a:t>xx%</a:t>
            </a:r>
          </a:p>
        </p:txBody>
      </p:sp>
      <p:sp>
        <p:nvSpPr>
          <p:cNvPr id="1350" name="Google Shape;1350;p28"/>
          <p:cNvSpPr txBox="1"/>
          <p:nvPr>
            <p:ph idx="4" type="subTitle"/>
          </p:nvPr>
        </p:nvSpPr>
        <p:spPr>
          <a:xfrm>
            <a:off x="4867452" y="2042606"/>
            <a:ext cx="1365600" cy="3384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Bitter"/>
              <a:buNone/>
              <a:defRPr sz="1900">
                <a:latin typeface="Bitter"/>
                <a:ea typeface="Bitter"/>
                <a:cs typeface="Bitter"/>
                <a:sym typeface="Bitter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351" name="Google Shape;1351;p28"/>
          <p:cNvSpPr txBox="1"/>
          <p:nvPr>
            <p:ph idx="5" type="subTitle"/>
          </p:nvPr>
        </p:nvSpPr>
        <p:spPr>
          <a:xfrm>
            <a:off x="4867450" y="2377099"/>
            <a:ext cx="1365600" cy="8508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2" name="Google Shape;1352;p28"/>
          <p:cNvSpPr txBox="1"/>
          <p:nvPr>
            <p:ph hasCustomPrompt="1" idx="6" type="title"/>
          </p:nvPr>
        </p:nvSpPr>
        <p:spPr>
          <a:xfrm>
            <a:off x="4867449" y="1606469"/>
            <a:ext cx="526500" cy="338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Bitter"/>
              <a:buNone/>
              <a:defRPr b="1" sz="1900">
                <a:solidFill>
                  <a:schemeClr val="dk2"/>
                </a:solidFill>
                <a:latin typeface="Bitter"/>
                <a:ea typeface="Bitter"/>
                <a:cs typeface="Bitter"/>
                <a:sym typeface="Bitter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Bitter"/>
              <a:buNone/>
              <a:defRPr b="1" sz="1900">
                <a:solidFill>
                  <a:schemeClr val="dk2"/>
                </a:solidFill>
                <a:latin typeface="Bitter"/>
                <a:ea typeface="Bitter"/>
                <a:cs typeface="Bitter"/>
                <a:sym typeface="Bitter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Bitter"/>
              <a:buNone/>
              <a:defRPr b="1" sz="1900">
                <a:solidFill>
                  <a:schemeClr val="dk2"/>
                </a:solidFill>
                <a:latin typeface="Bitter"/>
                <a:ea typeface="Bitter"/>
                <a:cs typeface="Bitter"/>
                <a:sym typeface="Bitter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Bitter"/>
              <a:buNone/>
              <a:defRPr b="1" sz="1900">
                <a:solidFill>
                  <a:schemeClr val="dk2"/>
                </a:solidFill>
                <a:latin typeface="Bitter"/>
                <a:ea typeface="Bitter"/>
                <a:cs typeface="Bitter"/>
                <a:sym typeface="Bitter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Bitter"/>
              <a:buNone/>
              <a:defRPr b="1" sz="1900">
                <a:solidFill>
                  <a:schemeClr val="dk2"/>
                </a:solidFill>
                <a:latin typeface="Bitter"/>
                <a:ea typeface="Bitter"/>
                <a:cs typeface="Bitter"/>
                <a:sym typeface="Bitter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Bitter"/>
              <a:buNone/>
              <a:defRPr b="1" sz="1900">
                <a:solidFill>
                  <a:schemeClr val="dk2"/>
                </a:solidFill>
                <a:latin typeface="Bitter"/>
                <a:ea typeface="Bitter"/>
                <a:cs typeface="Bitter"/>
                <a:sym typeface="Bitter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Bitter"/>
              <a:buNone/>
              <a:defRPr b="1" sz="1900">
                <a:solidFill>
                  <a:schemeClr val="dk2"/>
                </a:solidFill>
                <a:latin typeface="Bitter"/>
                <a:ea typeface="Bitter"/>
                <a:cs typeface="Bitter"/>
                <a:sym typeface="Bitter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Bitter"/>
              <a:buNone/>
              <a:defRPr b="1" sz="1900">
                <a:solidFill>
                  <a:schemeClr val="dk2"/>
                </a:solidFill>
                <a:latin typeface="Bitter"/>
                <a:ea typeface="Bitter"/>
                <a:cs typeface="Bitter"/>
                <a:sym typeface="Bitter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Bitter"/>
              <a:buNone/>
              <a:defRPr b="1" sz="1900">
                <a:solidFill>
                  <a:schemeClr val="dk2"/>
                </a:solidFill>
                <a:latin typeface="Bitter"/>
                <a:ea typeface="Bitter"/>
                <a:cs typeface="Bitter"/>
                <a:sym typeface="Bitter"/>
              </a:defRPr>
            </a:lvl9pPr>
          </a:lstStyle>
          <a:p>
            <a:r>
              <a:t>xx%</a:t>
            </a:r>
          </a:p>
        </p:txBody>
      </p:sp>
      <p:sp>
        <p:nvSpPr>
          <p:cNvPr id="1353" name="Google Shape;1353;p28"/>
          <p:cNvSpPr txBox="1"/>
          <p:nvPr>
            <p:ph idx="7" type="subTitle"/>
          </p:nvPr>
        </p:nvSpPr>
        <p:spPr>
          <a:xfrm>
            <a:off x="2910952" y="2961306"/>
            <a:ext cx="1365600" cy="3384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Bitter"/>
              <a:buNone/>
              <a:defRPr sz="1900">
                <a:latin typeface="Bitter"/>
                <a:ea typeface="Bitter"/>
                <a:cs typeface="Bitter"/>
                <a:sym typeface="Bitter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354" name="Google Shape;1354;p28"/>
          <p:cNvSpPr txBox="1"/>
          <p:nvPr>
            <p:ph idx="8" type="subTitle"/>
          </p:nvPr>
        </p:nvSpPr>
        <p:spPr>
          <a:xfrm>
            <a:off x="2910950" y="3295799"/>
            <a:ext cx="1365600" cy="8508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5" name="Google Shape;1355;p28"/>
          <p:cNvSpPr txBox="1"/>
          <p:nvPr>
            <p:ph hasCustomPrompt="1" idx="9" type="title"/>
          </p:nvPr>
        </p:nvSpPr>
        <p:spPr>
          <a:xfrm>
            <a:off x="2910949" y="2525169"/>
            <a:ext cx="526500" cy="338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Bitter"/>
              <a:buNone/>
              <a:defRPr b="1" sz="1900">
                <a:solidFill>
                  <a:schemeClr val="dk2"/>
                </a:solidFill>
                <a:latin typeface="Bitter"/>
                <a:ea typeface="Bitter"/>
                <a:cs typeface="Bitter"/>
                <a:sym typeface="Bitter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Bitter"/>
              <a:buNone/>
              <a:defRPr b="1" sz="1900">
                <a:solidFill>
                  <a:schemeClr val="dk2"/>
                </a:solidFill>
                <a:latin typeface="Bitter"/>
                <a:ea typeface="Bitter"/>
                <a:cs typeface="Bitter"/>
                <a:sym typeface="Bitter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Bitter"/>
              <a:buNone/>
              <a:defRPr b="1" sz="1900">
                <a:solidFill>
                  <a:schemeClr val="dk2"/>
                </a:solidFill>
                <a:latin typeface="Bitter"/>
                <a:ea typeface="Bitter"/>
                <a:cs typeface="Bitter"/>
                <a:sym typeface="Bitter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Bitter"/>
              <a:buNone/>
              <a:defRPr b="1" sz="1900">
                <a:solidFill>
                  <a:schemeClr val="dk2"/>
                </a:solidFill>
                <a:latin typeface="Bitter"/>
                <a:ea typeface="Bitter"/>
                <a:cs typeface="Bitter"/>
                <a:sym typeface="Bitter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Bitter"/>
              <a:buNone/>
              <a:defRPr b="1" sz="1900">
                <a:solidFill>
                  <a:schemeClr val="dk2"/>
                </a:solidFill>
                <a:latin typeface="Bitter"/>
                <a:ea typeface="Bitter"/>
                <a:cs typeface="Bitter"/>
                <a:sym typeface="Bitter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Bitter"/>
              <a:buNone/>
              <a:defRPr b="1" sz="1900">
                <a:solidFill>
                  <a:schemeClr val="dk2"/>
                </a:solidFill>
                <a:latin typeface="Bitter"/>
                <a:ea typeface="Bitter"/>
                <a:cs typeface="Bitter"/>
                <a:sym typeface="Bitter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Bitter"/>
              <a:buNone/>
              <a:defRPr b="1" sz="1900">
                <a:solidFill>
                  <a:schemeClr val="dk2"/>
                </a:solidFill>
                <a:latin typeface="Bitter"/>
                <a:ea typeface="Bitter"/>
                <a:cs typeface="Bitter"/>
                <a:sym typeface="Bitter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Bitter"/>
              <a:buNone/>
              <a:defRPr b="1" sz="1900">
                <a:solidFill>
                  <a:schemeClr val="dk2"/>
                </a:solidFill>
                <a:latin typeface="Bitter"/>
                <a:ea typeface="Bitter"/>
                <a:cs typeface="Bitter"/>
                <a:sym typeface="Bitter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Bitter"/>
              <a:buNone/>
              <a:defRPr b="1" sz="1900">
                <a:solidFill>
                  <a:schemeClr val="dk2"/>
                </a:solidFill>
                <a:latin typeface="Bitter"/>
                <a:ea typeface="Bitter"/>
                <a:cs typeface="Bitter"/>
                <a:sym typeface="Bitter"/>
              </a:defRPr>
            </a:lvl9pPr>
          </a:lstStyle>
          <a:p>
            <a:r>
              <a:t>xx%</a:t>
            </a:r>
          </a:p>
        </p:txBody>
      </p:sp>
      <p:sp>
        <p:nvSpPr>
          <p:cNvPr id="1356" name="Google Shape;1356;p28"/>
          <p:cNvSpPr txBox="1"/>
          <p:nvPr>
            <p:ph idx="13" type="subTitle"/>
          </p:nvPr>
        </p:nvSpPr>
        <p:spPr>
          <a:xfrm>
            <a:off x="6823952" y="2961306"/>
            <a:ext cx="1365600" cy="3384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Bitter"/>
              <a:buNone/>
              <a:defRPr sz="1900">
                <a:latin typeface="Bitter"/>
                <a:ea typeface="Bitter"/>
                <a:cs typeface="Bitter"/>
                <a:sym typeface="Bitter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357" name="Google Shape;1357;p28"/>
          <p:cNvSpPr txBox="1"/>
          <p:nvPr>
            <p:ph idx="14" type="subTitle"/>
          </p:nvPr>
        </p:nvSpPr>
        <p:spPr>
          <a:xfrm>
            <a:off x="6823950" y="3295799"/>
            <a:ext cx="1365600" cy="8508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8" name="Google Shape;1358;p28"/>
          <p:cNvSpPr txBox="1"/>
          <p:nvPr>
            <p:ph hasCustomPrompt="1" idx="15" type="title"/>
          </p:nvPr>
        </p:nvSpPr>
        <p:spPr>
          <a:xfrm>
            <a:off x="6823949" y="2525169"/>
            <a:ext cx="526500" cy="338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Bitter"/>
              <a:buNone/>
              <a:defRPr b="1" sz="1900">
                <a:solidFill>
                  <a:schemeClr val="dk2"/>
                </a:solidFill>
                <a:latin typeface="Bitter"/>
                <a:ea typeface="Bitter"/>
                <a:cs typeface="Bitter"/>
                <a:sym typeface="Bitter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Bitter"/>
              <a:buNone/>
              <a:defRPr b="1" sz="1900">
                <a:solidFill>
                  <a:schemeClr val="dk2"/>
                </a:solidFill>
                <a:latin typeface="Bitter"/>
                <a:ea typeface="Bitter"/>
                <a:cs typeface="Bitter"/>
                <a:sym typeface="Bitter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Bitter"/>
              <a:buNone/>
              <a:defRPr b="1" sz="1900">
                <a:solidFill>
                  <a:schemeClr val="dk2"/>
                </a:solidFill>
                <a:latin typeface="Bitter"/>
                <a:ea typeface="Bitter"/>
                <a:cs typeface="Bitter"/>
                <a:sym typeface="Bitter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Bitter"/>
              <a:buNone/>
              <a:defRPr b="1" sz="1900">
                <a:solidFill>
                  <a:schemeClr val="dk2"/>
                </a:solidFill>
                <a:latin typeface="Bitter"/>
                <a:ea typeface="Bitter"/>
                <a:cs typeface="Bitter"/>
                <a:sym typeface="Bitter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Bitter"/>
              <a:buNone/>
              <a:defRPr b="1" sz="1900">
                <a:solidFill>
                  <a:schemeClr val="dk2"/>
                </a:solidFill>
                <a:latin typeface="Bitter"/>
                <a:ea typeface="Bitter"/>
                <a:cs typeface="Bitter"/>
                <a:sym typeface="Bitter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Bitter"/>
              <a:buNone/>
              <a:defRPr b="1" sz="1900">
                <a:solidFill>
                  <a:schemeClr val="dk2"/>
                </a:solidFill>
                <a:latin typeface="Bitter"/>
                <a:ea typeface="Bitter"/>
                <a:cs typeface="Bitter"/>
                <a:sym typeface="Bitter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Bitter"/>
              <a:buNone/>
              <a:defRPr b="1" sz="1900">
                <a:solidFill>
                  <a:schemeClr val="dk2"/>
                </a:solidFill>
                <a:latin typeface="Bitter"/>
                <a:ea typeface="Bitter"/>
                <a:cs typeface="Bitter"/>
                <a:sym typeface="Bitter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Bitter"/>
              <a:buNone/>
              <a:defRPr b="1" sz="1900">
                <a:solidFill>
                  <a:schemeClr val="dk2"/>
                </a:solidFill>
                <a:latin typeface="Bitter"/>
                <a:ea typeface="Bitter"/>
                <a:cs typeface="Bitter"/>
                <a:sym typeface="Bitter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Bitter"/>
              <a:buNone/>
              <a:defRPr b="1" sz="1900">
                <a:solidFill>
                  <a:schemeClr val="dk2"/>
                </a:solidFill>
                <a:latin typeface="Bitter"/>
                <a:ea typeface="Bitter"/>
                <a:cs typeface="Bitter"/>
                <a:sym typeface="Bitter"/>
              </a:defRPr>
            </a:lvl9pPr>
          </a:lstStyle>
          <a:p>
            <a:r>
              <a:t>xx%</a:t>
            </a:r>
          </a:p>
        </p:txBody>
      </p:sp>
      <p:sp>
        <p:nvSpPr>
          <p:cNvPr id="1359" name="Google Shape;1359;p28"/>
          <p:cNvSpPr/>
          <p:nvPr/>
        </p:nvSpPr>
        <p:spPr>
          <a:xfrm>
            <a:off x="0" y="2571531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0" name="Google Shape;1360;p28"/>
          <p:cNvSpPr/>
          <p:nvPr/>
        </p:nvSpPr>
        <p:spPr>
          <a:xfrm rot="5400000">
            <a:off x="16" y="367587"/>
            <a:ext cx="366901" cy="366933"/>
          </a:xfrm>
          <a:custGeom>
            <a:rect b="b" l="l" r="r" t="t"/>
            <a:pathLst>
              <a:path extrusionOk="0" h="11481" w="11480">
                <a:moveTo>
                  <a:pt x="0" y="1"/>
                </a:moveTo>
                <a:lnTo>
                  <a:pt x="0" y="11480"/>
                </a:lnTo>
                <a:lnTo>
                  <a:pt x="11479" y="11480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1" name="Google Shape;1361;p28"/>
          <p:cNvSpPr/>
          <p:nvPr/>
        </p:nvSpPr>
        <p:spPr>
          <a:xfrm>
            <a:off x="0" y="2939209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2" name="Google Shape;1362;p28"/>
          <p:cNvSpPr/>
          <p:nvPr/>
        </p:nvSpPr>
        <p:spPr>
          <a:xfrm>
            <a:off x="371025" y="1101905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1"/>
                </a:moveTo>
                <a:lnTo>
                  <a:pt x="0" y="11513"/>
                </a:lnTo>
                <a:lnTo>
                  <a:pt x="11479" y="11513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3" name="Google Shape;1363;p28"/>
          <p:cNvSpPr/>
          <p:nvPr/>
        </p:nvSpPr>
        <p:spPr>
          <a:xfrm>
            <a:off x="371025" y="3673543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4" name="Google Shape;1364;p28"/>
          <p:cNvSpPr/>
          <p:nvPr/>
        </p:nvSpPr>
        <p:spPr>
          <a:xfrm>
            <a:off x="371025" y="734227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1"/>
                </a:moveTo>
                <a:lnTo>
                  <a:pt x="0" y="11513"/>
                </a:lnTo>
                <a:lnTo>
                  <a:pt x="11479" y="11513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5" name="Google Shape;1365;p28"/>
          <p:cNvSpPr/>
          <p:nvPr/>
        </p:nvSpPr>
        <p:spPr>
          <a:xfrm>
            <a:off x="371025" y="4776062"/>
            <a:ext cx="366901" cy="366933"/>
          </a:xfrm>
          <a:custGeom>
            <a:rect b="b" l="l" r="r" t="t"/>
            <a:pathLst>
              <a:path extrusionOk="0" h="11481" w="11480">
                <a:moveTo>
                  <a:pt x="0" y="1"/>
                </a:moveTo>
                <a:lnTo>
                  <a:pt x="0" y="11480"/>
                </a:lnTo>
                <a:lnTo>
                  <a:pt x="11479" y="11480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6" name="Google Shape;1366;p28"/>
          <p:cNvSpPr/>
          <p:nvPr/>
        </p:nvSpPr>
        <p:spPr>
          <a:xfrm>
            <a:off x="0" y="4040155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7" name="Google Shape;1367;p28"/>
          <p:cNvSpPr/>
          <p:nvPr/>
        </p:nvSpPr>
        <p:spPr>
          <a:xfrm>
            <a:off x="371025" y="4041474"/>
            <a:ext cx="366901" cy="366933"/>
          </a:xfrm>
          <a:custGeom>
            <a:rect b="b" l="l" r="r" t="t"/>
            <a:pathLst>
              <a:path extrusionOk="0" h="11481" w="11480">
                <a:moveTo>
                  <a:pt x="0" y="1"/>
                </a:moveTo>
                <a:lnTo>
                  <a:pt x="0" y="11480"/>
                </a:lnTo>
                <a:lnTo>
                  <a:pt x="11479" y="11480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8" name="Google Shape;1368;p28"/>
          <p:cNvSpPr/>
          <p:nvPr/>
        </p:nvSpPr>
        <p:spPr>
          <a:xfrm>
            <a:off x="371025" y="2571531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9" name="Google Shape;1369;p28"/>
          <p:cNvSpPr/>
          <p:nvPr/>
        </p:nvSpPr>
        <p:spPr>
          <a:xfrm>
            <a:off x="371025" y="1836731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0" name="Google Shape;1370;p28"/>
          <p:cNvSpPr/>
          <p:nvPr/>
        </p:nvSpPr>
        <p:spPr>
          <a:xfrm>
            <a:off x="0" y="4776062"/>
            <a:ext cx="366901" cy="366933"/>
          </a:xfrm>
          <a:custGeom>
            <a:rect b="b" l="l" r="r" t="t"/>
            <a:pathLst>
              <a:path extrusionOk="0" h="11481" w="11480">
                <a:moveTo>
                  <a:pt x="0" y="1"/>
                </a:moveTo>
                <a:lnTo>
                  <a:pt x="0" y="11480"/>
                </a:lnTo>
                <a:lnTo>
                  <a:pt x="11479" y="11480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1" name="Google Shape;1371;p28"/>
          <p:cNvSpPr/>
          <p:nvPr/>
        </p:nvSpPr>
        <p:spPr>
          <a:xfrm>
            <a:off x="371025" y="4407887"/>
            <a:ext cx="366901" cy="366933"/>
          </a:xfrm>
          <a:custGeom>
            <a:rect b="b" l="l" r="r" t="t"/>
            <a:pathLst>
              <a:path extrusionOk="0" h="11481" w="11480">
                <a:moveTo>
                  <a:pt x="0" y="1"/>
                </a:moveTo>
                <a:lnTo>
                  <a:pt x="0" y="11480"/>
                </a:lnTo>
                <a:lnTo>
                  <a:pt x="11479" y="11480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2" name="Google Shape;1372;p28"/>
          <p:cNvSpPr/>
          <p:nvPr/>
        </p:nvSpPr>
        <p:spPr>
          <a:xfrm>
            <a:off x="371025" y="3307012"/>
            <a:ext cx="366901" cy="366933"/>
          </a:xfrm>
          <a:custGeom>
            <a:rect b="b" l="l" r="r" t="t"/>
            <a:pathLst>
              <a:path extrusionOk="0" h="11481" w="11480">
                <a:moveTo>
                  <a:pt x="0" y="1"/>
                </a:moveTo>
                <a:lnTo>
                  <a:pt x="0" y="11480"/>
                </a:lnTo>
                <a:lnTo>
                  <a:pt x="11479" y="11480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3" name="Google Shape;1373;p28"/>
          <p:cNvSpPr/>
          <p:nvPr/>
        </p:nvSpPr>
        <p:spPr>
          <a:xfrm>
            <a:off x="0" y="2204381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4" name="Google Shape;1374;p28"/>
          <p:cNvSpPr/>
          <p:nvPr/>
        </p:nvSpPr>
        <p:spPr>
          <a:xfrm>
            <a:off x="371025" y="1469306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5" name="Google Shape;1375;p28"/>
          <p:cNvSpPr/>
          <p:nvPr/>
        </p:nvSpPr>
        <p:spPr>
          <a:xfrm>
            <a:off x="0" y="734755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1"/>
                </a:moveTo>
                <a:lnTo>
                  <a:pt x="0" y="11513"/>
                </a:lnTo>
                <a:lnTo>
                  <a:pt x="11479" y="11513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6" name="Google Shape;1376;p28"/>
          <p:cNvSpPr/>
          <p:nvPr/>
        </p:nvSpPr>
        <p:spPr>
          <a:xfrm rot="5400000">
            <a:off x="16" y="437"/>
            <a:ext cx="366901" cy="366933"/>
          </a:xfrm>
          <a:custGeom>
            <a:rect b="b" l="l" r="r" t="t"/>
            <a:pathLst>
              <a:path extrusionOk="0" h="11481" w="11480">
                <a:moveTo>
                  <a:pt x="0" y="1"/>
                </a:moveTo>
                <a:lnTo>
                  <a:pt x="0" y="11480"/>
                </a:lnTo>
                <a:lnTo>
                  <a:pt x="11479" y="11480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7" name="Google Shape;1377;p28"/>
          <p:cNvSpPr/>
          <p:nvPr/>
        </p:nvSpPr>
        <p:spPr>
          <a:xfrm>
            <a:off x="8406000" y="4408899"/>
            <a:ext cx="366901" cy="366933"/>
          </a:xfrm>
          <a:custGeom>
            <a:rect b="b" l="l" r="r" t="t"/>
            <a:pathLst>
              <a:path extrusionOk="0" h="11481" w="11480">
                <a:moveTo>
                  <a:pt x="0" y="1"/>
                </a:moveTo>
                <a:lnTo>
                  <a:pt x="0" y="11480"/>
                </a:lnTo>
                <a:lnTo>
                  <a:pt x="11479" y="11480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8" name="Google Shape;1378;p28"/>
          <p:cNvSpPr/>
          <p:nvPr/>
        </p:nvSpPr>
        <p:spPr>
          <a:xfrm>
            <a:off x="8406000" y="1469583"/>
            <a:ext cx="366901" cy="367924"/>
          </a:xfrm>
          <a:custGeom>
            <a:rect b="b" l="l" r="r" t="t"/>
            <a:pathLst>
              <a:path extrusionOk="0" h="11512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9" name="Google Shape;1379;p28"/>
          <p:cNvSpPr/>
          <p:nvPr/>
        </p:nvSpPr>
        <p:spPr>
          <a:xfrm>
            <a:off x="8406000" y="1837229"/>
            <a:ext cx="366901" cy="367924"/>
          </a:xfrm>
          <a:custGeom>
            <a:rect b="b" l="l" r="r" t="t"/>
            <a:pathLst>
              <a:path extrusionOk="0" h="11512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0" name="Google Shape;1380;p28"/>
          <p:cNvSpPr/>
          <p:nvPr/>
        </p:nvSpPr>
        <p:spPr>
          <a:xfrm>
            <a:off x="8406000" y="2939209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1" name="Google Shape;1381;p28"/>
          <p:cNvSpPr/>
          <p:nvPr/>
        </p:nvSpPr>
        <p:spPr>
          <a:xfrm>
            <a:off x="8777025" y="1101905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1"/>
                </a:moveTo>
                <a:lnTo>
                  <a:pt x="0" y="11513"/>
                </a:lnTo>
                <a:lnTo>
                  <a:pt x="11479" y="11513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2" name="Google Shape;1382;p28"/>
          <p:cNvSpPr/>
          <p:nvPr/>
        </p:nvSpPr>
        <p:spPr>
          <a:xfrm>
            <a:off x="8777025" y="3673543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3" name="Google Shape;1383;p28"/>
          <p:cNvSpPr/>
          <p:nvPr/>
        </p:nvSpPr>
        <p:spPr>
          <a:xfrm>
            <a:off x="8406000" y="3306887"/>
            <a:ext cx="366901" cy="366933"/>
          </a:xfrm>
          <a:custGeom>
            <a:rect b="b" l="l" r="r" t="t"/>
            <a:pathLst>
              <a:path extrusionOk="0" h="11481" w="11480">
                <a:moveTo>
                  <a:pt x="0" y="1"/>
                </a:moveTo>
                <a:lnTo>
                  <a:pt x="0" y="11480"/>
                </a:lnTo>
                <a:lnTo>
                  <a:pt x="11479" y="11480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4" name="Google Shape;1384;p28"/>
          <p:cNvSpPr/>
          <p:nvPr/>
        </p:nvSpPr>
        <p:spPr>
          <a:xfrm>
            <a:off x="8777025" y="4776062"/>
            <a:ext cx="366901" cy="366933"/>
          </a:xfrm>
          <a:custGeom>
            <a:rect b="b" l="l" r="r" t="t"/>
            <a:pathLst>
              <a:path extrusionOk="0" h="11481" w="11480">
                <a:moveTo>
                  <a:pt x="0" y="1"/>
                </a:moveTo>
                <a:lnTo>
                  <a:pt x="0" y="11480"/>
                </a:lnTo>
                <a:lnTo>
                  <a:pt x="11479" y="11480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5" name="Google Shape;1385;p28"/>
          <p:cNvSpPr/>
          <p:nvPr/>
        </p:nvSpPr>
        <p:spPr>
          <a:xfrm>
            <a:off x="8406000" y="4040155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6" name="Google Shape;1386;p28"/>
          <p:cNvSpPr/>
          <p:nvPr/>
        </p:nvSpPr>
        <p:spPr>
          <a:xfrm>
            <a:off x="8777025" y="4041474"/>
            <a:ext cx="366901" cy="366933"/>
          </a:xfrm>
          <a:custGeom>
            <a:rect b="b" l="l" r="r" t="t"/>
            <a:pathLst>
              <a:path extrusionOk="0" h="11481" w="11480">
                <a:moveTo>
                  <a:pt x="0" y="1"/>
                </a:moveTo>
                <a:lnTo>
                  <a:pt x="0" y="11480"/>
                </a:lnTo>
                <a:lnTo>
                  <a:pt x="11479" y="11480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7" name="Google Shape;1387;p28"/>
          <p:cNvSpPr/>
          <p:nvPr/>
        </p:nvSpPr>
        <p:spPr>
          <a:xfrm>
            <a:off x="8777025" y="2571531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8" name="Google Shape;1388;p28"/>
          <p:cNvSpPr/>
          <p:nvPr/>
        </p:nvSpPr>
        <p:spPr>
          <a:xfrm>
            <a:off x="8406000" y="1101905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1"/>
                </a:moveTo>
                <a:lnTo>
                  <a:pt x="0" y="11513"/>
                </a:lnTo>
                <a:lnTo>
                  <a:pt x="11479" y="11513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9" name="Google Shape;1389;p28"/>
          <p:cNvSpPr/>
          <p:nvPr/>
        </p:nvSpPr>
        <p:spPr>
          <a:xfrm>
            <a:off x="8406000" y="4776062"/>
            <a:ext cx="366901" cy="366933"/>
          </a:xfrm>
          <a:custGeom>
            <a:rect b="b" l="l" r="r" t="t"/>
            <a:pathLst>
              <a:path extrusionOk="0" h="11481" w="11480">
                <a:moveTo>
                  <a:pt x="0" y="1"/>
                </a:moveTo>
                <a:lnTo>
                  <a:pt x="0" y="11480"/>
                </a:lnTo>
                <a:lnTo>
                  <a:pt x="11479" y="11480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0" name="Google Shape;1390;p28"/>
          <p:cNvSpPr/>
          <p:nvPr/>
        </p:nvSpPr>
        <p:spPr>
          <a:xfrm>
            <a:off x="8777025" y="3307012"/>
            <a:ext cx="366901" cy="366933"/>
          </a:xfrm>
          <a:custGeom>
            <a:rect b="b" l="l" r="r" t="t"/>
            <a:pathLst>
              <a:path extrusionOk="0" h="11481" w="11480">
                <a:moveTo>
                  <a:pt x="0" y="1"/>
                </a:moveTo>
                <a:lnTo>
                  <a:pt x="0" y="11480"/>
                </a:lnTo>
                <a:lnTo>
                  <a:pt x="11479" y="11480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1" name="Google Shape;1391;p28"/>
          <p:cNvSpPr/>
          <p:nvPr/>
        </p:nvSpPr>
        <p:spPr>
          <a:xfrm>
            <a:off x="8406000" y="2204381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2" name="Google Shape;1392;p28"/>
          <p:cNvSpPr/>
          <p:nvPr/>
        </p:nvSpPr>
        <p:spPr>
          <a:xfrm rot="5400000">
            <a:off x="8406016" y="437"/>
            <a:ext cx="366901" cy="366933"/>
          </a:xfrm>
          <a:custGeom>
            <a:rect b="b" l="l" r="r" t="t"/>
            <a:pathLst>
              <a:path extrusionOk="0" h="11481" w="11480">
                <a:moveTo>
                  <a:pt x="0" y="1"/>
                </a:moveTo>
                <a:lnTo>
                  <a:pt x="0" y="11480"/>
                </a:lnTo>
                <a:lnTo>
                  <a:pt x="11479" y="11480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3" name="Google Shape;1393;p28"/>
          <p:cNvSpPr/>
          <p:nvPr/>
        </p:nvSpPr>
        <p:spPr>
          <a:xfrm rot="5400000">
            <a:off x="1839937" y="4415452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4" name="Google Shape;1394;p28"/>
          <p:cNvSpPr/>
          <p:nvPr/>
        </p:nvSpPr>
        <p:spPr>
          <a:xfrm rot="10800000">
            <a:off x="8034977" y="4775963"/>
            <a:ext cx="366901" cy="366933"/>
          </a:xfrm>
          <a:custGeom>
            <a:rect b="b" l="l" r="r" t="t"/>
            <a:pathLst>
              <a:path extrusionOk="0" h="11481" w="11480">
                <a:moveTo>
                  <a:pt x="0" y="1"/>
                </a:moveTo>
                <a:lnTo>
                  <a:pt x="0" y="11480"/>
                </a:lnTo>
                <a:lnTo>
                  <a:pt x="11479" y="11480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5" name="Google Shape;1395;p28"/>
          <p:cNvSpPr/>
          <p:nvPr/>
        </p:nvSpPr>
        <p:spPr>
          <a:xfrm rot="5400000">
            <a:off x="1472517" y="4775913"/>
            <a:ext cx="366901" cy="366933"/>
          </a:xfrm>
          <a:custGeom>
            <a:rect b="b" l="l" r="r" t="t"/>
            <a:pathLst>
              <a:path extrusionOk="0" h="11481" w="11480">
                <a:moveTo>
                  <a:pt x="0" y="1"/>
                </a:moveTo>
                <a:lnTo>
                  <a:pt x="0" y="11480"/>
                </a:lnTo>
                <a:lnTo>
                  <a:pt x="11479" y="11480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6" name="Google Shape;1396;p28"/>
          <p:cNvSpPr/>
          <p:nvPr/>
        </p:nvSpPr>
        <p:spPr>
          <a:xfrm rot="5400000">
            <a:off x="2941949" y="4775402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7" name="Google Shape;1397;p28"/>
          <p:cNvSpPr/>
          <p:nvPr/>
        </p:nvSpPr>
        <p:spPr>
          <a:xfrm rot="5400000">
            <a:off x="2574270" y="4775402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8" name="Google Shape;1398;p28"/>
          <p:cNvSpPr/>
          <p:nvPr/>
        </p:nvSpPr>
        <p:spPr>
          <a:xfrm rot="5400000">
            <a:off x="1106104" y="4775913"/>
            <a:ext cx="366901" cy="366933"/>
          </a:xfrm>
          <a:custGeom>
            <a:rect b="b" l="l" r="r" t="t"/>
            <a:pathLst>
              <a:path extrusionOk="0" h="11481" w="11480">
                <a:moveTo>
                  <a:pt x="0" y="1"/>
                </a:moveTo>
                <a:lnTo>
                  <a:pt x="0" y="11480"/>
                </a:lnTo>
                <a:lnTo>
                  <a:pt x="11479" y="11480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9" name="Google Shape;1399;p28"/>
          <p:cNvSpPr/>
          <p:nvPr/>
        </p:nvSpPr>
        <p:spPr>
          <a:xfrm rot="5400000">
            <a:off x="2206979" y="4415963"/>
            <a:ext cx="366901" cy="366933"/>
          </a:xfrm>
          <a:custGeom>
            <a:rect b="b" l="l" r="r" t="t"/>
            <a:pathLst>
              <a:path extrusionOk="0" h="11481" w="11480">
                <a:moveTo>
                  <a:pt x="0" y="1"/>
                </a:moveTo>
                <a:lnTo>
                  <a:pt x="0" y="11480"/>
                </a:lnTo>
                <a:lnTo>
                  <a:pt x="11479" y="11480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0" name="Google Shape;1400;p28"/>
          <p:cNvSpPr/>
          <p:nvPr/>
        </p:nvSpPr>
        <p:spPr>
          <a:xfrm rot="5400000">
            <a:off x="3309099" y="4775402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1" name="Google Shape;1401;p28"/>
          <p:cNvSpPr/>
          <p:nvPr/>
        </p:nvSpPr>
        <p:spPr>
          <a:xfrm rot="10800000">
            <a:off x="5876477" y="367612"/>
            <a:ext cx="366901" cy="366933"/>
          </a:xfrm>
          <a:custGeom>
            <a:rect b="b" l="l" r="r" t="t"/>
            <a:pathLst>
              <a:path extrusionOk="0" h="11481" w="11480">
                <a:moveTo>
                  <a:pt x="0" y="1"/>
                </a:moveTo>
                <a:lnTo>
                  <a:pt x="0" y="11480"/>
                </a:lnTo>
                <a:lnTo>
                  <a:pt x="11479" y="11480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2" name="Google Shape;1402;p28"/>
          <p:cNvSpPr/>
          <p:nvPr/>
        </p:nvSpPr>
        <p:spPr>
          <a:xfrm rot="10800000">
            <a:off x="5505452" y="449"/>
            <a:ext cx="366901" cy="366933"/>
          </a:xfrm>
          <a:custGeom>
            <a:rect b="b" l="l" r="r" t="t"/>
            <a:pathLst>
              <a:path extrusionOk="0" h="11481" w="11480">
                <a:moveTo>
                  <a:pt x="0" y="1"/>
                </a:moveTo>
                <a:lnTo>
                  <a:pt x="0" y="11480"/>
                </a:lnTo>
                <a:lnTo>
                  <a:pt x="11479" y="11480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3" name="Google Shape;1403;p28"/>
          <p:cNvSpPr/>
          <p:nvPr/>
        </p:nvSpPr>
        <p:spPr>
          <a:xfrm rot="10800000">
            <a:off x="5876477" y="449"/>
            <a:ext cx="366901" cy="366933"/>
          </a:xfrm>
          <a:custGeom>
            <a:rect b="b" l="l" r="r" t="t"/>
            <a:pathLst>
              <a:path extrusionOk="0" h="11481" w="11480">
                <a:moveTo>
                  <a:pt x="0" y="1"/>
                </a:moveTo>
                <a:lnTo>
                  <a:pt x="0" y="11480"/>
                </a:lnTo>
                <a:lnTo>
                  <a:pt x="11479" y="11480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4" name="Google Shape;1404;p28"/>
          <p:cNvSpPr/>
          <p:nvPr/>
        </p:nvSpPr>
        <p:spPr>
          <a:xfrm>
            <a:off x="6247500" y="548"/>
            <a:ext cx="366901" cy="366933"/>
          </a:xfrm>
          <a:custGeom>
            <a:rect b="b" l="l" r="r" t="t"/>
            <a:pathLst>
              <a:path extrusionOk="0" h="11481" w="11480">
                <a:moveTo>
                  <a:pt x="0" y="1"/>
                </a:moveTo>
                <a:lnTo>
                  <a:pt x="0" y="11480"/>
                </a:lnTo>
                <a:lnTo>
                  <a:pt x="11479" y="11480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5" name="Google Shape;1405;p28"/>
          <p:cNvSpPr/>
          <p:nvPr/>
        </p:nvSpPr>
        <p:spPr>
          <a:xfrm rot="10800000">
            <a:off x="8406002" y="735762"/>
            <a:ext cx="366901" cy="366933"/>
          </a:xfrm>
          <a:custGeom>
            <a:rect b="b" l="l" r="r" t="t"/>
            <a:pathLst>
              <a:path extrusionOk="0" h="11481" w="11480">
                <a:moveTo>
                  <a:pt x="0" y="1"/>
                </a:moveTo>
                <a:lnTo>
                  <a:pt x="0" y="11480"/>
                </a:lnTo>
                <a:lnTo>
                  <a:pt x="11479" y="11480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6" name="Google Shape;1406;p28"/>
          <p:cNvSpPr/>
          <p:nvPr/>
        </p:nvSpPr>
        <p:spPr>
          <a:xfrm rot="10800000">
            <a:off x="8034977" y="368599"/>
            <a:ext cx="366901" cy="366933"/>
          </a:xfrm>
          <a:custGeom>
            <a:rect b="b" l="l" r="r" t="t"/>
            <a:pathLst>
              <a:path extrusionOk="0" h="11481" w="11480">
                <a:moveTo>
                  <a:pt x="0" y="1"/>
                </a:moveTo>
                <a:lnTo>
                  <a:pt x="0" y="11480"/>
                </a:lnTo>
                <a:lnTo>
                  <a:pt x="11479" y="11480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7" name="Google Shape;1407;p28"/>
          <p:cNvSpPr/>
          <p:nvPr/>
        </p:nvSpPr>
        <p:spPr>
          <a:xfrm rot="10800000">
            <a:off x="8406002" y="368599"/>
            <a:ext cx="366901" cy="366933"/>
          </a:xfrm>
          <a:custGeom>
            <a:rect b="b" l="l" r="r" t="t"/>
            <a:pathLst>
              <a:path extrusionOk="0" h="11481" w="11480">
                <a:moveTo>
                  <a:pt x="0" y="1"/>
                </a:moveTo>
                <a:lnTo>
                  <a:pt x="0" y="11480"/>
                </a:lnTo>
                <a:lnTo>
                  <a:pt x="11479" y="11480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8" name="Google Shape;1408;p28"/>
          <p:cNvSpPr/>
          <p:nvPr/>
        </p:nvSpPr>
        <p:spPr>
          <a:xfrm>
            <a:off x="8777025" y="368698"/>
            <a:ext cx="366901" cy="366933"/>
          </a:xfrm>
          <a:custGeom>
            <a:rect b="b" l="l" r="r" t="t"/>
            <a:pathLst>
              <a:path extrusionOk="0" h="11481" w="11480">
                <a:moveTo>
                  <a:pt x="0" y="1"/>
                </a:moveTo>
                <a:lnTo>
                  <a:pt x="0" y="11480"/>
                </a:lnTo>
                <a:lnTo>
                  <a:pt x="11479" y="11480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9" name="Google Shape;1409;p28"/>
          <p:cNvSpPr/>
          <p:nvPr/>
        </p:nvSpPr>
        <p:spPr>
          <a:xfrm rot="10800000">
            <a:off x="7668077" y="735762"/>
            <a:ext cx="366901" cy="366933"/>
          </a:xfrm>
          <a:custGeom>
            <a:rect b="b" l="l" r="r" t="t"/>
            <a:pathLst>
              <a:path extrusionOk="0" h="11481" w="11480">
                <a:moveTo>
                  <a:pt x="0" y="1"/>
                </a:moveTo>
                <a:lnTo>
                  <a:pt x="0" y="11480"/>
                </a:lnTo>
                <a:lnTo>
                  <a:pt x="11479" y="11480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0" name="Google Shape;1410;p28"/>
          <p:cNvSpPr/>
          <p:nvPr/>
        </p:nvSpPr>
        <p:spPr>
          <a:xfrm rot="10800000">
            <a:off x="7323302" y="735762"/>
            <a:ext cx="366901" cy="366933"/>
          </a:xfrm>
          <a:custGeom>
            <a:rect b="b" l="l" r="r" t="t"/>
            <a:pathLst>
              <a:path extrusionOk="0" h="11481" w="11480">
                <a:moveTo>
                  <a:pt x="0" y="1"/>
                </a:moveTo>
                <a:lnTo>
                  <a:pt x="0" y="11480"/>
                </a:lnTo>
                <a:lnTo>
                  <a:pt x="11479" y="11480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1411" name="Shape 1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2" name="Google Shape;1412;p29"/>
          <p:cNvSpPr txBox="1"/>
          <p:nvPr>
            <p:ph type="title"/>
          </p:nvPr>
        </p:nvSpPr>
        <p:spPr>
          <a:xfrm>
            <a:off x="1100700" y="445025"/>
            <a:ext cx="6942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13" name="Google Shape;1413;p29"/>
          <p:cNvSpPr/>
          <p:nvPr/>
        </p:nvSpPr>
        <p:spPr>
          <a:xfrm rot="5400000">
            <a:off x="734873" y="4405041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4" name="Google Shape;1414;p29"/>
          <p:cNvSpPr/>
          <p:nvPr/>
        </p:nvSpPr>
        <p:spPr>
          <a:xfrm rot="5400000">
            <a:off x="2938848" y="4405057"/>
            <a:ext cx="366901" cy="367924"/>
          </a:xfrm>
          <a:custGeom>
            <a:rect b="b" l="l" r="r" t="t"/>
            <a:pathLst>
              <a:path extrusionOk="0" h="11512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5" name="Google Shape;1415;p29"/>
          <p:cNvSpPr/>
          <p:nvPr/>
        </p:nvSpPr>
        <p:spPr>
          <a:xfrm rot="10800000">
            <a:off x="4407963" y="4405602"/>
            <a:ext cx="366901" cy="366933"/>
          </a:xfrm>
          <a:custGeom>
            <a:rect b="b" l="l" r="r" t="t"/>
            <a:pathLst>
              <a:path extrusionOk="0" h="11481" w="11480">
                <a:moveTo>
                  <a:pt x="0" y="1"/>
                </a:moveTo>
                <a:lnTo>
                  <a:pt x="0" y="11480"/>
                </a:lnTo>
                <a:lnTo>
                  <a:pt x="11479" y="11480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6" name="Google Shape;1416;p29"/>
          <p:cNvSpPr/>
          <p:nvPr/>
        </p:nvSpPr>
        <p:spPr>
          <a:xfrm rot="5400000">
            <a:off x="367195" y="4405041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7" name="Google Shape;1417;p29"/>
          <p:cNvSpPr/>
          <p:nvPr/>
        </p:nvSpPr>
        <p:spPr>
          <a:xfrm rot="5400000">
            <a:off x="28" y="4776577"/>
            <a:ext cx="366901" cy="366933"/>
          </a:xfrm>
          <a:custGeom>
            <a:rect b="b" l="l" r="r" t="t"/>
            <a:pathLst>
              <a:path extrusionOk="0" h="11481" w="11480">
                <a:moveTo>
                  <a:pt x="0" y="1"/>
                </a:moveTo>
                <a:lnTo>
                  <a:pt x="0" y="11480"/>
                </a:lnTo>
                <a:lnTo>
                  <a:pt x="11479" y="11480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8" name="Google Shape;1418;p29"/>
          <p:cNvSpPr/>
          <p:nvPr/>
        </p:nvSpPr>
        <p:spPr>
          <a:xfrm rot="5400000">
            <a:off x="1836885" y="4776066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9" name="Google Shape;1419;p29"/>
          <p:cNvSpPr/>
          <p:nvPr/>
        </p:nvSpPr>
        <p:spPr>
          <a:xfrm rot="5400000">
            <a:off x="2204051" y="4776577"/>
            <a:ext cx="366901" cy="366933"/>
          </a:xfrm>
          <a:custGeom>
            <a:rect b="b" l="l" r="r" t="t"/>
            <a:pathLst>
              <a:path extrusionOk="0" h="11481" w="11480">
                <a:moveTo>
                  <a:pt x="0" y="1"/>
                </a:moveTo>
                <a:lnTo>
                  <a:pt x="0" y="11480"/>
                </a:lnTo>
                <a:lnTo>
                  <a:pt x="11479" y="11480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0" name="Google Shape;1420;p29"/>
          <p:cNvSpPr/>
          <p:nvPr/>
        </p:nvSpPr>
        <p:spPr>
          <a:xfrm rot="5400000">
            <a:off x="3306511" y="4776066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1"/>
                </a:moveTo>
                <a:lnTo>
                  <a:pt x="0" y="11513"/>
                </a:lnTo>
                <a:lnTo>
                  <a:pt x="11479" y="11513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1" name="Google Shape;1421;p29"/>
          <p:cNvSpPr/>
          <p:nvPr/>
        </p:nvSpPr>
        <p:spPr>
          <a:xfrm rot="5400000">
            <a:off x="734873" y="4776066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2" name="Google Shape;1422;p29"/>
          <p:cNvSpPr/>
          <p:nvPr/>
        </p:nvSpPr>
        <p:spPr>
          <a:xfrm rot="5400000">
            <a:off x="1102040" y="4776577"/>
            <a:ext cx="366901" cy="366933"/>
          </a:xfrm>
          <a:custGeom>
            <a:rect b="b" l="l" r="r" t="t"/>
            <a:pathLst>
              <a:path extrusionOk="0" h="11481" w="11480">
                <a:moveTo>
                  <a:pt x="0" y="1"/>
                </a:moveTo>
                <a:lnTo>
                  <a:pt x="0" y="11480"/>
                </a:lnTo>
                <a:lnTo>
                  <a:pt x="11479" y="11480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3" name="Google Shape;1423;p29"/>
          <p:cNvSpPr/>
          <p:nvPr/>
        </p:nvSpPr>
        <p:spPr>
          <a:xfrm rot="5400000">
            <a:off x="2571202" y="4776082"/>
            <a:ext cx="366901" cy="367924"/>
          </a:xfrm>
          <a:custGeom>
            <a:rect b="b" l="l" r="r" t="t"/>
            <a:pathLst>
              <a:path extrusionOk="0" h="11512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4" name="Google Shape;1424;p29"/>
          <p:cNvSpPr/>
          <p:nvPr/>
        </p:nvSpPr>
        <p:spPr>
          <a:xfrm rot="5400000">
            <a:off x="1469206" y="4776066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5" name="Google Shape;1425;p29"/>
          <p:cNvSpPr/>
          <p:nvPr/>
        </p:nvSpPr>
        <p:spPr>
          <a:xfrm>
            <a:off x="-3375" y="2571531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6" name="Google Shape;1426;p29"/>
          <p:cNvSpPr/>
          <p:nvPr/>
        </p:nvSpPr>
        <p:spPr>
          <a:xfrm>
            <a:off x="-3375" y="1101905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1"/>
                </a:moveTo>
                <a:lnTo>
                  <a:pt x="0" y="11513"/>
                </a:lnTo>
                <a:lnTo>
                  <a:pt x="11479" y="11513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7" name="Google Shape;1427;p29"/>
          <p:cNvSpPr/>
          <p:nvPr/>
        </p:nvSpPr>
        <p:spPr>
          <a:xfrm>
            <a:off x="-3375" y="3673543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8" name="Google Shape;1428;p29"/>
          <p:cNvSpPr/>
          <p:nvPr/>
        </p:nvSpPr>
        <p:spPr>
          <a:xfrm>
            <a:off x="-3375" y="3306887"/>
            <a:ext cx="366901" cy="366933"/>
          </a:xfrm>
          <a:custGeom>
            <a:rect b="b" l="l" r="r" t="t"/>
            <a:pathLst>
              <a:path extrusionOk="0" h="11481" w="11480">
                <a:moveTo>
                  <a:pt x="0" y="1"/>
                </a:moveTo>
                <a:lnTo>
                  <a:pt x="0" y="11480"/>
                </a:lnTo>
                <a:lnTo>
                  <a:pt x="11479" y="11480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9" name="Google Shape;1429;p29"/>
          <p:cNvSpPr/>
          <p:nvPr/>
        </p:nvSpPr>
        <p:spPr>
          <a:xfrm>
            <a:off x="-3375" y="1469583"/>
            <a:ext cx="366901" cy="367924"/>
          </a:xfrm>
          <a:custGeom>
            <a:rect b="b" l="l" r="r" t="t"/>
            <a:pathLst>
              <a:path extrusionOk="0" h="11512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0" name="Google Shape;1430;p29"/>
          <p:cNvSpPr/>
          <p:nvPr/>
        </p:nvSpPr>
        <p:spPr>
          <a:xfrm>
            <a:off x="-3325" y="4775555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1" name="Google Shape;1431;p29"/>
          <p:cNvSpPr/>
          <p:nvPr/>
        </p:nvSpPr>
        <p:spPr>
          <a:xfrm rot="5400000">
            <a:off x="-3325" y="964"/>
            <a:ext cx="366901" cy="366933"/>
          </a:xfrm>
          <a:custGeom>
            <a:rect b="b" l="l" r="r" t="t"/>
            <a:pathLst>
              <a:path extrusionOk="0" h="11481" w="11480">
                <a:moveTo>
                  <a:pt x="0" y="1"/>
                </a:moveTo>
                <a:lnTo>
                  <a:pt x="0" y="11480"/>
                </a:lnTo>
                <a:lnTo>
                  <a:pt x="11479" y="11480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2" name="Google Shape;1432;p29"/>
          <p:cNvSpPr/>
          <p:nvPr/>
        </p:nvSpPr>
        <p:spPr>
          <a:xfrm>
            <a:off x="-3375" y="734227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1"/>
                </a:moveTo>
                <a:lnTo>
                  <a:pt x="0" y="11513"/>
                </a:lnTo>
                <a:lnTo>
                  <a:pt x="11479" y="11513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3" name="Google Shape;1433;p29"/>
          <p:cNvSpPr/>
          <p:nvPr/>
        </p:nvSpPr>
        <p:spPr>
          <a:xfrm>
            <a:off x="-3375" y="1837229"/>
            <a:ext cx="366901" cy="367924"/>
          </a:xfrm>
          <a:custGeom>
            <a:rect b="b" l="l" r="r" t="t"/>
            <a:pathLst>
              <a:path extrusionOk="0" h="11512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4" name="Google Shape;1434;p29"/>
          <p:cNvSpPr/>
          <p:nvPr/>
        </p:nvSpPr>
        <p:spPr>
          <a:xfrm>
            <a:off x="367650" y="4408899"/>
            <a:ext cx="366901" cy="366933"/>
          </a:xfrm>
          <a:custGeom>
            <a:rect b="b" l="l" r="r" t="t"/>
            <a:pathLst>
              <a:path extrusionOk="0" h="11481" w="11480">
                <a:moveTo>
                  <a:pt x="0" y="1"/>
                </a:moveTo>
                <a:lnTo>
                  <a:pt x="0" y="11480"/>
                </a:lnTo>
                <a:lnTo>
                  <a:pt x="11479" y="11480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5" name="Google Shape;1435;p29"/>
          <p:cNvSpPr/>
          <p:nvPr/>
        </p:nvSpPr>
        <p:spPr>
          <a:xfrm>
            <a:off x="367650" y="2571531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6" name="Google Shape;1436;p29"/>
          <p:cNvSpPr/>
          <p:nvPr/>
        </p:nvSpPr>
        <p:spPr>
          <a:xfrm>
            <a:off x="367650" y="2204876"/>
            <a:ext cx="366901" cy="366933"/>
          </a:xfrm>
          <a:custGeom>
            <a:rect b="b" l="l" r="r" t="t"/>
            <a:pathLst>
              <a:path extrusionOk="0" h="11481" w="11480">
                <a:moveTo>
                  <a:pt x="0" y="1"/>
                </a:moveTo>
                <a:lnTo>
                  <a:pt x="0" y="11480"/>
                </a:lnTo>
                <a:lnTo>
                  <a:pt x="11479" y="11480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7" name="Google Shape;1437;p29"/>
          <p:cNvSpPr/>
          <p:nvPr/>
        </p:nvSpPr>
        <p:spPr>
          <a:xfrm>
            <a:off x="367650" y="1101905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1"/>
                </a:moveTo>
                <a:lnTo>
                  <a:pt x="0" y="11513"/>
                </a:lnTo>
                <a:lnTo>
                  <a:pt x="11479" y="11513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8" name="Google Shape;1438;p29"/>
          <p:cNvSpPr/>
          <p:nvPr/>
        </p:nvSpPr>
        <p:spPr>
          <a:xfrm>
            <a:off x="367650" y="3673543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9" name="Google Shape;1439;p29"/>
          <p:cNvSpPr/>
          <p:nvPr/>
        </p:nvSpPr>
        <p:spPr>
          <a:xfrm rot="5400000">
            <a:off x="367700" y="367587"/>
            <a:ext cx="366901" cy="366933"/>
          </a:xfrm>
          <a:custGeom>
            <a:rect b="b" l="l" r="r" t="t"/>
            <a:pathLst>
              <a:path extrusionOk="0" h="11481" w="11480">
                <a:moveTo>
                  <a:pt x="0" y="1"/>
                </a:moveTo>
                <a:lnTo>
                  <a:pt x="0" y="11480"/>
                </a:lnTo>
                <a:lnTo>
                  <a:pt x="11479" y="11480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0" name="Google Shape;1440;p29"/>
          <p:cNvSpPr/>
          <p:nvPr/>
        </p:nvSpPr>
        <p:spPr>
          <a:xfrm>
            <a:off x="367650" y="1837229"/>
            <a:ext cx="366901" cy="367924"/>
          </a:xfrm>
          <a:custGeom>
            <a:rect b="b" l="l" r="r" t="t"/>
            <a:pathLst>
              <a:path extrusionOk="0" h="11512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1" name="Google Shape;1441;p29"/>
          <p:cNvSpPr/>
          <p:nvPr/>
        </p:nvSpPr>
        <p:spPr>
          <a:xfrm>
            <a:off x="367650" y="2939209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2" name="Google Shape;1442;p29"/>
          <p:cNvSpPr/>
          <p:nvPr/>
        </p:nvSpPr>
        <p:spPr>
          <a:xfrm>
            <a:off x="367650" y="4041221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3" name="Google Shape;1443;p29"/>
          <p:cNvSpPr/>
          <p:nvPr/>
        </p:nvSpPr>
        <p:spPr>
          <a:xfrm>
            <a:off x="8409375" y="4408899"/>
            <a:ext cx="366901" cy="366933"/>
          </a:xfrm>
          <a:custGeom>
            <a:rect b="b" l="l" r="r" t="t"/>
            <a:pathLst>
              <a:path extrusionOk="0" h="11481" w="11480">
                <a:moveTo>
                  <a:pt x="0" y="1"/>
                </a:moveTo>
                <a:lnTo>
                  <a:pt x="0" y="11480"/>
                </a:lnTo>
                <a:lnTo>
                  <a:pt x="11479" y="11480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4" name="Google Shape;1444;p29"/>
          <p:cNvSpPr/>
          <p:nvPr/>
        </p:nvSpPr>
        <p:spPr>
          <a:xfrm>
            <a:off x="8409375" y="2204876"/>
            <a:ext cx="366901" cy="366933"/>
          </a:xfrm>
          <a:custGeom>
            <a:rect b="b" l="l" r="r" t="t"/>
            <a:pathLst>
              <a:path extrusionOk="0" h="11481" w="11480">
                <a:moveTo>
                  <a:pt x="0" y="1"/>
                </a:moveTo>
                <a:lnTo>
                  <a:pt x="0" y="11480"/>
                </a:lnTo>
                <a:lnTo>
                  <a:pt x="11479" y="11480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5" name="Google Shape;1445;p29"/>
          <p:cNvSpPr/>
          <p:nvPr/>
        </p:nvSpPr>
        <p:spPr>
          <a:xfrm>
            <a:off x="8409375" y="1101905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1"/>
                </a:moveTo>
                <a:lnTo>
                  <a:pt x="0" y="11513"/>
                </a:lnTo>
                <a:lnTo>
                  <a:pt x="11479" y="11513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6" name="Google Shape;1446;p29"/>
          <p:cNvSpPr/>
          <p:nvPr/>
        </p:nvSpPr>
        <p:spPr>
          <a:xfrm>
            <a:off x="8409375" y="3673543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7" name="Google Shape;1447;p29"/>
          <p:cNvSpPr/>
          <p:nvPr/>
        </p:nvSpPr>
        <p:spPr>
          <a:xfrm>
            <a:off x="8409375" y="3306887"/>
            <a:ext cx="366901" cy="366933"/>
          </a:xfrm>
          <a:custGeom>
            <a:rect b="b" l="l" r="r" t="t"/>
            <a:pathLst>
              <a:path extrusionOk="0" h="11481" w="11480">
                <a:moveTo>
                  <a:pt x="0" y="1"/>
                </a:moveTo>
                <a:lnTo>
                  <a:pt x="0" y="11480"/>
                </a:lnTo>
                <a:lnTo>
                  <a:pt x="11479" y="11480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8" name="Google Shape;1448;p29"/>
          <p:cNvSpPr/>
          <p:nvPr/>
        </p:nvSpPr>
        <p:spPr>
          <a:xfrm>
            <a:off x="8409375" y="1469583"/>
            <a:ext cx="366901" cy="367924"/>
          </a:xfrm>
          <a:custGeom>
            <a:rect b="b" l="l" r="r" t="t"/>
            <a:pathLst>
              <a:path extrusionOk="0" h="11512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9" name="Google Shape;1449;p29"/>
          <p:cNvSpPr/>
          <p:nvPr/>
        </p:nvSpPr>
        <p:spPr>
          <a:xfrm>
            <a:off x="8409425" y="4775555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0" name="Google Shape;1450;p29"/>
          <p:cNvSpPr/>
          <p:nvPr/>
        </p:nvSpPr>
        <p:spPr>
          <a:xfrm rot="5400000">
            <a:off x="8409425" y="964"/>
            <a:ext cx="366901" cy="366933"/>
          </a:xfrm>
          <a:custGeom>
            <a:rect b="b" l="l" r="r" t="t"/>
            <a:pathLst>
              <a:path extrusionOk="0" h="11481" w="11480">
                <a:moveTo>
                  <a:pt x="0" y="1"/>
                </a:moveTo>
                <a:lnTo>
                  <a:pt x="0" y="11480"/>
                </a:lnTo>
                <a:lnTo>
                  <a:pt x="11479" y="11480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1" name="Google Shape;1451;p29"/>
          <p:cNvSpPr/>
          <p:nvPr/>
        </p:nvSpPr>
        <p:spPr>
          <a:xfrm>
            <a:off x="8409375" y="2939209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2" name="Google Shape;1452;p29"/>
          <p:cNvSpPr/>
          <p:nvPr/>
        </p:nvSpPr>
        <p:spPr>
          <a:xfrm>
            <a:off x="8780400" y="2204876"/>
            <a:ext cx="366901" cy="366933"/>
          </a:xfrm>
          <a:custGeom>
            <a:rect b="b" l="l" r="r" t="t"/>
            <a:pathLst>
              <a:path extrusionOk="0" h="11481" w="11480">
                <a:moveTo>
                  <a:pt x="0" y="1"/>
                </a:moveTo>
                <a:lnTo>
                  <a:pt x="0" y="11480"/>
                </a:lnTo>
                <a:lnTo>
                  <a:pt x="11479" y="11480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3" name="Google Shape;1453;p29"/>
          <p:cNvSpPr/>
          <p:nvPr/>
        </p:nvSpPr>
        <p:spPr>
          <a:xfrm>
            <a:off x="8780400" y="3673543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4" name="Google Shape;1454;p29"/>
          <p:cNvSpPr/>
          <p:nvPr/>
        </p:nvSpPr>
        <p:spPr>
          <a:xfrm>
            <a:off x="8780400" y="1469583"/>
            <a:ext cx="366901" cy="367924"/>
          </a:xfrm>
          <a:custGeom>
            <a:rect b="b" l="l" r="r" t="t"/>
            <a:pathLst>
              <a:path extrusionOk="0" h="11512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5" name="Google Shape;1455;p29"/>
          <p:cNvSpPr/>
          <p:nvPr/>
        </p:nvSpPr>
        <p:spPr>
          <a:xfrm>
            <a:off x="8780450" y="4775555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6" name="Google Shape;1456;p29"/>
          <p:cNvSpPr/>
          <p:nvPr/>
        </p:nvSpPr>
        <p:spPr>
          <a:xfrm>
            <a:off x="8780400" y="1837229"/>
            <a:ext cx="366901" cy="367924"/>
          </a:xfrm>
          <a:custGeom>
            <a:rect b="b" l="l" r="r" t="t"/>
            <a:pathLst>
              <a:path extrusionOk="0" h="11512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7" name="Google Shape;1457;p29"/>
          <p:cNvSpPr/>
          <p:nvPr/>
        </p:nvSpPr>
        <p:spPr>
          <a:xfrm>
            <a:off x="8780400" y="2939209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8" name="Google Shape;1458;p29"/>
          <p:cNvSpPr/>
          <p:nvPr/>
        </p:nvSpPr>
        <p:spPr>
          <a:xfrm>
            <a:off x="8780400" y="4041221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9" name="Google Shape;1459;p29"/>
          <p:cNvSpPr/>
          <p:nvPr/>
        </p:nvSpPr>
        <p:spPr>
          <a:xfrm rot="5400000">
            <a:off x="738725" y="964"/>
            <a:ext cx="366901" cy="366933"/>
          </a:xfrm>
          <a:custGeom>
            <a:rect b="b" l="l" r="r" t="t"/>
            <a:pathLst>
              <a:path extrusionOk="0" h="11481" w="11480">
                <a:moveTo>
                  <a:pt x="0" y="1"/>
                </a:moveTo>
                <a:lnTo>
                  <a:pt x="0" y="11480"/>
                </a:lnTo>
                <a:lnTo>
                  <a:pt x="11479" y="11480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0" name="Google Shape;1460;p29"/>
          <p:cNvSpPr/>
          <p:nvPr/>
        </p:nvSpPr>
        <p:spPr>
          <a:xfrm rot="5400000">
            <a:off x="1109750" y="964"/>
            <a:ext cx="366901" cy="366933"/>
          </a:xfrm>
          <a:custGeom>
            <a:rect b="b" l="l" r="r" t="t"/>
            <a:pathLst>
              <a:path extrusionOk="0" h="11481" w="11480">
                <a:moveTo>
                  <a:pt x="0" y="1"/>
                </a:moveTo>
                <a:lnTo>
                  <a:pt x="0" y="11480"/>
                </a:lnTo>
                <a:lnTo>
                  <a:pt x="11479" y="11480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1" name="Google Shape;1461;p29"/>
          <p:cNvSpPr/>
          <p:nvPr/>
        </p:nvSpPr>
        <p:spPr>
          <a:xfrm rot="5400000">
            <a:off x="5898012" y="964"/>
            <a:ext cx="366901" cy="366933"/>
          </a:xfrm>
          <a:custGeom>
            <a:rect b="b" l="l" r="r" t="t"/>
            <a:pathLst>
              <a:path extrusionOk="0" h="11481" w="11480">
                <a:moveTo>
                  <a:pt x="0" y="1"/>
                </a:moveTo>
                <a:lnTo>
                  <a:pt x="0" y="11480"/>
                </a:lnTo>
                <a:lnTo>
                  <a:pt x="11479" y="11480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2" name="Google Shape;1462;p29"/>
          <p:cNvSpPr/>
          <p:nvPr/>
        </p:nvSpPr>
        <p:spPr>
          <a:xfrm rot="5400000">
            <a:off x="6246112" y="964"/>
            <a:ext cx="366901" cy="366933"/>
          </a:xfrm>
          <a:custGeom>
            <a:rect b="b" l="l" r="r" t="t"/>
            <a:pathLst>
              <a:path extrusionOk="0" h="11481" w="11480">
                <a:moveTo>
                  <a:pt x="0" y="1"/>
                </a:moveTo>
                <a:lnTo>
                  <a:pt x="0" y="11480"/>
                </a:lnTo>
                <a:lnTo>
                  <a:pt x="11479" y="11480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3" name="Google Shape;1463;p29"/>
          <p:cNvSpPr/>
          <p:nvPr/>
        </p:nvSpPr>
        <p:spPr>
          <a:xfrm rot="5400000">
            <a:off x="7690287" y="4776589"/>
            <a:ext cx="366901" cy="366933"/>
          </a:xfrm>
          <a:custGeom>
            <a:rect b="b" l="l" r="r" t="t"/>
            <a:pathLst>
              <a:path extrusionOk="0" h="11481" w="11480">
                <a:moveTo>
                  <a:pt x="0" y="1"/>
                </a:moveTo>
                <a:lnTo>
                  <a:pt x="0" y="11480"/>
                </a:lnTo>
                <a:lnTo>
                  <a:pt x="11479" y="11480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4" name="Google Shape;1464;p29"/>
          <p:cNvSpPr/>
          <p:nvPr/>
        </p:nvSpPr>
        <p:spPr>
          <a:xfrm rot="5400000">
            <a:off x="8038387" y="4776589"/>
            <a:ext cx="366901" cy="366933"/>
          </a:xfrm>
          <a:custGeom>
            <a:rect b="b" l="l" r="r" t="t"/>
            <a:pathLst>
              <a:path extrusionOk="0" h="11481" w="11480">
                <a:moveTo>
                  <a:pt x="0" y="1"/>
                </a:moveTo>
                <a:lnTo>
                  <a:pt x="0" y="11480"/>
                </a:lnTo>
                <a:lnTo>
                  <a:pt x="11479" y="11480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5" name="Google Shape;1465;p29"/>
          <p:cNvSpPr txBox="1"/>
          <p:nvPr>
            <p:ph idx="1" type="subTitle"/>
          </p:nvPr>
        </p:nvSpPr>
        <p:spPr>
          <a:xfrm>
            <a:off x="1249791" y="2741662"/>
            <a:ext cx="1996200" cy="3384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Bitter"/>
              <a:buNone/>
              <a:defRPr sz="1900">
                <a:latin typeface="Bitter"/>
                <a:ea typeface="Bitter"/>
                <a:cs typeface="Bitter"/>
                <a:sym typeface="Bitter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466" name="Google Shape;1466;p29"/>
          <p:cNvSpPr txBox="1"/>
          <p:nvPr>
            <p:ph idx="2" type="subTitle"/>
          </p:nvPr>
        </p:nvSpPr>
        <p:spPr>
          <a:xfrm>
            <a:off x="1249791" y="3076163"/>
            <a:ext cx="1996200" cy="7449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7" name="Google Shape;1467;p29"/>
          <p:cNvSpPr txBox="1"/>
          <p:nvPr>
            <p:ph idx="3" type="subTitle"/>
          </p:nvPr>
        </p:nvSpPr>
        <p:spPr>
          <a:xfrm>
            <a:off x="1249791" y="1322437"/>
            <a:ext cx="1996200" cy="3384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Bitter"/>
              <a:buNone/>
              <a:defRPr sz="1900">
                <a:latin typeface="Bitter"/>
                <a:ea typeface="Bitter"/>
                <a:cs typeface="Bitter"/>
                <a:sym typeface="Bitter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468" name="Google Shape;1468;p29"/>
          <p:cNvSpPr txBox="1"/>
          <p:nvPr>
            <p:ph idx="4" type="subTitle"/>
          </p:nvPr>
        </p:nvSpPr>
        <p:spPr>
          <a:xfrm>
            <a:off x="1249791" y="1656938"/>
            <a:ext cx="1996200" cy="7449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9" name="Google Shape;1469;p29"/>
          <p:cNvSpPr txBox="1"/>
          <p:nvPr>
            <p:ph idx="5" type="subTitle"/>
          </p:nvPr>
        </p:nvSpPr>
        <p:spPr>
          <a:xfrm>
            <a:off x="5897991" y="2741662"/>
            <a:ext cx="1996200" cy="3384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Bitter"/>
              <a:buNone/>
              <a:defRPr sz="1900">
                <a:latin typeface="Bitter"/>
                <a:ea typeface="Bitter"/>
                <a:cs typeface="Bitter"/>
                <a:sym typeface="Bitter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470" name="Google Shape;1470;p29"/>
          <p:cNvSpPr txBox="1"/>
          <p:nvPr>
            <p:ph idx="6" type="subTitle"/>
          </p:nvPr>
        </p:nvSpPr>
        <p:spPr>
          <a:xfrm>
            <a:off x="5897991" y="3076163"/>
            <a:ext cx="1996200" cy="7449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1" name="Google Shape;1471;p29"/>
          <p:cNvSpPr txBox="1"/>
          <p:nvPr>
            <p:ph idx="7" type="subTitle"/>
          </p:nvPr>
        </p:nvSpPr>
        <p:spPr>
          <a:xfrm>
            <a:off x="5897991" y="1322437"/>
            <a:ext cx="1996200" cy="3384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Bitter"/>
              <a:buNone/>
              <a:defRPr sz="1900">
                <a:latin typeface="Bitter"/>
                <a:ea typeface="Bitter"/>
                <a:cs typeface="Bitter"/>
                <a:sym typeface="Bitter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472" name="Google Shape;1472;p29"/>
          <p:cNvSpPr txBox="1"/>
          <p:nvPr>
            <p:ph idx="8" type="subTitle"/>
          </p:nvPr>
        </p:nvSpPr>
        <p:spPr>
          <a:xfrm>
            <a:off x="5897991" y="1656938"/>
            <a:ext cx="1996200" cy="7449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3" name="Google Shape;1473;p29"/>
          <p:cNvSpPr txBox="1"/>
          <p:nvPr>
            <p:ph idx="9" type="subTitle"/>
          </p:nvPr>
        </p:nvSpPr>
        <p:spPr>
          <a:xfrm>
            <a:off x="3573891" y="2741662"/>
            <a:ext cx="1996200" cy="3384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Bitter"/>
              <a:buNone/>
              <a:defRPr sz="1900">
                <a:latin typeface="Bitter"/>
                <a:ea typeface="Bitter"/>
                <a:cs typeface="Bitter"/>
                <a:sym typeface="Bitter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474" name="Google Shape;1474;p29"/>
          <p:cNvSpPr txBox="1"/>
          <p:nvPr>
            <p:ph idx="13" type="subTitle"/>
          </p:nvPr>
        </p:nvSpPr>
        <p:spPr>
          <a:xfrm>
            <a:off x="3573891" y="3076163"/>
            <a:ext cx="1996200" cy="7449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5" name="Google Shape;1475;p29"/>
          <p:cNvSpPr txBox="1"/>
          <p:nvPr>
            <p:ph idx="14" type="subTitle"/>
          </p:nvPr>
        </p:nvSpPr>
        <p:spPr>
          <a:xfrm>
            <a:off x="3573891" y="1322437"/>
            <a:ext cx="1996200" cy="3384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Bitter"/>
              <a:buNone/>
              <a:defRPr sz="1900">
                <a:latin typeface="Bitter"/>
                <a:ea typeface="Bitter"/>
                <a:cs typeface="Bitter"/>
                <a:sym typeface="Bitter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476" name="Google Shape;1476;p29"/>
          <p:cNvSpPr txBox="1"/>
          <p:nvPr>
            <p:ph idx="15" type="subTitle"/>
          </p:nvPr>
        </p:nvSpPr>
        <p:spPr>
          <a:xfrm>
            <a:off x="3573891" y="1656938"/>
            <a:ext cx="1996200" cy="7449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7" name="Google Shape;1477;p29"/>
          <p:cNvSpPr/>
          <p:nvPr/>
        </p:nvSpPr>
        <p:spPr>
          <a:xfrm flipH="1">
            <a:off x="8038400" y="731242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1"/>
                </a:moveTo>
                <a:lnTo>
                  <a:pt x="0" y="11513"/>
                </a:lnTo>
                <a:lnTo>
                  <a:pt x="11479" y="11513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8" name="Google Shape;1478;p29"/>
          <p:cNvSpPr/>
          <p:nvPr/>
        </p:nvSpPr>
        <p:spPr>
          <a:xfrm flipH="1">
            <a:off x="8038400" y="363564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1"/>
                </a:moveTo>
                <a:lnTo>
                  <a:pt x="0" y="11513"/>
                </a:lnTo>
                <a:lnTo>
                  <a:pt x="11479" y="11513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9" name="Google Shape;1479;p29"/>
          <p:cNvSpPr/>
          <p:nvPr/>
        </p:nvSpPr>
        <p:spPr>
          <a:xfrm flipH="1">
            <a:off x="7667375" y="731242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1"/>
                </a:moveTo>
                <a:lnTo>
                  <a:pt x="0" y="11513"/>
                </a:lnTo>
                <a:lnTo>
                  <a:pt x="11479" y="11513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0" name="Google Shape;1480;p29"/>
          <p:cNvSpPr/>
          <p:nvPr/>
        </p:nvSpPr>
        <p:spPr>
          <a:xfrm flipH="1">
            <a:off x="7667375" y="439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1"/>
                </a:moveTo>
                <a:lnTo>
                  <a:pt x="0" y="11513"/>
                </a:lnTo>
                <a:lnTo>
                  <a:pt x="11479" y="11513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 1">
  <p:cSld name="CUSTOM_7_1">
    <p:spTree>
      <p:nvGrpSpPr>
        <p:cNvPr id="1481" name="Shape 1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2" name="Google Shape;1482;p30"/>
          <p:cNvSpPr txBox="1"/>
          <p:nvPr>
            <p:ph type="title"/>
          </p:nvPr>
        </p:nvSpPr>
        <p:spPr>
          <a:xfrm>
            <a:off x="1100700" y="445025"/>
            <a:ext cx="6942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83" name="Google Shape;1483;p30"/>
          <p:cNvSpPr txBox="1"/>
          <p:nvPr>
            <p:ph idx="1" type="subTitle"/>
          </p:nvPr>
        </p:nvSpPr>
        <p:spPr>
          <a:xfrm>
            <a:off x="954445" y="1551450"/>
            <a:ext cx="2068500" cy="3384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Bitter"/>
              <a:buNone/>
              <a:defRPr sz="1900">
                <a:latin typeface="Bitter"/>
                <a:ea typeface="Bitter"/>
                <a:cs typeface="Bitter"/>
                <a:sym typeface="Bitter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484" name="Google Shape;1484;p30"/>
          <p:cNvSpPr txBox="1"/>
          <p:nvPr>
            <p:ph idx="2" type="subTitle"/>
          </p:nvPr>
        </p:nvSpPr>
        <p:spPr>
          <a:xfrm>
            <a:off x="954455" y="1885965"/>
            <a:ext cx="2068500" cy="4944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5" name="Google Shape;1485;p30"/>
          <p:cNvSpPr txBox="1"/>
          <p:nvPr>
            <p:ph idx="3" type="subTitle"/>
          </p:nvPr>
        </p:nvSpPr>
        <p:spPr>
          <a:xfrm>
            <a:off x="954445" y="3770400"/>
            <a:ext cx="2068500" cy="3384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Bitter"/>
              <a:buNone/>
              <a:defRPr sz="1900">
                <a:latin typeface="Bitter"/>
                <a:ea typeface="Bitter"/>
                <a:cs typeface="Bitter"/>
                <a:sym typeface="Bitter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486" name="Google Shape;1486;p30"/>
          <p:cNvSpPr txBox="1"/>
          <p:nvPr>
            <p:ph idx="4" type="subTitle"/>
          </p:nvPr>
        </p:nvSpPr>
        <p:spPr>
          <a:xfrm>
            <a:off x="954455" y="4104915"/>
            <a:ext cx="2068500" cy="4944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7" name="Google Shape;1487;p30"/>
          <p:cNvSpPr txBox="1"/>
          <p:nvPr>
            <p:ph idx="5" type="subTitle"/>
          </p:nvPr>
        </p:nvSpPr>
        <p:spPr>
          <a:xfrm>
            <a:off x="954445" y="2660925"/>
            <a:ext cx="2068500" cy="3384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Bitter"/>
              <a:buNone/>
              <a:defRPr sz="1900">
                <a:latin typeface="Bitter"/>
                <a:ea typeface="Bitter"/>
                <a:cs typeface="Bitter"/>
                <a:sym typeface="Bitter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488" name="Google Shape;1488;p30"/>
          <p:cNvSpPr txBox="1"/>
          <p:nvPr>
            <p:ph idx="6" type="subTitle"/>
          </p:nvPr>
        </p:nvSpPr>
        <p:spPr>
          <a:xfrm>
            <a:off x="954455" y="2995440"/>
            <a:ext cx="2068500" cy="4944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9" name="Google Shape;1489;p30"/>
          <p:cNvSpPr txBox="1"/>
          <p:nvPr>
            <p:ph idx="7" type="subTitle"/>
          </p:nvPr>
        </p:nvSpPr>
        <p:spPr>
          <a:xfrm>
            <a:off x="6121045" y="1551450"/>
            <a:ext cx="2068500" cy="3384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Bitter"/>
              <a:buNone/>
              <a:defRPr sz="1900">
                <a:latin typeface="Bitter"/>
                <a:ea typeface="Bitter"/>
                <a:cs typeface="Bitter"/>
                <a:sym typeface="Bitter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490" name="Google Shape;1490;p30"/>
          <p:cNvSpPr txBox="1"/>
          <p:nvPr>
            <p:ph idx="8" type="subTitle"/>
          </p:nvPr>
        </p:nvSpPr>
        <p:spPr>
          <a:xfrm>
            <a:off x="6121055" y="1885965"/>
            <a:ext cx="2068500" cy="4944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1" name="Google Shape;1491;p30"/>
          <p:cNvSpPr txBox="1"/>
          <p:nvPr>
            <p:ph idx="9" type="subTitle"/>
          </p:nvPr>
        </p:nvSpPr>
        <p:spPr>
          <a:xfrm>
            <a:off x="6121045" y="3770400"/>
            <a:ext cx="2068500" cy="3384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Bitter"/>
              <a:buNone/>
              <a:defRPr sz="1900">
                <a:latin typeface="Bitter"/>
                <a:ea typeface="Bitter"/>
                <a:cs typeface="Bitter"/>
                <a:sym typeface="Bitter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492" name="Google Shape;1492;p30"/>
          <p:cNvSpPr txBox="1"/>
          <p:nvPr>
            <p:ph idx="13" type="subTitle"/>
          </p:nvPr>
        </p:nvSpPr>
        <p:spPr>
          <a:xfrm>
            <a:off x="6121055" y="4104915"/>
            <a:ext cx="2068500" cy="4944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3" name="Google Shape;1493;p30"/>
          <p:cNvSpPr txBox="1"/>
          <p:nvPr>
            <p:ph idx="14" type="subTitle"/>
          </p:nvPr>
        </p:nvSpPr>
        <p:spPr>
          <a:xfrm>
            <a:off x="6121045" y="2660925"/>
            <a:ext cx="2068500" cy="3384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Bitter"/>
              <a:buNone/>
              <a:defRPr sz="1900">
                <a:latin typeface="Bitter"/>
                <a:ea typeface="Bitter"/>
                <a:cs typeface="Bitter"/>
                <a:sym typeface="Bitter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494" name="Google Shape;1494;p30"/>
          <p:cNvSpPr txBox="1"/>
          <p:nvPr>
            <p:ph idx="15" type="subTitle"/>
          </p:nvPr>
        </p:nvSpPr>
        <p:spPr>
          <a:xfrm>
            <a:off x="6121055" y="2995440"/>
            <a:ext cx="2068500" cy="4944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5" name="Google Shape;1495;p30"/>
          <p:cNvSpPr/>
          <p:nvPr/>
        </p:nvSpPr>
        <p:spPr>
          <a:xfrm>
            <a:off x="0" y="4408899"/>
            <a:ext cx="366901" cy="366933"/>
          </a:xfrm>
          <a:custGeom>
            <a:rect b="b" l="l" r="r" t="t"/>
            <a:pathLst>
              <a:path extrusionOk="0" h="11481" w="11480">
                <a:moveTo>
                  <a:pt x="0" y="1"/>
                </a:moveTo>
                <a:lnTo>
                  <a:pt x="0" y="11480"/>
                </a:lnTo>
                <a:lnTo>
                  <a:pt x="11479" y="11480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6" name="Google Shape;1496;p30"/>
          <p:cNvSpPr/>
          <p:nvPr/>
        </p:nvSpPr>
        <p:spPr>
          <a:xfrm>
            <a:off x="0" y="2571531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7" name="Google Shape;1497;p30"/>
          <p:cNvSpPr/>
          <p:nvPr/>
        </p:nvSpPr>
        <p:spPr>
          <a:xfrm>
            <a:off x="0" y="1469583"/>
            <a:ext cx="366901" cy="367924"/>
          </a:xfrm>
          <a:custGeom>
            <a:rect b="b" l="l" r="r" t="t"/>
            <a:pathLst>
              <a:path extrusionOk="0" h="11512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8" name="Google Shape;1498;p30"/>
          <p:cNvSpPr/>
          <p:nvPr/>
        </p:nvSpPr>
        <p:spPr>
          <a:xfrm rot="5400000">
            <a:off x="16" y="367587"/>
            <a:ext cx="366901" cy="366933"/>
          </a:xfrm>
          <a:custGeom>
            <a:rect b="b" l="l" r="r" t="t"/>
            <a:pathLst>
              <a:path extrusionOk="0" h="11481" w="11480">
                <a:moveTo>
                  <a:pt x="0" y="1"/>
                </a:moveTo>
                <a:lnTo>
                  <a:pt x="0" y="11480"/>
                </a:lnTo>
                <a:lnTo>
                  <a:pt x="11479" y="11480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9" name="Google Shape;1499;p30"/>
          <p:cNvSpPr/>
          <p:nvPr/>
        </p:nvSpPr>
        <p:spPr>
          <a:xfrm>
            <a:off x="0" y="1837229"/>
            <a:ext cx="366901" cy="367924"/>
          </a:xfrm>
          <a:custGeom>
            <a:rect b="b" l="l" r="r" t="t"/>
            <a:pathLst>
              <a:path extrusionOk="0" h="11512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0" name="Google Shape;1500;p30"/>
          <p:cNvSpPr/>
          <p:nvPr/>
        </p:nvSpPr>
        <p:spPr>
          <a:xfrm>
            <a:off x="0" y="2939209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1" name="Google Shape;1501;p30"/>
          <p:cNvSpPr/>
          <p:nvPr/>
        </p:nvSpPr>
        <p:spPr>
          <a:xfrm>
            <a:off x="371025" y="1101905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1"/>
                </a:moveTo>
                <a:lnTo>
                  <a:pt x="0" y="11513"/>
                </a:lnTo>
                <a:lnTo>
                  <a:pt x="11479" y="11513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2" name="Google Shape;1502;p30"/>
          <p:cNvSpPr/>
          <p:nvPr/>
        </p:nvSpPr>
        <p:spPr>
          <a:xfrm>
            <a:off x="371025" y="3673543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3" name="Google Shape;1503;p30"/>
          <p:cNvSpPr/>
          <p:nvPr/>
        </p:nvSpPr>
        <p:spPr>
          <a:xfrm rot="5400000">
            <a:off x="371075" y="964"/>
            <a:ext cx="366901" cy="366933"/>
          </a:xfrm>
          <a:custGeom>
            <a:rect b="b" l="l" r="r" t="t"/>
            <a:pathLst>
              <a:path extrusionOk="0" h="11481" w="11480">
                <a:moveTo>
                  <a:pt x="0" y="1"/>
                </a:moveTo>
                <a:lnTo>
                  <a:pt x="0" y="11480"/>
                </a:lnTo>
                <a:lnTo>
                  <a:pt x="11479" y="11480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4" name="Google Shape;1504;p30"/>
          <p:cNvSpPr/>
          <p:nvPr/>
        </p:nvSpPr>
        <p:spPr>
          <a:xfrm>
            <a:off x="371025" y="734227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1"/>
                </a:moveTo>
                <a:lnTo>
                  <a:pt x="0" y="11513"/>
                </a:lnTo>
                <a:lnTo>
                  <a:pt x="11479" y="11513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5" name="Google Shape;1505;p30"/>
          <p:cNvSpPr/>
          <p:nvPr/>
        </p:nvSpPr>
        <p:spPr>
          <a:xfrm>
            <a:off x="371025" y="2571531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6" name="Google Shape;1506;p30"/>
          <p:cNvSpPr/>
          <p:nvPr/>
        </p:nvSpPr>
        <p:spPr>
          <a:xfrm>
            <a:off x="371025" y="2939209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7" name="Google Shape;1507;p30"/>
          <p:cNvSpPr/>
          <p:nvPr/>
        </p:nvSpPr>
        <p:spPr>
          <a:xfrm>
            <a:off x="371025" y="1836731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8" name="Google Shape;1508;p30"/>
          <p:cNvSpPr/>
          <p:nvPr/>
        </p:nvSpPr>
        <p:spPr>
          <a:xfrm>
            <a:off x="0" y="4776062"/>
            <a:ext cx="366901" cy="366933"/>
          </a:xfrm>
          <a:custGeom>
            <a:rect b="b" l="l" r="r" t="t"/>
            <a:pathLst>
              <a:path extrusionOk="0" h="11481" w="11480">
                <a:moveTo>
                  <a:pt x="0" y="1"/>
                </a:moveTo>
                <a:lnTo>
                  <a:pt x="0" y="11480"/>
                </a:lnTo>
                <a:lnTo>
                  <a:pt x="11479" y="11480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9" name="Google Shape;1509;p30"/>
          <p:cNvSpPr/>
          <p:nvPr/>
        </p:nvSpPr>
        <p:spPr>
          <a:xfrm>
            <a:off x="371025" y="4407887"/>
            <a:ext cx="366901" cy="366933"/>
          </a:xfrm>
          <a:custGeom>
            <a:rect b="b" l="l" r="r" t="t"/>
            <a:pathLst>
              <a:path extrusionOk="0" h="11481" w="11480">
                <a:moveTo>
                  <a:pt x="0" y="1"/>
                </a:moveTo>
                <a:lnTo>
                  <a:pt x="0" y="11480"/>
                </a:lnTo>
                <a:lnTo>
                  <a:pt x="11479" y="11480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0" name="Google Shape;1510;p30"/>
          <p:cNvSpPr/>
          <p:nvPr/>
        </p:nvSpPr>
        <p:spPr>
          <a:xfrm>
            <a:off x="8406000" y="4408899"/>
            <a:ext cx="366901" cy="366933"/>
          </a:xfrm>
          <a:custGeom>
            <a:rect b="b" l="l" r="r" t="t"/>
            <a:pathLst>
              <a:path extrusionOk="0" h="11481" w="11480">
                <a:moveTo>
                  <a:pt x="0" y="1"/>
                </a:moveTo>
                <a:lnTo>
                  <a:pt x="0" y="11480"/>
                </a:lnTo>
                <a:lnTo>
                  <a:pt x="11479" y="11480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1" name="Google Shape;1511;p30"/>
          <p:cNvSpPr/>
          <p:nvPr/>
        </p:nvSpPr>
        <p:spPr>
          <a:xfrm>
            <a:off x="8406000" y="1469583"/>
            <a:ext cx="366901" cy="367924"/>
          </a:xfrm>
          <a:custGeom>
            <a:rect b="b" l="l" r="r" t="t"/>
            <a:pathLst>
              <a:path extrusionOk="0" h="11512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2" name="Google Shape;1512;p30"/>
          <p:cNvSpPr/>
          <p:nvPr/>
        </p:nvSpPr>
        <p:spPr>
          <a:xfrm>
            <a:off x="8406000" y="2939209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3" name="Google Shape;1513;p30"/>
          <p:cNvSpPr/>
          <p:nvPr/>
        </p:nvSpPr>
        <p:spPr>
          <a:xfrm>
            <a:off x="8777025" y="1101905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1"/>
                </a:moveTo>
                <a:lnTo>
                  <a:pt x="0" y="11513"/>
                </a:lnTo>
                <a:lnTo>
                  <a:pt x="11479" y="11513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4" name="Google Shape;1514;p30"/>
          <p:cNvSpPr/>
          <p:nvPr/>
        </p:nvSpPr>
        <p:spPr>
          <a:xfrm>
            <a:off x="8777025" y="3673543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5" name="Google Shape;1515;p30"/>
          <p:cNvSpPr/>
          <p:nvPr/>
        </p:nvSpPr>
        <p:spPr>
          <a:xfrm rot="5400000">
            <a:off x="8777075" y="964"/>
            <a:ext cx="366901" cy="366933"/>
          </a:xfrm>
          <a:custGeom>
            <a:rect b="b" l="l" r="r" t="t"/>
            <a:pathLst>
              <a:path extrusionOk="0" h="11481" w="11480">
                <a:moveTo>
                  <a:pt x="0" y="1"/>
                </a:moveTo>
                <a:lnTo>
                  <a:pt x="0" y="11480"/>
                </a:lnTo>
                <a:lnTo>
                  <a:pt x="11479" y="11480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6" name="Google Shape;1516;p30"/>
          <p:cNvSpPr/>
          <p:nvPr/>
        </p:nvSpPr>
        <p:spPr>
          <a:xfrm>
            <a:off x="8406000" y="3306887"/>
            <a:ext cx="366901" cy="366933"/>
          </a:xfrm>
          <a:custGeom>
            <a:rect b="b" l="l" r="r" t="t"/>
            <a:pathLst>
              <a:path extrusionOk="0" h="11481" w="11480">
                <a:moveTo>
                  <a:pt x="0" y="1"/>
                </a:moveTo>
                <a:lnTo>
                  <a:pt x="0" y="11480"/>
                </a:lnTo>
                <a:lnTo>
                  <a:pt x="11479" y="11480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7" name="Google Shape;1517;p30"/>
          <p:cNvSpPr/>
          <p:nvPr/>
        </p:nvSpPr>
        <p:spPr>
          <a:xfrm>
            <a:off x="8777025" y="4776062"/>
            <a:ext cx="366901" cy="366933"/>
          </a:xfrm>
          <a:custGeom>
            <a:rect b="b" l="l" r="r" t="t"/>
            <a:pathLst>
              <a:path extrusionOk="0" h="11481" w="11480">
                <a:moveTo>
                  <a:pt x="0" y="1"/>
                </a:moveTo>
                <a:lnTo>
                  <a:pt x="0" y="11480"/>
                </a:lnTo>
                <a:lnTo>
                  <a:pt x="11479" y="11480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8" name="Google Shape;1518;p30"/>
          <p:cNvSpPr/>
          <p:nvPr/>
        </p:nvSpPr>
        <p:spPr>
          <a:xfrm>
            <a:off x="8777025" y="4041474"/>
            <a:ext cx="366901" cy="366933"/>
          </a:xfrm>
          <a:custGeom>
            <a:rect b="b" l="l" r="r" t="t"/>
            <a:pathLst>
              <a:path extrusionOk="0" h="11481" w="11480">
                <a:moveTo>
                  <a:pt x="0" y="1"/>
                </a:moveTo>
                <a:lnTo>
                  <a:pt x="0" y="11480"/>
                </a:lnTo>
                <a:lnTo>
                  <a:pt x="11479" y="11480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9" name="Google Shape;1519;p30"/>
          <p:cNvSpPr/>
          <p:nvPr/>
        </p:nvSpPr>
        <p:spPr>
          <a:xfrm>
            <a:off x="8777025" y="2571531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0" name="Google Shape;1520;p30"/>
          <p:cNvSpPr/>
          <p:nvPr/>
        </p:nvSpPr>
        <p:spPr>
          <a:xfrm>
            <a:off x="8777025" y="2939209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1" name="Google Shape;1521;p30"/>
          <p:cNvSpPr/>
          <p:nvPr/>
        </p:nvSpPr>
        <p:spPr>
          <a:xfrm>
            <a:off x="8777025" y="1836731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2" name="Google Shape;1522;p30"/>
          <p:cNvSpPr/>
          <p:nvPr/>
        </p:nvSpPr>
        <p:spPr>
          <a:xfrm>
            <a:off x="8406000" y="4776062"/>
            <a:ext cx="366901" cy="366933"/>
          </a:xfrm>
          <a:custGeom>
            <a:rect b="b" l="l" r="r" t="t"/>
            <a:pathLst>
              <a:path extrusionOk="0" h="11481" w="11480">
                <a:moveTo>
                  <a:pt x="0" y="1"/>
                </a:moveTo>
                <a:lnTo>
                  <a:pt x="0" y="11480"/>
                </a:lnTo>
                <a:lnTo>
                  <a:pt x="11479" y="11480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3" name="Google Shape;1523;p30"/>
          <p:cNvSpPr/>
          <p:nvPr/>
        </p:nvSpPr>
        <p:spPr>
          <a:xfrm>
            <a:off x="8406013" y="3673543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4" name="Google Shape;1524;p30"/>
          <p:cNvSpPr/>
          <p:nvPr/>
        </p:nvSpPr>
        <p:spPr>
          <a:xfrm>
            <a:off x="8406000" y="2204381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5" name="Google Shape;1525;p30"/>
          <p:cNvSpPr/>
          <p:nvPr/>
        </p:nvSpPr>
        <p:spPr>
          <a:xfrm>
            <a:off x="13" y="3305830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6" name="Google Shape;1526;p30"/>
          <p:cNvSpPr/>
          <p:nvPr/>
        </p:nvSpPr>
        <p:spPr>
          <a:xfrm rot="5400000">
            <a:off x="6245123" y="370503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7" name="Google Shape;1527;p30"/>
          <p:cNvSpPr/>
          <p:nvPr/>
        </p:nvSpPr>
        <p:spPr>
          <a:xfrm rot="5400000">
            <a:off x="4777966" y="371015"/>
            <a:ext cx="366901" cy="366933"/>
          </a:xfrm>
          <a:custGeom>
            <a:rect b="b" l="l" r="r" t="t"/>
            <a:pathLst>
              <a:path extrusionOk="0" h="11481" w="11480">
                <a:moveTo>
                  <a:pt x="0" y="1"/>
                </a:moveTo>
                <a:lnTo>
                  <a:pt x="0" y="11480"/>
                </a:lnTo>
                <a:lnTo>
                  <a:pt x="11479" y="11480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8" name="Google Shape;1528;p30"/>
          <p:cNvSpPr/>
          <p:nvPr/>
        </p:nvSpPr>
        <p:spPr>
          <a:xfrm rot="5400000">
            <a:off x="5877703" y="371015"/>
            <a:ext cx="366901" cy="366933"/>
          </a:xfrm>
          <a:custGeom>
            <a:rect b="b" l="l" r="r" t="t"/>
            <a:pathLst>
              <a:path extrusionOk="0" h="11481" w="11480">
                <a:moveTo>
                  <a:pt x="0" y="1"/>
                </a:moveTo>
                <a:lnTo>
                  <a:pt x="0" y="11480"/>
                </a:lnTo>
                <a:lnTo>
                  <a:pt x="11479" y="11480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9" name="Google Shape;1529;p30"/>
          <p:cNvSpPr/>
          <p:nvPr/>
        </p:nvSpPr>
        <p:spPr>
          <a:xfrm rot="5400000">
            <a:off x="5143116" y="-10"/>
            <a:ext cx="366901" cy="366933"/>
          </a:xfrm>
          <a:custGeom>
            <a:rect b="b" l="l" r="r" t="t"/>
            <a:pathLst>
              <a:path extrusionOk="0" h="11481" w="11480">
                <a:moveTo>
                  <a:pt x="0" y="1"/>
                </a:moveTo>
                <a:lnTo>
                  <a:pt x="0" y="11480"/>
                </a:lnTo>
                <a:lnTo>
                  <a:pt x="11479" y="11480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0" name="Google Shape;1530;p30"/>
          <p:cNvSpPr/>
          <p:nvPr/>
        </p:nvSpPr>
        <p:spPr>
          <a:xfrm rot="5400000">
            <a:off x="5511291" y="371015"/>
            <a:ext cx="366901" cy="366933"/>
          </a:xfrm>
          <a:custGeom>
            <a:rect b="b" l="l" r="r" t="t"/>
            <a:pathLst>
              <a:path extrusionOk="0" h="11481" w="11480">
                <a:moveTo>
                  <a:pt x="0" y="1"/>
                </a:moveTo>
                <a:lnTo>
                  <a:pt x="0" y="11480"/>
                </a:lnTo>
                <a:lnTo>
                  <a:pt x="11479" y="11480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1" name="Google Shape;1531;p30"/>
          <p:cNvSpPr/>
          <p:nvPr/>
        </p:nvSpPr>
        <p:spPr>
          <a:xfrm rot="5400000">
            <a:off x="6245123" y="-509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2" name="Google Shape;1532;p30"/>
          <p:cNvSpPr/>
          <p:nvPr/>
        </p:nvSpPr>
        <p:spPr>
          <a:xfrm>
            <a:off x="8043300" y="367133"/>
            <a:ext cx="366901" cy="367924"/>
          </a:xfrm>
          <a:custGeom>
            <a:rect b="b" l="l" r="r" t="t"/>
            <a:pathLst>
              <a:path extrusionOk="0" h="11512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3" name="Google Shape;1533;p30"/>
          <p:cNvSpPr/>
          <p:nvPr/>
        </p:nvSpPr>
        <p:spPr>
          <a:xfrm>
            <a:off x="8043300" y="734779"/>
            <a:ext cx="366901" cy="367924"/>
          </a:xfrm>
          <a:custGeom>
            <a:rect b="b" l="l" r="r" t="t"/>
            <a:pathLst>
              <a:path extrusionOk="0" h="11512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4" name="Google Shape;1534;p30"/>
          <p:cNvSpPr/>
          <p:nvPr/>
        </p:nvSpPr>
        <p:spPr>
          <a:xfrm>
            <a:off x="8414325" y="734281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5" name="Google Shape;1535;p30"/>
          <p:cNvSpPr/>
          <p:nvPr/>
        </p:nvSpPr>
        <p:spPr>
          <a:xfrm>
            <a:off x="7676400" y="734783"/>
            <a:ext cx="366901" cy="367924"/>
          </a:xfrm>
          <a:custGeom>
            <a:rect b="b" l="l" r="r" t="t"/>
            <a:pathLst>
              <a:path extrusionOk="0" h="11512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6" name="Google Shape;1536;p30"/>
          <p:cNvSpPr/>
          <p:nvPr/>
        </p:nvSpPr>
        <p:spPr>
          <a:xfrm>
            <a:off x="7676400" y="-504"/>
            <a:ext cx="366901" cy="367924"/>
          </a:xfrm>
          <a:custGeom>
            <a:rect b="b" l="l" r="r" t="t"/>
            <a:pathLst>
              <a:path extrusionOk="0" h="11512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4"/>
          <p:cNvSpPr txBox="1"/>
          <p:nvPr>
            <p:ph type="title"/>
          </p:nvPr>
        </p:nvSpPr>
        <p:spPr>
          <a:xfrm>
            <a:off x="1100700" y="445025"/>
            <a:ext cx="6942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1" name="Google Shape;141;p4"/>
          <p:cNvSpPr txBox="1"/>
          <p:nvPr>
            <p:ph idx="1" type="body"/>
          </p:nvPr>
        </p:nvSpPr>
        <p:spPr>
          <a:xfrm>
            <a:off x="1100825" y="1247775"/>
            <a:ext cx="6942600" cy="33516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42" name="Google Shape;142;p4"/>
          <p:cNvSpPr/>
          <p:nvPr/>
        </p:nvSpPr>
        <p:spPr>
          <a:xfrm>
            <a:off x="366859" y="2939120"/>
            <a:ext cx="367955" cy="366901"/>
          </a:xfrm>
          <a:custGeom>
            <a:rect b="b" l="l" r="r" t="t"/>
            <a:pathLst>
              <a:path extrusionOk="0" h="11480" w="11513">
                <a:moveTo>
                  <a:pt x="0" y="0"/>
                </a:moveTo>
                <a:lnTo>
                  <a:pt x="0" y="11480"/>
                </a:lnTo>
                <a:lnTo>
                  <a:pt x="11512" y="11480"/>
                </a:lnTo>
                <a:lnTo>
                  <a:pt x="11512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4"/>
          <p:cNvSpPr/>
          <p:nvPr/>
        </p:nvSpPr>
        <p:spPr>
          <a:xfrm>
            <a:off x="366859" y="4775555"/>
            <a:ext cx="367955" cy="367955"/>
          </a:xfrm>
          <a:custGeom>
            <a:rect b="b" l="l" r="r" t="t"/>
            <a:pathLst>
              <a:path extrusionOk="0" h="11513" w="11513">
                <a:moveTo>
                  <a:pt x="0" y="0"/>
                </a:moveTo>
                <a:lnTo>
                  <a:pt x="0" y="11512"/>
                </a:lnTo>
                <a:lnTo>
                  <a:pt x="11512" y="11512"/>
                </a:lnTo>
                <a:lnTo>
                  <a:pt x="11512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4"/>
          <p:cNvSpPr/>
          <p:nvPr/>
        </p:nvSpPr>
        <p:spPr>
          <a:xfrm>
            <a:off x="0" y="4775555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4"/>
          <p:cNvSpPr/>
          <p:nvPr/>
        </p:nvSpPr>
        <p:spPr>
          <a:xfrm>
            <a:off x="0" y="4408664"/>
            <a:ext cx="366901" cy="366933"/>
          </a:xfrm>
          <a:custGeom>
            <a:rect b="b" l="l" r="r" t="t"/>
            <a:pathLst>
              <a:path extrusionOk="0" h="11481" w="11480">
                <a:moveTo>
                  <a:pt x="0" y="1"/>
                </a:moveTo>
                <a:lnTo>
                  <a:pt x="0" y="11480"/>
                </a:lnTo>
                <a:lnTo>
                  <a:pt x="11479" y="11480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4"/>
          <p:cNvSpPr/>
          <p:nvPr/>
        </p:nvSpPr>
        <p:spPr>
          <a:xfrm>
            <a:off x="0" y="4040783"/>
            <a:ext cx="366901" cy="367924"/>
          </a:xfrm>
          <a:custGeom>
            <a:rect b="b" l="l" r="r" t="t"/>
            <a:pathLst>
              <a:path extrusionOk="0" h="11512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4"/>
          <p:cNvSpPr/>
          <p:nvPr/>
        </p:nvSpPr>
        <p:spPr>
          <a:xfrm>
            <a:off x="0" y="2571207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4"/>
          <p:cNvSpPr/>
          <p:nvPr/>
        </p:nvSpPr>
        <p:spPr>
          <a:xfrm>
            <a:off x="0" y="2204316"/>
            <a:ext cx="366901" cy="366933"/>
          </a:xfrm>
          <a:custGeom>
            <a:rect b="b" l="l" r="r" t="t"/>
            <a:pathLst>
              <a:path extrusionOk="0" h="11481" w="11480">
                <a:moveTo>
                  <a:pt x="0" y="1"/>
                </a:moveTo>
                <a:lnTo>
                  <a:pt x="0" y="11480"/>
                </a:lnTo>
                <a:lnTo>
                  <a:pt x="11479" y="11480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4"/>
          <p:cNvSpPr/>
          <p:nvPr/>
        </p:nvSpPr>
        <p:spPr>
          <a:xfrm>
            <a:off x="0" y="1836435"/>
            <a:ext cx="366901" cy="367924"/>
          </a:xfrm>
          <a:custGeom>
            <a:rect b="b" l="l" r="r" t="t"/>
            <a:pathLst>
              <a:path extrusionOk="0" h="11512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4"/>
          <p:cNvSpPr/>
          <p:nvPr/>
        </p:nvSpPr>
        <p:spPr>
          <a:xfrm>
            <a:off x="0" y="1101631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1"/>
                </a:moveTo>
                <a:lnTo>
                  <a:pt x="0" y="11513"/>
                </a:lnTo>
                <a:lnTo>
                  <a:pt x="11479" y="11513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4"/>
          <p:cNvSpPr/>
          <p:nvPr/>
        </p:nvSpPr>
        <p:spPr>
          <a:xfrm>
            <a:off x="0" y="734772"/>
            <a:ext cx="366901" cy="366901"/>
          </a:xfrm>
          <a:custGeom>
            <a:rect b="b" l="l" r="r" t="t"/>
            <a:pathLst>
              <a:path extrusionOk="0" h="11480" w="11480">
                <a:moveTo>
                  <a:pt x="0" y="0"/>
                </a:moveTo>
                <a:lnTo>
                  <a:pt x="0" y="11480"/>
                </a:lnTo>
                <a:lnTo>
                  <a:pt x="11479" y="11480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4"/>
          <p:cNvSpPr/>
          <p:nvPr/>
        </p:nvSpPr>
        <p:spPr>
          <a:xfrm>
            <a:off x="0" y="366859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4"/>
          <p:cNvSpPr/>
          <p:nvPr/>
        </p:nvSpPr>
        <p:spPr>
          <a:xfrm>
            <a:off x="367388" y="0"/>
            <a:ext cx="366901" cy="366901"/>
          </a:xfrm>
          <a:custGeom>
            <a:rect b="b" l="l" r="r" t="t"/>
            <a:pathLst>
              <a:path extrusionOk="0" h="11480" w="11480">
                <a:moveTo>
                  <a:pt x="0" y="0"/>
                </a:moveTo>
                <a:lnTo>
                  <a:pt x="0" y="11479"/>
                </a:lnTo>
                <a:lnTo>
                  <a:pt x="11479" y="11479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4"/>
          <p:cNvSpPr/>
          <p:nvPr/>
        </p:nvSpPr>
        <p:spPr>
          <a:xfrm>
            <a:off x="8776034" y="4775555"/>
            <a:ext cx="367955" cy="367955"/>
          </a:xfrm>
          <a:custGeom>
            <a:rect b="b" l="l" r="r" t="t"/>
            <a:pathLst>
              <a:path extrusionOk="0" h="11513" w="11513">
                <a:moveTo>
                  <a:pt x="0" y="0"/>
                </a:moveTo>
                <a:lnTo>
                  <a:pt x="0" y="11512"/>
                </a:lnTo>
                <a:lnTo>
                  <a:pt x="11512" y="11512"/>
                </a:lnTo>
                <a:lnTo>
                  <a:pt x="11512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4"/>
          <p:cNvSpPr/>
          <p:nvPr/>
        </p:nvSpPr>
        <p:spPr>
          <a:xfrm>
            <a:off x="8776034" y="4408664"/>
            <a:ext cx="367955" cy="366933"/>
          </a:xfrm>
          <a:custGeom>
            <a:rect b="b" l="l" r="r" t="t"/>
            <a:pathLst>
              <a:path extrusionOk="0" h="11481" w="11513">
                <a:moveTo>
                  <a:pt x="0" y="1"/>
                </a:moveTo>
                <a:lnTo>
                  <a:pt x="0" y="11480"/>
                </a:lnTo>
                <a:lnTo>
                  <a:pt x="11512" y="11480"/>
                </a:lnTo>
                <a:lnTo>
                  <a:pt x="11512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4"/>
          <p:cNvSpPr/>
          <p:nvPr/>
        </p:nvSpPr>
        <p:spPr>
          <a:xfrm>
            <a:off x="8409175" y="4775555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4"/>
          <p:cNvSpPr/>
          <p:nvPr/>
        </p:nvSpPr>
        <p:spPr>
          <a:xfrm>
            <a:off x="367388" y="356050"/>
            <a:ext cx="366901" cy="366901"/>
          </a:xfrm>
          <a:custGeom>
            <a:rect b="b" l="l" r="r" t="t"/>
            <a:pathLst>
              <a:path extrusionOk="0" h="11480" w="11480">
                <a:moveTo>
                  <a:pt x="0" y="0"/>
                </a:moveTo>
                <a:lnTo>
                  <a:pt x="0" y="11479"/>
                </a:lnTo>
                <a:lnTo>
                  <a:pt x="11479" y="11479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4"/>
          <p:cNvSpPr/>
          <p:nvPr/>
        </p:nvSpPr>
        <p:spPr>
          <a:xfrm>
            <a:off x="367400" y="1469043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1"/>
                </a:moveTo>
                <a:lnTo>
                  <a:pt x="0" y="11513"/>
                </a:lnTo>
                <a:lnTo>
                  <a:pt x="11479" y="11513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4"/>
          <p:cNvSpPr/>
          <p:nvPr/>
        </p:nvSpPr>
        <p:spPr>
          <a:xfrm>
            <a:off x="366859" y="2571720"/>
            <a:ext cx="367955" cy="366901"/>
          </a:xfrm>
          <a:custGeom>
            <a:rect b="b" l="l" r="r" t="t"/>
            <a:pathLst>
              <a:path extrusionOk="0" h="11480" w="11513">
                <a:moveTo>
                  <a:pt x="0" y="0"/>
                </a:moveTo>
                <a:lnTo>
                  <a:pt x="0" y="11480"/>
                </a:lnTo>
                <a:lnTo>
                  <a:pt x="11512" y="11480"/>
                </a:lnTo>
                <a:lnTo>
                  <a:pt x="11512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4"/>
          <p:cNvSpPr/>
          <p:nvPr/>
        </p:nvSpPr>
        <p:spPr>
          <a:xfrm>
            <a:off x="-529" y="3306508"/>
            <a:ext cx="367955" cy="366901"/>
          </a:xfrm>
          <a:custGeom>
            <a:rect b="b" l="l" r="r" t="t"/>
            <a:pathLst>
              <a:path extrusionOk="0" h="11480" w="11513">
                <a:moveTo>
                  <a:pt x="0" y="0"/>
                </a:moveTo>
                <a:lnTo>
                  <a:pt x="0" y="11480"/>
                </a:lnTo>
                <a:lnTo>
                  <a:pt x="11512" y="11480"/>
                </a:lnTo>
                <a:lnTo>
                  <a:pt x="11512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4"/>
          <p:cNvSpPr/>
          <p:nvPr/>
        </p:nvSpPr>
        <p:spPr>
          <a:xfrm>
            <a:off x="8776034" y="4041264"/>
            <a:ext cx="367955" cy="366933"/>
          </a:xfrm>
          <a:custGeom>
            <a:rect b="b" l="l" r="r" t="t"/>
            <a:pathLst>
              <a:path extrusionOk="0" h="11481" w="11513">
                <a:moveTo>
                  <a:pt x="0" y="1"/>
                </a:moveTo>
                <a:lnTo>
                  <a:pt x="0" y="11480"/>
                </a:lnTo>
                <a:lnTo>
                  <a:pt x="11512" y="11480"/>
                </a:lnTo>
                <a:lnTo>
                  <a:pt x="11512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4"/>
          <p:cNvSpPr/>
          <p:nvPr/>
        </p:nvSpPr>
        <p:spPr>
          <a:xfrm>
            <a:off x="8408646" y="3673389"/>
            <a:ext cx="367955" cy="366933"/>
          </a:xfrm>
          <a:custGeom>
            <a:rect b="b" l="l" r="r" t="t"/>
            <a:pathLst>
              <a:path extrusionOk="0" h="11481" w="11513">
                <a:moveTo>
                  <a:pt x="0" y="1"/>
                </a:moveTo>
                <a:lnTo>
                  <a:pt x="0" y="11480"/>
                </a:lnTo>
                <a:lnTo>
                  <a:pt x="11512" y="11480"/>
                </a:lnTo>
                <a:lnTo>
                  <a:pt x="11512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4"/>
          <p:cNvSpPr/>
          <p:nvPr/>
        </p:nvSpPr>
        <p:spPr>
          <a:xfrm>
            <a:off x="8408646" y="3306989"/>
            <a:ext cx="367955" cy="366933"/>
          </a:xfrm>
          <a:custGeom>
            <a:rect b="b" l="l" r="r" t="t"/>
            <a:pathLst>
              <a:path extrusionOk="0" h="11481" w="11513">
                <a:moveTo>
                  <a:pt x="0" y="1"/>
                </a:moveTo>
                <a:lnTo>
                  <a:pt x="0" y="11480"/>
                </a:lnTo>
                <a:lnTo>
                  <a:pt x="11512" y="11480"/>
                </a:lnTo>
                <a:lnTo>
                  <a:pt x="11512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4"/>
          <p:cNvSpPr/>
          <p:nvPr/>
        </p:nvSpPr>
        <p:spPr>
          <a:xfrm>
            <a:off x="8776821" y="2939102"/>
            <a:ext cx="367955" cy="366933"/>
          </a:xfrm>
          <a:custGeom>
            <a:rect b="b" l="l" r="r" t="t"/>
            <a:pathLst>
              <a:path extrusionOk="0" h="11481" w="11513">
                <a:moveTo>
                  <a:pt x="0" y="1"/>
                </a:moveTo>
                <a:lnTo>
                  <a:pt x="0" y="11480"/>
                </a:lnTo>
                <a:lnTo>
                  <a:pt x="11512" y="11480"/>
                </a:lnTo>
                <a:lnTo>
                  <a:pt x="11512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4"/>
          <p:cNvSpPr/>
          <p:nvPr/>
        </p:nvSpPr>
        <p:spPr>
          <a:xfrm>
            <a:off x="8043309" y="4408167"/>
            <a:ext cx="367955" cy="367955"/>
          </a:xfrm>
          <a:custGeom>
            <a:rect b="b" l="l" r="r" t="t"/>
            <a:pathLst>
              <a:path extrusionOk="0" h="11513" w="11513">
                <a:moveTo>
                  <a:pt x="0" y="0"/>
                </a:moveTo>
                <a:lnTo>
                  <a:pt x="0" y="11512"/>
                </a:lnTo>
                <a:lnTo>
                  <a:pt x="11512" y="11512"/>
                </a:lnTo>
                <a:lnTo>
                  <a:pt x="11512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4"/>
          <p:cNvSpPr/>
          <p:nvPr/>
        </p:nvSpPr>
        <p:spPr>
          <a:xfrm>
            <a:off x="734788" y="0"/>
            <a:ext cx="366901" cy="366901"/>
          </a:xfrm>
          <a:custGeom>
            <a:rect b="b" l="l" r="r" t="t"/>
            <a:pathLst>
              <a:path extrusionOk="0" h="11480" w="11480">
                <a:moveTo>
                  <a:pt x="0" y="0"/>
                </a:moveTo>
                <a:lnTo>
                  <a:pt x="0" y="11479"/>
                </a:lnTo>
                <a:lnTo>
                  <a:pt x="11479" y="11479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4"/>
          <p:cNvSpPr/>
          <p:nvPr/>
        </p:nvSpPr>
        <p:spPr>
          <a:xfrm flipH="1">
            <a:off x="8776563" y="734772"/>
            <a:ext cx="366901" cy="366901"/>
          </a:xfrm>
          <a:custGeom>
            <a:rect b="b" l="l" r="r" t="t"/>
            <a:pathLst>
              <a:path extrusionOk="0" h="11480" w="11480">
                <a:moveTo>
                  <a:pt x="0" y="0"/>
                </a:moveTo>
                <a:lnTo>
                  <a:pt x="0" y="11480"/>
                </a:lnTo>
                <a:lnTo>
                  <a:pt x="11479" y="11480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4"/>
          <p:cNvSpPr/>
          <p:nvPr/>
        </p:nvSpPr>
        <p:spPr>
          <a:xfrm flipH="1">
            <a:off x="8776563" y="366859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4"/>
          <p:cNvSpPr/>
          <p:nvPr/>
        </p:nvSpPr>
        <p:spPr>
          <a:xfrm flipH="1">
            <a:off x="8409175" y="0"/>
            <a:ext cx="366901" cy="366901"/>
          </a:xfrm>
          <a:custGeom>
            <a:rect b="b" l="l" r="r" t="t"/>
            <a:pathLst>
              <a:path extrusionOk="0" h="11480" w="11480">
                <a:moveTo>
                  <a:pt x="0" y="0"/>
                </a:moveTo>
                <a:lnTo>
                  <a:pt x="0" y="11479"/>
                </a:lnTo>
                <a:lnTo>
                  <a:pt x="11479" y="11479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4"/>
          <p:cNvSpPr/>
          <p:nvPr/>
        </p:nvSpPr>
        <p:spPr>
          <a:xfrm flipH="1">
            <a:off x="8409175" y="356050"/>
            <a:ext cx="366901" cy="366901"/>
          </a:xfrm>
          <a:custGeom>
            <a:rect b="b" l="l" r="r" t="t"/>
            <a:pathLst>
              <a:path extrusionOk="0" h="11480" w="11480">
                <a:moveTo>
                  <a:pt x="0" y="0"/>
                </a:moveTo>
                <a:lnTo>
                  <a:pt x="0" y="11479"/>
                </a:lnTo>
                <a:lnTo>
                  <a:pt x="11479" y="11479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4"/>
          <p:cNvSpPr/>
          <p:nvPr/>
        </p:nvSpPr>
        <p:spPr>
          <a:xfrm flipH="1">
            <a:off x="8041775" y="0"/>
            <a:ext cx="366901" cy="366901"/>
          </a:xfrm>
          <a:custGeom>
            <a:rect b="b" l="l" r="r" t="t"/>
            <a:pathLst>
              <a:path extrusionOk="0" h="11480" w="11480">
                <a:moveTo>
                  <a:pt x="0" y="0"/>
                </a:moveTo>
                <a:lnTo>
                  <a:pt x="0" y="11479"/>
                </a:lnTo>
                <a:lnTo>
                  <a:pt x="11479" y="11479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4"/>
          <p:cNvSpPr/>
          <p:nvPr/>
        </p:nvSpPr>
        <p:spPr>
          <a:xfrm flipH="1">
            <a:off x="7306975" y="0"/>
            <a:ext cx="366901" cy="366901"/>
          </a:xfrm>
          <a:custGeom>
            <a:rect b="b" l="l" r="r" t="t"/>
            <a:pathLst>
              <a:path extrusionOk="0" h="11480" w="11480">
                <a:moveTo>
                  <a:pt x="0" y="0"/>
                </a:moveTo>
                <a:lnTo>
                  <a:pt x="0" y="11479"/>
                </a:lnTo>
                <a:lnTo>
                  <a:pt x="11479" y="11479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8">
    <p:spTree>
      <p:nvGrpSpPr>
        <p:cNvPr id="1537" name="Shape 1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8" name="Google Shape;1538;p31"/>
          <p:cNvSpPr txBox="1"/>
          <p:nvPr>
            <p:ph type="title"/>
          </p:nvPr>
        </p:nvSpPr>
        <p:spPr>
          <a:xfrm>
            <a:off x="1111900" y="539500"/>
            <a:ext cx="3273000" cy="91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/>
        </p:txBody>
      </p:sp>
      <p:sp>
        <p:nvSpPr>
          <p:cNvPr id="1539" name="Google Shape;1539;p31"/>
          <p:cNvSpPr/>
          <p:nvPr/>
        </p:nvSpPr>
        <p:spPr>
          <a:xfrm>
            <a:off x="0" y="4408899"/>
            <a:ext cx="366901" cy="366933"/>
          </a:xfrm>
          <a:custGeom>
            <a:rect b="b" l="l" r="r" t="t"/>
            <a:pathLst>
              <a:path extrusionOk="0" h="11481" w="11480">
                <a:moveTo>
                  <a:pt x="0" y="1"/>
                </a:moveTo>
                <a:lnTo>
                  <a:pt x="0" y="11480"/>
                </a:lnTo>
                <a:lnTo>
                  <a:pt x="11479" y="11480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0" name="Google Shape;1540;p31"/>
          <p:cNvSpPr/>
          <p:nvPr/>
        </p:nvSpPr>
        <p:spPr>
          <a:xfrm>
            <a:off x="0" y="2204876"/>
            <a:ext cx="366901" cy="366933"/>
          </a:xfrm>
          <a:custGeom>
            <a:rect b="b" l="l" r="r" t="t"/>
            <a:pathLst>
              <a:path extrusionOk="0" h="11481" w="11480">
                <a:moveTo>
                  <a:pt x="0" y="1"/>
                </a:moveTo>
                <a:lnTo>
                  <a:pt x="0" y="11480"/>
                </a:lnTo>
                <a:lnTo>
                  <a:pt x="11479" y="11480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1" name="Google Shape;1541;p31"/>
          <p:cNvSpPr/>
          <p:nvPr/>
        </p:nvSpPr>
        <p:spPr>
          <a:xfrm>
            <a:off x="0" y="1101905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1"/>
                </a:moveTo>
                <a:lnTo>
                  <a:pt x="0" y="11513"/>
                </a:lnTo>
                <a:lnTo>
                  <a:pt x="11479" y="11513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2" name="Google Shape;1542;p31"/>
          <p:cNvSpPr/>
          <p:nvPr/>
        </p:nvSpPr>
        <p:spPr>
          <a:xfrm>
            <a:off x="0" y="3673543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3" name="Google Shape;1543;p31"/>
          <p:cNvSpPr/>
          <p:nvPr/>
        </p:nvSpPr>
        <p:spPr>
          <a:xfrm>
            <a:off x="0" y="3306887"/>
            <a:ext cx="366901" cy="366933"/>
          </a:xfrm>
          <a:custGeom>
            <a:rect b="b" l="l" r="r" t="t"/>
            <a:pathLst>
              <a:path extrusionOk="0" h="11481" w="11480">
                <a:moveTo>
                  <a:pt x="0" y="1"/>
                </a:moveTo>
                <a:lnTo>
                  <a:pt x="0" y="11480"/>
                </a:lnTo>
                <a:lnTo>
                  <a:pt x="11479" y="11480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4" name="Google Shape;1544;p31"/>
          <p:cNvSpPr/>
          <p:nvPr/>
        </p:nvSpPr>
        <p:spPr>
          <a:xfrm rot="5400000">
            <a:off x="50" y="964"/>
            <a:ext cx="366901" cy="366933"/>
          </a:xfrm>
          <a:custGeom>
            <a:rect b="b" l="l" r="r" t="t"/>
            <a:pathLst>
              <a:path extrusionOk="0" h="11481" w="11480">
                <a:moveTo>
                  <a:pt x="0" y="1"/>
                </a:moveTo>
                <a:lnTo>
                  <a:pt x="0" y="11480"/>
                </a:lnTo>
                <a:lnTo>
                  <a:pt x="11479" y="11480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5" name="Google Shape;1545;p31"/>
          <p:cNvSpPr/>
          <p:nvPr/>
        </p:nvSpPr>
        <p:spPr>
          <a:xfrm>
            <a:off x="0" y="734227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1"/>
                </a:moveTo>
                <a:lnTo>
                  <a:pt x="0" y="11513"/>
                </a:lnTo>
                <a:lnTo>
                  <a:pt x="11479" y="11513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6" name="Google Shape;1546;p31"/>
          <p:cNvSpPr/>
          <p:nvPr/>
        </p:nvSpPr>
        <p:spPr>
          <a:xfrm>
            <a:off x="0" y="1837229"/>
            <a:ext cx="366901" cy="367924"/>
          </a:xfrm>
          <a:custGeom>
            <a:rect b="b" l="l" r="r" t="t"/>
            <a:pathLst>
              <a:path extrusionOk="0" h="11512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7" name="Google Shape;1547;p31"/>
          <p:cNvSpPr/>
          <p:nvPr/>
        </p:nvSpPr>
        <p:spPr>
          <a:xfrm>
            <a:off x="371025" y="4408899"/>
            <a:ext cx="366901" cy="366933"/>
          </a:xfrm>
          <a:custGeom>
            <a:rect b="b" l="l" r="r" t="t"/>
            <a:pathLst>
              <a:path extrusionOk="0" h="11481" w="11480">
                <a:moveTo>
                  <a:pt x="0" y="1"/>
                </a:moveTo>
                <a:lnTo>
                  <a:pt x="0" y="11480"/>
                </a:lnTo>
                <a:lnTo>
                  <a:pt x="11479" y="11480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8" name="Google Shape;1548;p31"/>
          <p:cNvSpPr/>
          <p:nvPr/>
        </p:nvSpPr>
        <p:spPr>
          <a:xfrm>
            <a:off x="371025" y="2571531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9" name="Google Shape;1549;p31"/>
          <p:cNvSpPr/>
          <p:nvPr/>
        </p:nvSpPr>
        <p:spPr>
          <a:xfrm>
            <a:off x="371025" y="1101905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1"/>
                </a:moveTo>
                <a:lnTo>
                  <a:pt x="0" y="11513"/>
                </a:lnTo>
                <a:lnTo>
                  <a:pt x="11479" y="11513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0" name="Google Shape;1550;p31"/>
          <p:cNvSpPr/>
          <p:nvPr/>
        </p:nvSpPr>
        <p:spPr>
          <a:xfrm>
            <a:off x="371025" y="3673543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1" name="Google Shape;1551;p31"/>
          <p:cNvSpPr/>
          <p:nvPr/>
        </p:nvSpPr>
        <p:spPr>
          <a:xfrm>
            <a:off x="371025" y="1469583"/>
            <a:ext cx="366901" cy="367924"/>
          </a:xfrm>
          <a:custGeom>
            <a:rect b="b" l="l" r="r" t="t"/>
            <a:pathLst>
              <a:path extrusionOk="0" h="11512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2" name="Google Shape;1552;p31"/>
          <p:cNvSpPr/>
          <p:nvPr/>
        </p:nvSpPr>
        <p:spPr>
          <a:xfrm rot="5400000">
            <a:off x="371075" y="367587"/>
            <a:ext cx="366901" cy="366933"/>
          </a:xfrm>
          <a:custGeom>
            <a:rect b="b" l="l" r="r" t="t"/>
            <a:pathLst>
              <a:path extrusionOk="0" h="11481" w="11480">
                <a:moveTo>
                  <a:pt x="0" y="1"/>
                </a:moveTo>
                <a:lnTo>
                  <a:pt x="0" y="11480"/>
                </a:lnTo>
                <a:lnTo>
                  <a:pt x="11479" y="11480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3" name="Google Shape;1553;p31"/>
          <p:cNvSpPr/>
          <p:nvPr/>
        </p:nvSpPr>
        <p:spPr>
          <a:xfrm>
            <a:off x="371025" y="2939209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4" name="Google Shape;1554;p31"/>
          <p:cNvSpPr/>
          <p:nvPr/>
        </p:nvSpPr>
        <p:spPr>
          <a:xfrm>
            <a:off x="8406000" y="4408899"/>
            <a:ext cx="366901" cy="366933"/>
          </a:xfrm>
          <a:custGeom>
            <a:rect b="b" l="l" r="r" t="t"/>
            <a:pathLst>
              <a:path extrusionOk="0" h="11481" w="11480">
                <a:moveTo>
                  <a:pt x="0" y="1"/>
                </a:moveTo>
                <a:lnTo>
                  <a:pt x="0" y="11480"/>
                </a:lnTo>
                <a:lnTo>
                  <a:pt x="11479" y="11480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5" name="Google Shape;1555;p31"/>
          <p:cNvSpPr/>
          <p:nvPr/>
        </p:nvSpPr>
        <p:spPr>
          <a:xfrm>
            <a:off x="8406000" y="2571531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6" name="Google Shape;1556;p31"/>
          <p:cNvSpPr/>
          <p:nvPr/>
        </p:nvSpPr>
        <p:spPr>
          <a:xfrm>
            <a:off x="8406000" y="2204876"/>
            <a:ext cx="366901" cy="366933"/>
          </a:xfrm>
          <a:custGeom>
            <a:rect b="b" l="l" r="r" t="t"/>
            <a:pathLst>
              <a:path extrusionOk="0" h="11481" w="11480">
                <a:moveTo>
                  <a:pt x="0" y="1"/>
                </a:moveTo>
                <a:lnTo>
                  <a:pt x="0" y="11480"/>
                </a:lnTo>
                <a:lnTo>
                  <a:pt x="11479" y="11480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7" name="Google Shape;1557;p31"/>
          <p:cNvSpPr/>
          <p:nvPr/>
        </p:nvSpPr>
        <p:spPr>
          <a:xfrm>
            <a:off x="8406000" y="3306887"/>
            <a:ext cx="366901" cy="366933"/>
          </a:xfrm>
          <a:custGeom>
            <a:rect b="b" l="l" r="r" t="t"/>
            <a:pathLst>
              <a:path extrusionOk="0" h="11481" w="11480">
                <a:moveTo>
                  <a:pt x="0" y="1"/>
                </a:moveTo>
                <a:lnTo>
                  <a:pt x="0" y="11480"/>
                </a:lnTo>
                <a:lnTo>
                  <a:pt x="11479" y="11480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8" name="Google Shape;1558;p31"/>
          <p:cNvSpPr/>
          <p:nvPr/>
        </p:nvSpPr>
        <p:spPr>
          <a:xfrm>
            <a:off x="8406000" y="1469583"/>
            <a:ext cx="366901" cy="367924"/>
          </a:xfrm>
          <a:custGeom>
            <a:rect b="b" l="l" r="r" t="t"/>
            <a:pathLst>
              <a:path extrusionOk="0" h="11512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9" name="Google Shape;1559;p31"/>
          <p:cNvSpPr/>
          <p:nvPr/>
        </p:nvSpPr>
        <p:spPr>
          <a:xfrm>
            <a:off x="8406050" y="4775555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0" name="Google Shape;1560;p31"/>
          <p:cNvSpPr/>
          <p:nvPr/>
        </p:nvSpPr>
        <p:spPr>
          <a:xfrm rot="5400000">
            <a:off x="8406050" y="964"/>
            <a:ext cx="366901" cy="366933"/>
          </a:xfrm>
          <a:custGeom>
            <a:rect b="b" l="l" r="r" t="t"/>
            <a:pathLst>
              <a:path extrusionOk="0" h="11481" w="11480">
                <a:moveTo>
                  <a:pt x="0" y="1"/>
                </a:moveTo>
                <a:lnTo>
                  <a:pt x="0" y="11480"/>
                </a:lnTo>
                <a:lnTo>
                  <a:pt x="11479" y="11480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1" name="Google Shape;1561;p31"/>
          <p:cNvSpPr/>
          <p:nvPr/>
        </p:nvSpPr>
        <p:spPr>
          <a:xfrm>
            <a:off x="8406050" y="4040709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2" name="Google Shape;1562;p31"/>
          <p:cNvSpPr/>
          <p:nvPr/>
        </p:nvSpPr>
        <p:spPr>
          <a:xfrm>
            <a:off x="8777025" y="4408899"/>
            <a:ext cx="366901" cy="366933"/>
          </a:xfrm>
          <a:custGeom>
            <a:rect b="b" l="l" r="r" t="t"/>
            <a:pathLst>
              <a:path extrusionOk="0" h="11481" w="11480">
                <a:moveTo>
                  <a:pt x="0" y="1"/>
                </a:moveTo>
                <a:lnTo>
                  <a:pt x="0" y="11480"/>
                </a:lnTo>
                <a:lnTo>
                  <a:pt x="11479" y="11480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3" name="Google Shape;1563;p31"/>
          <p:cNvSpPr/>
          <p:nvPr/>
        </p:nvSpPr>
        <p:spPr>
          <a:xfrm>
            <a:off x="8777025" y="2571531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4" name="Google Shape;1564;p31"/>
          <p:cNvSpPr/>
          <p:nvPr/>
        </p:nvSpPr>
        <p:spPr>
          <a:xfrm>
            <a:off x="8777025" y="3673543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5" name="Google Shape;1565;p31"/>
          <p:cNvSpPr/>
          <p:nvPr/>
        </p:nvSpPr>
        <p:spPr>
          <a:xfrm>
            <a:off x="8777025" y="1837229"/>
            <a:ext cx="366901" cy="367924"/>
          </a:xfrm>
          <a:custGeom>
            <a:rect b="b" l="l" r="r" t="t"/>
            <a:pathLst>
              <a:path extrusionOk="0" h="11512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6" name="Google Shape;1566;p31"/>
          <p:cNvSpPr/>
          <p:nvPr/>
        </p:nvSpPr>
        <p:spPr>
          <a:xfrm>
            <a:off x="8777025" y="2939209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7" name="Google Shape;1567;p31"/>
          <p:cNvSpPr/>
          <p:nvPr/>
        </p:nvSpPr>
        <p:spPr>
          <a:xfrm flipH="1" rot="10800000">
            <a:off x="5868620" y="367671"/>
            <a:ext cx="366901" cy="366933"/>
          </a:xfrm>
          <a:custGeom>
            <a:rect b="b" l="l" r="r" t="t"/>
            <a:pathLst>
              <a:path extrusionOk="0" h="11481" w="11480">
                <a:moveTo>
                  <a:pt x="0" y="1"/>
                </a:moveTo>
                <a:lnTo>
                  <a:pt x="0" y="11480"/>
                </a:lnTo>
                <a:lnTo>
                  <a:pt x="11479" y="11480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8" name="Google Shape;1568;p31"/>
          <p:cNvSpPr/>
          <p:nvPr/>
        </p:nvSpPr>
        <p:spPr>
          <a:xfrm flipH="1" rot="10800000">
            <a:off x="5868670" y="-1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9" name="Google Shape;1569;p31"/>
          <p:cNvSpPr/>
          <p:nvPr/>
        </p:nvSpPr>
        <p:spPr>
          <a:xfrm flipH="1" rot="10800000">
            <a:off x="6239695" y="-1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0" name="Google Shape;1570;p31"/>
          <p:cNvSpPr/>
          <p:nvPr/>
        </p:nvSpPr>
        <p:spPr>
          <a:xfrm flipH="1" rot="10800000">
            <a:off x="5126570" y="-1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1" name="Google Shape;1571;p31"/>
          <p:cNvSpPr/>
          <p:nvPr/>
        </p:nvSpPr>
        <p:spPr>
          <a:xfrm flipH="1" rot="10800000">
            <a:off x="5497595" y="-1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2" name="Google Shape;1572;p31"/>
          <p:cNvSpPr/>
          <p:nvPr/>
        </p:nvSpPr>
        <p:spPr>
          <a:xfrm flipH="1" rot="10800000">
            <a:off x="4388595" y="-1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3" name="Google Shape;1573;p31"/>
          <p:cNvSpPr/>
          <p:nvPr/>
        </p:nvSpPr>
        <p:spPr>
          <a:xfrm flipH="1" rot="10800000">
            <a:off x="4759570" y="367671"/>
            <a:ext cx="366901" cy="366933"/>
          </a:xfrm>
          <a:custGeom>
            <a:rect b="b" l="l" r="r" t="t"/>
            <a:pathLst>
              <a:path extrusionOk="0" h="11481" w="11480">
                <a:moveTo>
                  <a:pt x="0" y="1"/>
                </a:moveTo>
                <a:lnTo>
                  <a:pt x="0" y="11480"/>
                </a:lnTo>
                <a:lnTo>
                  <a:pt x="11479" y="11480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4" name="Google Shape;1574;p31"/>
          <p:cNvSpPr/>
          <p:nvPr/>
        </p:nvSpPr>
        <p:spPr>
          <a:xfrm flipH="1" rot="10800000">
            <a:off x="3646495" y="-1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5" name="Google Shape;1575;p31"/>
          <p:cNvSpPr/>
          <p:nvPr/>
        </p:nvSpPr>
        <p:spPr>
          <a:xfrm flipH="1" rot="10800000">
            <a:off x="4017520" y="-1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6" name="Google Shape;1576;p31"/>
          <p:cNvSpPr/>
          <p:nvPr/>
        </p:nvSpPr>
        <p:spPr>
          <a:xfrm flipH="1" rot="10800000">
            <a:off x="2904395" y="-1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7" name="Google Shape;1577;p31"/>
          <p:cNvSpPr/>
          <p:nvPr/>
        </p:nvSpPr>
        <p:spPr>
          <a:xfrm flipH="1" rot="10800000">
            <a:off x="2166420" y="-1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8" name="Google Shape;1578;p31"/>
          <p:cNvSpPr txBox="1"/>
          <p:nvPr/>
        </p:nvSpPr>
        <p:spPr>
          <a:xfrm>
            <a:off x="1292875" y="2963700"/>
            <a:ext cx="4660200" cy="999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rPr>
              <a:t>Credits: This presentation template was created by Slidesgo, including icons by Flaticon, and infographics &amp; images by Freepik.</a:t>
            </a:r>
            <a:endParaRPr>
              <a:solidFill>
                <a:schemeClr val="dk1"/>
              </a:solidFill>
              <a:latin typeface="Bitter"/>
              <a:ea typeface="Bitter"/>
              <a:cs typeface="Bitter"/>
              <a:sym typeface="Bitter"/>
            </a:endParaRPr>
          </a:p>
        </p:txBody>
      </p:sp>
      <p:sp>
        <p:nvSpPr>
          <p:cNvPr id="1579" name="Google Shape;1579;p31"/>
          <p:cNvSpPr txBox="1"/>
          <p:nvPr>
            <p:ph idx="1" type="subTitle"/>
          </p:nvPr>
        </p:nvSpPr>
        <p:spPr>
          <a:xfrm>
            <a:off x="1292875" y="1837500"/>
            <a:ext cx="4660200" cy="9990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0" name="Google Shape;1580;p31"/>
          <p:cNvSpPr txBox="1"/>
          <p:nvPr>
            <p:ph idx="2" type="subTitle"/>
          </p:nvPr>
        </p:nvSpPr>
        <p:spPr>
          <a:xfrm>
            <a:off x="1292875" y="4097175"/>
            <a:ext cx="4660200" cy="379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itter"/>
              <a:buNone/>
              <a:defRPr>
                <a:solidFill>
                  <a:schemeClr val="dk2"/>
                </a:solidFill>
                <a:latin typeface="Bitter"/>
                <a:ea typeface="Bitter"/>
                <a:cs typeface="Bitter"/>
                <a:sym typeface="Bitter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itter"/>
              <a:buNone/>
              <a:defRPr>
                <a:solidFill>
                  <a:schemeClr val="dk2"/>
                </a:solidFill>
                <a:latin typeface="Bitter"/>
                <a:ea typeface="Bitter"/>
                <a:cs typeface="Bitter"/>
                <a:sym typeface="Bitter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itter"/>
              <a:buNone/>
              <a:defRPr>
                <a:solidFill>
                  <a:schemeClr val="dk2"/>
                </a:solidFill>
                <a:latin typeface="Bitter"/>
                <a:ea typeface="Bitter"/>
                <a:cs typeface="Bitter"/>
                <a:sym typeface="Bitter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itter"/>
              <a:buNone/>
              <a:defRPr>
                <a:solidFill>
                  <a:schemeClr val="dk2"/>
                </a:solidFill>
                <a:latin typeface="Bitter"/>
                <a:ea typeface="Bitter"/>
                <a:cs typeface="Bitter"/>
                <a:sym typeface="Bitter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itter"/>
              <a:buNone/>
              <a:defRPr>
                <a:solidFill>
                  <a:schemeClr val="dk2"/>
                </a:solidFill>
                <a:latin typeface="Bitter"/>
                <a:ea typeface="Bitter"/>
                <a:cs typeface="Bitter"/>
                <a:sym typeface="Bitter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itter"/>
              <a:buNone/>
              <a:defRPr>
                <a:solidFill>
                  <a:schemeClr val="dk2"/>
                </a:solidFill>
                <a:latin typeface="Bitter"/>
                <a:ea typeface="Bitter"/>
                <a:cs typeface="Bitter"/>
                <a:sym typeface="Bitter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itter"/>
              <a:buNone/>
              <a:defRPr>
                <a:solidFill>
                  <a:schemeClr val="dk2"/>
                </a:solidFill>
                <a:latin typeface="Bitter"/>
                <a:ea typeface="Bitter"/>
                <a:cs typeface="Bitter"/>
                <a:sym typeface="Bitter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itter"/>
              <a:buNone/>
              <a:defRPr>
                <a:solidFill>
                  <a:schemeClr val="dk2"/>
                </a:solidFill>
                <a:latin typeface="Bitter"/>
                <a:ea typeface="Bitter"/>
                <a:cs typeface="Bitter"/>
                <a:sym typeface="Bitter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itter"/>
              <a:buNone/>
              <a:defRPr>
                <a:solidFill>
                  <a:schemeClr val="dk2"/>
                </a:solidFill>
                <a:latin typeface="Bitter"/>
                <a:ea typeface="Bitter"/>
                <a:cs typeface="Bitter"/>
                <a:sym typeface="Bitter"/>
              </a:defRPr>
            </a:lvl9pPr>
          </a:lstStyle>
          <a:p/>
        </p:txBody>
      </p:sp>
      <p:sp>
        <p:nvSpPr>
          <p:cNvPr id="1581" name="Google Shape;1581;p31"/>
          <p:cNvSpPr/>
          <p:nvPr/>
        </p:nvSpPr>
        <p:spPr>
          <a:xfrm>
            <a:off x="7663950" y="734268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2" name="Google Shape;1582;p31"/>
          <p:cNvSpPr/>
          <p:nvPr/>
        </p:nvSpPr>
        <p:spPr>
          <a:xfrm>
            <a:off x="7663950" y="367612"/>
            <a:ext cx="366901" cy="366933"/>
          </a:xfrm>
          <a:custGeom>
            <a:rect b="b" l="l" r="r" t="t"/>
            <a:pathLst>
              <a:path extrusionOk="0" h="11481" w="11480">
                <a:moveTo>
                  <a:pt x="0" y="1"/>
                </a:moveTo>
                <a:lnTo>
                  <a:pt x="0" y="11480"/>
                </a:lnTo>
                <a:lnTo>
                  <a:pt x="11479" y="11480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3" name="Google Shape;1583;p31"/>
          <p:cNvSpPr/>
          <p:nvPr/>
        </p:nvSpPr>
        <p:spPr>
          <a:xfrm>
            <a:off x="8034975" y="734268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4" name="Google Shape;1584;p31"/>
          <p:cNvSpPr/>
          <p:nvPr/>
        </p:nvSpPr>
        <p:spPr>
          <a:xfrm>
            <a:off x="7297050" y="734218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5" name="Google Shape;1585;p31"/>
          <p:cNvSpPr/>
          <p:nvPr/>
        </p:nvSpPr>
        <p:spPr>
          <a:xfrm>
            <a:off x="7297050" y="1101893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6" name="Google Shape;1586;p31"/>
          <p:cNvSpPr/>
          <p:nvPr/>
        </p:nvSpPr>
        <p:spPr>
          <a:xfrm>
            <a:off x="8772900" y="734743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7" name="Google Shape;1587;p31"/>
          <p:cNvSpPr/>
          <p:nvPr/>
        </p:nvSpPr>
        <p:spPr>
          <a:xfrm>
            <a:off x="8772900" y="1102393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1588" name="Shape 1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9" name="Google Shape;1589;p32"/>
          <p:cNvSpPr/>
          <p:nvPr/>
        </p:nvSpPr>
        <p:spPr>
          <a:xfrm>
            <a:off x="0" y="4408899"/>
            <a:ext cx="366901" cy="366933"/>
          </a:xfrm>
          <a:custGeom>
            <a:rect b="b" l="l" r="r" t="t"/>
            <a:pathLst>
              <a:path extrusionOk="0" h="11481" w="11480">
                <a:moveTo>
                  <a:pt x="0" y="1"/>
                </a:moveTo>
                <a:lnTo>
                  <a:pt x="0" y="11480"/>
                </a:lnTo>
                <a:lnTo>
                  <a:pt x="11479" y="11480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0" name="Google Shape;1590;p32"/>
          <p:cNvSpPr/>
          <p:nvPr/>
        </p:nvSpPr>
        <p:spPr>
          <a:xfrm>
            <a:off x="0" y="2204876"/>
            <a:ext cx="366901" cy="366933"/>
          </a:xfrm>
          <a:custGeom>
            <a:rect b="b" l="l" r="r" t="t"/>
            <a:pathLst>
              <a:path extrusionOk="0" h="11481" w="11480">
                <a:moveTo>
                  <a:pt x="0" y="1"/>
                </a:moveTo>
                <a:lnTo>
                  <a:pt x="0" y="11480"/>
                </a:lnTo>
                <a:lnTo>
                  <a:pt x="11479" y="11480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1" name="Google Shape;1591;p32"/>
          <p:cNvSpPr/>
          <p:nvPr/>
        </p:nvSpPr>
        <p:spPr>
          <a:xfrm>
            <a:off x="0" y="1101905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1"/>
                </a:moveTo>
                <a:lnTo>
                  <a:pt x="0" y="11513"/>
                </a:lnTo>
                <a:lnTo>
                  <a:pt x="11479" y="11513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2" name="Google Shape;1592;p32"/>
          <p:cNvSpPr/>
          <p:nvPr/>
        </p:nvSpPr>
        <p:spPr>
          <a:xfrm>
            <a:off x="0" y="3306887"/>
            <a:ext cx="366901" cy="366933"/>
          </a:xfrm>
          <a:custGeom>
            <a:rect b="b" l="l" r="r" t="t"/>
            <a:pathLst>
              <a:path extrusionOk="0" h="11481" w="11480">
                <a:moveTo>
                  <a:pt x="0" y="1"/>
                </a:moveTo>
                <a:lnTo>
                  <a:pt x="0" y="11480"/>
                </a:lnTo>
                <a:lnTo>
                  <a:pt x="11479" y="11480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3" name="Google Shape;1593;p32"/>
          <p:cNvSpPr/>
          <p:nvPr/>
        </p:nvSpPr>
        <p:spPr>
          <a:xfrm>
            <a:off x="50" y="4775555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4" name="Google Shape;1594;p32"/>
          <p:cNvSpPr/>
          <p:nvPr/>
        </p:nvSpPr>
        <p:spPr>
          <a:xfrm rot="5400000">
            <a:off x="50" y="367587"/>
            <a:ext cx="366901" cy="366933"/>
          </a:xfrm>
          <a:custGeom>
            <a:rect b="b" l="l" r="r" t="t"/>
            <a:pathLst>
              <a:path extrusionOk="0" h="11481" w="11480">
                <a:moveTo>
                  <a:pt x="0" y="1"/>
                </a:moveTo>
                <a:lnTo>
                  <a:pt x="0" y="11480"/>
                </a:lnTo>
                <a:lnTo>
                  <a:pt x="11479" y="11480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5" name="Google Shape;1595;p32"/>
          <p:cNvSpPr/>
          <p:nvPr/>
        </p:nvSpPr>
        <p:spPr>
          <a:xfrm>
            <a:off x="0" y="734227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1"/>
                </a:moveTo>
                <a:lnTo>
                  <a:pt x="0" y="11513"/>
                </a:lnTo>
                <a:lnTo>
                  <a:pt x="11479" y="11513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6" name="Google Shape;1596;p32"/>
          <p:cNvSpPr/>
          <p:nvPr/>
        </p:nvSpPr>
        <p:spPr>
          <a:xfrm>
            <a:off x="0" y="1837229"/>
            <a:ext cx="366901" cy="367924"/>
          </a:xfrm>
          <a:custGeom>
            <a:rect b="b" l="l" r="r" t="t"/>
            <a:pathLst>
              <a:path extrusionOk="0" h="11512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7" name="Google Shape;1597;p32"/>
          <p:cNvSpPr/>
          <p:nvPr/>
        </p:nvSpPr>
        <p:spPr>
          <a:xfrm>
            <a:off x="0" y="4041221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8" name="Google Shape;1598;p32"/>
          <p:cNvSpPr/>
          <p:nvPr/>
        </p:nvSpPr>
        <p:spPr>
          <a:xfrm>
            <a:off x="371025" y="2571531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9" name="Google Shape;1599;p32"/>
          <p:cNvSpPr/>
          <p:nvPr/>
        </p:nvSpPr>
        <p:spPr>
          <a:xfrm>
            <a:off x="371025" y="2204876"/>
            <a:ext cx="366901" cy="366933"/>
          </a:xfrm>
          <a:custGeom>
            <a:rect b="b" l="l" r="r" t="t"/>
            <a:pathLst>
              <a:path extrusionOk="0" h="11481" w="11480">
                <a:moveTo>
                  <a:pt x="0" y="1"/>
                </a:moveTo>
                <a:lnTo>
                  <a:pt x="0" y="11480"/>
                </a:lnTo>
                <a:lnTo>
                  <a:pt x="11479" y="11480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0" name="Google Shape;1600;p32"/>
          <p:cNvSpPr/>
          <p:nvPr/>
        </p:nvSpPr>
        <p:spPr>
          <a:xfrm>
            <a:off x="371025" y="1101905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1"/>
                </a:moveTo>
                <a:lnTo>
                  <a:pt x="0" y="11513"/>
                </a:lnTo>
                <a:lnTo>
                  <a:pt x="11479" y="11513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1" name="Google Shape;1601;p32"/>
          <p:cNvSpPr/>
          <p:nvPr/>
        </p:nvSpPr>
        <p:spPr>
          <a:xfrm>
            <a:off x="371025" y="3673543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2" name="Google Shape;1602;p32"/>
          <p:cNvSpPr/>
          <p:nvPr/>
        </p:nvSpPr>
        <p:spPr>
          <a:xfrm>
            <a:off x="371025" y="3306887"/>
            <a:ext cx="366901" cy="366933"/>
          </a:xfrm>
          <a:custGeom>
            <a:rect b="b" l="l" r="r" t="t"/>
            <a:pathLst>
              <a:path extrusionOk="0" h="11481" w="11480">
                <a:moveTo>
                  <a:pt x="0" y="1"/>
                </a:moveTo>
                <a:lnTo>
                  <a:pt x="0" y="11480"/>
                </a:lnTo>
                <a:lnTo>
                  <a:pt x="11479" y="11480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3" name="Google Shape;1603;p32"/>
          <p:cNvSpPr/>
          <p:nvPr/>
        </p:nvSpPr>
        <p:spPr>
          <a:xfrm>
            <a:off x="371025" y="1469583"/>
            <a:ext cx="366901" cy="367924"/>
          </a:xfrm>
          <a:custGeom>
            <a:rect b="b" l="l" r="r" t="t"/>
            <a:pathLst>
              <a:path extrusionOk="0" h="11512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4" name="Google Shape;1604;p32"/>
          <p:cNvSpPr/>
          <p:nvPr/>
        </p:nvSpPr>
        <p:spPr>
          <a:xfrm>
            <a:off x="371075" y="4775555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5" name="Google Shape;1605;p32"/>
          <p:cNvSpPr/>
          <p:nvPr/>
        </p:nvSpPr>
        <p:spPr>
          <a:xfrm rot="5400000">
            <a:off x="371075" y="964"/>
            <a:ext cx="366901" cy="366933"/>
          </a:xfrm>
          <a:custGeom>
            <a:rect b="b" l="l" r="r" t="t"/>
            <a:pathLst>
              <a:path extrusionOk="0" h="11481" w="11480">
                <a:moveTo>
                  <a:pt x="0" y="1"/>
                </a:moveTo>
                <a:lnTo>
                  <a:pt x="0" y="11480"/>
                </a:lnTo>
                <a:lnTo>
                  <a:pt x="11479" y="11480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6" name="Google Shape;1606;p32"/>
          <p:cNvSpPr/>
          <p:nvPr/>
        </p:nvSpPr>
        <p:spPr>
          <a:xfrm rot="5400000">
            <a:off x="371075" y="367587"/>
            <a:ext cx="366901" cy="366933"/>
          </a:xfrm>
          <a:custGeom>
            <a:rect b="b" l="l" r="r" t="t"/>
            <a:pathLst>
              <a:path extrusionOk="0" h="11481" w="11480">
                <a:moveTo>
                  <a:pt x="0" y="1"/>
                </a:moveTo>
                <a:lnTo>
                  <a:pt x="0" y="11480"/>
                </a:lnTo>
                <a:lnTo>
                  <a:pt x="11479" y="11480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7" name="Google Shape;1607;p32"/>
          <p:cNvSpPr/>
          <p:nvPr/>
        </p:nvSpPr>
        <p:spPr>
          <a:xfrm>
            <a:off x="371025" y="4041221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8" name="Google Shape;1608;p32"/>
          <p:cNvSpPr/>
          <p:nvPr/>
        </p:nvSpPr>
        <p:spPr>
          <a:xfrm>
            <a:off x="8406075" y="4408899"/>
            <a:ext cx="366901" cy="366933"/>
          </a:xfrm>
          <a:custGeom>
            <a:rect b="b" l="l" r="r" t="t"/>
            <a:pathLst>
              <a:path extrusionOk="0" h="11481" w="11480">
                <a:moveTo>
                  <a:pt x="0" y="1"/>
                </a:moveTo>
                <a:lnTo>
                  <a:pt x="0" y="11480"/>
                </a:lnTo>
                <a:lnTo>
                  <a:pt x="11479" y="11480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9" name="Google Shape;1609;p32"/>
          <p:cNvSpPr/>
          <p:nvPr/>
        </p:nvSpPr>
        <p:spPr>
          <a:xfrm>
            <a:off x="8406075" y="2571531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0" name="Google Shape;1610;p32"/>
          <p:cNvSpPr/>
          <p:nvPr/>
        </p:nvSpPr>
        <p:spPr>
          <a:xfrm>
            <a:off x="8406075" y="2204876"/>
            <a:ext cx="366901" cy="366933"/>
          </a:xfrm>
          <a:custGeom>
            <a:rect b="b" l="l" r="r" t="t"/>
            <a:pathLst>
              <a:path extrusionOk="0" h="11481" w="11480">
                <a:moveTo>
                  <a:pt x="0" y="1"/>
                </a:moveTo>
                <a:lnTo>
                  <a:pt x="0" y="11480"/>
                </a:lnTo>
                <a:lnTo>
                  <a:pt x="11479" y="11480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1" name="Google Shape;1611;p32"/>
          <p:cNvSpPr/>
          <p:nvPr/>
        </p:nvSpPr>
        <p:spPr>
          <a:xfrm>
            <a:off x="8406075" y="1101905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1"/>
                </a:moveTo>
                <a:lnTo>
                  <a:pt x="0" y="11513"/>
                </a:lnTo>
                <a:lnTo>
                  <a:pt x="11479" y="11513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2" name="Google Shape;1612;p32"/>
          <p:cNvSpPr/>
          <p:nvPr/>
        </p:nvSpPr>
        <p:spPr>
          <a:xfrm rot="5400000">
            <a:off x="8406125" y="964"/>
            <a:ext cx="366901" cy="366933"/>
          </a:xfrm>
          <a:custGeom>
            <a:rect b="b" l="l" r="r" t="t"/>
            <a:pathLst>
              <a:path extrusionOk="0" h="11481" w="11480">
                <a:moveTo>
                  <a:pt x="0" y="1"/>
                </a:moveTo>
                <a:lnTo>
                  <a:pt x="0" y="11480"/>
                </a:lnTo>
                <a:lnTo>
                  <a:pt x="11479" y="11480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3" name="Google Shape;1613;p32"/>
          <p:cNvSpPr/>
          <p:nvPr/>
        </p:nvSpPr>
        <p:spPr>
          <a:xfrm>
            <a:off x="8406075" y="1837229"/>
            <a:ext cx="366901" cy="367924"/>
          </a:xfrm>
          <a:custGeom>
            <a:rect b="b" l="l" r="r" t="t"/>
            <a:pathLst>
              <a:path extrusionOk="0" h="11512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4" name="Google Shape;1614;p32"/>
          <p:cNvSpPr/>
          <p:nvPr/>
        </p:nvSpPr>
        <p:spPr>
          <a:xfrm>
            <a:off x="8406075" y="2939209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5" name="Google Shape;1615;p32"/>
          <p:cNvSpPr/>
          <p:nvPr/>
        </p:nvSpPr>
        <p:spPr>
          <a:xfrm>
            <a:off x="8406075" y="4041221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6" name="Google Shape;1616;p32"/>
          <p:cNvSpPr/>
          <p:nvPr/>
        </p:nvSpPr>
        <p:spPr>
          <a:xfrm>
            <a:off x="8777100" y="2204876"/>
            <a:ext cx="366901" cy="366933"/>
          </a:xfrm>
          <a:custGeom>
            <a:rect b="b" l="l" r="r" t="t"/>
            <a:pathLst>
              <a:path extrusionOk="0" h="11481" w="11480">
                <a:moveTo>
                  <a:pt x="0" y="1"/>
                </a:moveTo>
                <a:lnTo>
                  <a:pt x="0" y="11480"/>
                </a:lnTo>
                <a:lnTo>
                  <a:pt x="11479" y="11480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7" name="Google Shape;1617;p32"/>
          <p:cNvSpPr/>
          <p:nvPr/>
        </p:nvSpPr>
        <p:spPr>
          <a:xfrm>
            <a:off x="8777100" y="3673543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8" name="Google Shape;1618;p32"/>
          <p:cNvSpPr/>
          <p:nvPr/>
        </p:nvSpPr>
        <p:spPr>
          <a:xfrm>
            <a:off x="8777100" y="3306887"/>
            <a:ext cx="366901" cy="366933"/>
          </a:xfrm>
          <a:custGeom>
            <a:rect b="b" l="l" r="r" t="t"/>
            <a:pathLst>
              <a:path extrusionOk="0" h="11481" w="11480">
                <a:moveTo>
                  <a:pt x="0" y="1"/>
                </a:moveTo>
                <a:lnTo>
                  <a:pt x="0" y="11480"/>
                </a:lnTo>
                <a:lnTo>
                  <a:pt x="11479" y="11480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9" name="Google Shape;1619;p32"/>
          <p:cNvSpPr/>
          <p:nvPr/>
        </p:nvSpPr>
        <p:spPr>
          <a:xfrm>
            <a:off x="8777100" y="1469583"/>
            <a:ext cx="366901" cy="367924"/>
          </a:xfrm>
          <a:custGeom>
            <a:rect b="b" l="l" r="r" t="t"/>
            <a:pathLst>
              <a:path extrusionOk="0" h="11512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0" name="Google Shape;1620;p32"/>
          <p:cNvSpPr/>
          <p:nvPr/>
        </p:nvSpPr>
        <p:spPr>
          <a:xfrm>
            <a:off x="8777100" y="1837229"/>
            <a:ext cx="366901" cy="367924"/>
          </a:xfrm>
          <a:custGeom>
            <a:rect b="b" l="l" r="r" t="t"/>
            <a:pathLst>
              <a:path extrusionOk="0" h="11512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1" name="Google Shape;1621;p32"/>
          <p:cNvSpPr/>
          <p:nvPr/>
        </p:nvSpPr>
        <p:spPr>
          <a:xfrm>
            <a:off x="8777100" y="2939209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2" name="Google Shape;1622;p32"/>
          <p:cNvSpPr/>
          <p:nvPr/>
        </p:nvSpPr>
        <p:spPr>
          <a:xfrm>
            <a:off x="8777100" y="4041221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3" name="Google Shape;1623;p32"/>
          <p:cNvSpPr/>
          <p:nvPr/>
        </p:nvSpPr>
        <p:spPr>
          <a:xfrm rot="5400000">
            <a:off x="2946632" y="-528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4" name="Google Shape;1624;p32"/>
          <p:cNvSpPr/>
          <p:nvPr/>
        </p:nvSpPr>
        <p:spPr>
          <a:xfrm rot="5400000">
            <a:off x="3313798" y="-17"/>
            <a:ext cx="366901" cy="366933"/>
          </a:xfrm>
          <a:custGeom>
            <a:rect b="b" l="l" r="r" t="t"/>
            <a:pathLst>
              <a:path extrusionOk="0" h="11481" w="11480">
                <a:moveTo>
                  <a:pt x="0" y="1"/>
                </a:moveTo>
                <a:lnTo>
                  <a:pt x="0" y="11480"/>
                </a:lnTo>
                <a:lnTo>
                  <a:pt x="11479" y="11480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5" name="Google Shape;1625;p32"/>
          <p:cNvSpPr/>
          <p:nvPr/>
        </p:nvSpPr>
        <p:spPr>
          <a:xfrm rot="5400000">
            <a:off x="4416258" y="-528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1"/>
                </a:moveTo>
                <a:lnTo>
                  <a:pt x="0" y="11513"/>
                </a:lnTo>
                <a:lnTo>
                  <a:pt x="11479" y="11513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6" name="Google Shape;1626;p32"/>
          <p:cNvSpPr/>
          <p:nvPr/>
        </p:nvSpPr>
        <p:spPr>
          <a:xfrm rot="5400000">
            <a:off x="1844620" y="-528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7" name="Google Shape;1627;p32"/>
          <p:cNvSpPr/>
          <p:nvPr/>
        </p:nvSpPr>
        <p:spPr>
          <a:xfrm rot="5400000">
            <a:off x="4048595" y="-512"/>
            <a:ext cx="366901" cy="367924"/>
          </a:xfrm>
          <a:custGeom>
            <a:rect b="b" l="l" r="r" t="t"/>
            <a:pathLst>
              <a:path extrusionOk="0" h="11512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8" name="Google Shape;1628;p32"/>
          <p:cNvSpPr/>
          <p:nvPr/>
        </p:nvSpPr>
        <p:spPr>
          <a:xfrm rot="10800000">
            <a:off x="5517710" y="33"/>
            <a:ext cx="366901" cy="366933"/>
          </a:xfrm>
          <a:custGeom>
            <a:rect b="b" l="l" r="r" t="t"/>
            <a:pathLst>
              <a:path extrusionOk="0" h="11481" w="11480">
                <a:moveTo>
                  <a:pt x="0" y="1"/>
                </a:moveTo>
                <a:lnTo>
                  <a:pt x="0" y="11480"/>
                </a:lnTo>
                <a:lnTo>
                  <a:pt x="11479" y="11480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9" name="Google Shape;1629;p32"/>
          <p:cNvSpPr/>
          <p:nvPr/>
        </p:nvSpPr>
        <p:spPr>
          <a:xfrm rot="10800000">
            <a:off x="5151087" y="33"/>
            <a:ext cx="366901" cy="366933"/>
          </a:xfrm>
          <a:custGeom>
            <a:rect b="b" l="l" r="r" t="t"/>
            <a:pathLst>
              <a:path extrusionOk="0" h="11481" w="11480">
                <a:moveTo>
                  <a:pt x="0" y="1"/>
                </a:moveTo>
                <a:lnTo>
                  <a:pt x="0" y="11480"/>
                </a:lnTo>
                <a:lnTo>
                  <a:pt x="11479" y="11480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0" name="Google Shape;1630;p32"/>
          <p:cNvSpPr/>
          <p:nvPr/>
        </p:nvSpPr>
        <p:spPr>
          <a:xfrm rot="5400000">
            <a:off x="4783936" y="-528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1"/>
                </a:moveTo>
                <a:lnTo>
                  <a:pt x="0" y="11513"/>
                </a:lnTo>
                <a:lnTo>
                  <a:pt x="11479" y="11513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1" name="Google Shape;1631;p32"/>
          <p:cNvSpPr/>
          <p:nvPr/>
        </p:nvSpPr>
        <p:spPr>
          <a:xfrm rot="5400000">
            <a:off x="2578953" y="-528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2" name="Google Shape;1632;p32"/>
          <p:cNvSpPr/>
          <p:nvPr/>
        </p:nvSpPr>
        <p:spPr>
          <a:xfrm rot="5400000">
            <a:off x="1109775" y="371008"/>
            <a:ext cx="366901" cy="366933"/>
          </a:xfrm>
          <a:custGeom>
            <a:rect b="b" l="l" r="r" t="t"/>
            <a:pathLst>
              <a:path extrusionOk="0" h="11481" w="11480">
                <a:moveTo>
                  <a:pt x="0" y="1"/>
                </a:moveTo>
                <a:lnTo>
                  <a:pt x="0" y="11480"/>
                </a:lnTo>
                <a:lnTo>
                  <a:pt x="11479" y="11480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3" name="Google Shape;1633;p32"/>
          <p:cNvSpPr/>
          <p:nvPr/>
        </p:nvSpPr>
        <p:spPr>
          <a:xfrm rot="5400000">
            <a:off x="1844620" y="370497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4" name="Google Shape;1634;p32"/>
          <p:cNvSpPr/>
          <p:nvPr/>
        </p:nvSpPr>
        <p:spPr>
          <a:xfrm rot="5400000">
            <a:off x="2211786" y="371008"/>
            <a:ext cx="366901" cy="366933"/>
          </a:xfrm>
          <a:custGeom>
            <a:rect b="b" l="l" r="r" t="t"/>
            <a:pathLst>
              <a:path extrusionOk="0" h="11481" w="11480">
                <a:moveTo>
                  <a:pt x="0" y="1"/>
                </a:moveTo>
                <a:lnTo>
                  <a:pt x="0" y="11480"/>
                </a:lnTo>
                <a:lnTo>
                  <a:pt x="11479" y="11480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5" name="Google Shape;1635;p32"/>
          <p:cNvSpPr/>
          <p:nvPr/>
        </p:nvSpPr>
        <p:spPr>
          <a:xfrm rot="10800000">
            <a:off x="5151087" y="371058"/>
            <a:ext cx="366901" cy="366933"/>
          </a:xfrm>
          <a:custGeom>
            <a:rect b="b" l="l" r="r" t="t"/>
            <a:pathLst>
              <a:path extrusionOk="0" h="11481" w="11480">
                <a:moveTo>
                  <a:pt x="0" y="1"/>
                </a:moveTo>
                <a:lnTo>
                  <a:pt x="0" y="11480"/>
                </a:lnTo>
                <a:lnTo>
                  <a:pt x="11479" y="11480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6" name="Google Shape;1636;p32"/>
          <p:cNvSpPr/>
          <p:nvPr/>
        </p:nvSpPr>
        <p:spPr>
          <a:xfrm rot="5400000">
            <a:off x="3680949" y="370513"/>
            <a:ext cx="366901" cy="367924"/>
          </a:xfrm>
          <a:custGeom>
            <a:rect b="b" l="l" r="r" t="t"/>
            <a:pathLst>
              <a:path extrusionOk="0" h="11512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7" name="Google Shape;1637;p32"/>
          <p:cNvSpPr/>
          <p:nvPr/>
        </p:nvSpPr>
        <p:spPr>
          <a:xfrm rot="5400000">
            <a:off x="2578953" y="370497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8" name="Google Shape;1638;p32"/>
          <p:cNvSpPr/>
          <p:nvPr/>
        </p:nvSpPr>
        <p:spPr>
          <a:xfrm rot="5400000">
            <a:off x="1476941" y="370497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9" name="Google Shape;1639;p32"/>
          <p:cNvSpPr/>
          <p:nvPr/>
        </p:nvSpPr>
        <p:spPr>
          <a:xfrm rot="5400000">
            <a:off x="3627125" y="4405483"/>
            <a:ext cx="366901" cy="366933"/>
          </a:xfrm>
          <a:custGeom>
            <a:rect b="b" l="l" r="r" t="t"/>
            <a:pathLst>
              <a:path extrusionOk="0" h="11481" w="11480">
                <a:moveTo>
                  <a:pt x="0" y="1"/>
                </a:moveTo>
                <a:lnTo>
                  <a:pt x="0" y="11480"/>
                </a:lnTo>
                <a:lnTo>
                  <a:pt x="11479" y="11480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0" name="Google Shape;1640;p32"/>
          <p:cNvSpPr/>
          <p:nvPr/>
        </p:nvSpPr>
        <p:spPr>
          <a:xfrm rot="5400000">
            <a:off x="5463982" y="4404972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1" name="Google Shape;1641;p32"/>
          <p:cNvSpPr/>
          <p:nvPr/>
        </p:nvSpPr>
        <p:spPr>
          <a:xfrm rot="5400000">
            <a:off x="5831148" y="4405483"/>
            <a:ext cx="366901" cy="366933"/>
          </a:xfrm>
          <a:custGeom>
            <a:rect b="b" l="l" r="r" t="t"/>
            <a:pathLst>
              <a:path extrusionOk="0" h="11481" w="11480">
                <a:moveTo>
                  <a:pt x="0" y="1"/>
                </a:moveTo>
                <a:lnTo>
                  <a:pt x="0" y="11480"/>
                </a:lnTo>
                <a:lnTo>
                  <a:pt x="11479" y="11480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2" name="Google Shape;1642;p32"/>
          <p:cNvSpPr/>
          <p:nvPr/>
        </p:nvSpPr>
        <p:spPr>
          <a:xfrm rot="5400000">
            <a:off x="6933608" y="4404972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1"/>
                </a:moveTo>
                <a:lnTo>
                  <a:pt x="0" y="11513"/>
                </a:lnTo>
                <a:lnTo>
                  <a:pt x="11479" y="11513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3" name="Google Shape;1643;p32"/>
          <p:cNvSpPr/>
          <p:nvPr/>
        </p:nvSpPr>
        <p:spPr>
          <a:xfrm rot="5400000">
            <a:off x="4729136" y="4405483"/>
            <a:ext cx="366901" cy="366933"/>
          </a:xfrm>
          <a:custGeom>
            <a:rect b="b" l="l" r="r" t="t"/>
            <a:pathLst>
              <a:path extrusionOk="0" h="11481" w="11480">
                <a:moveTo>
                  <a:pt x="0" y="1"/>
                </a:moveTo>
                <a:lnTo>
                  <a:pt x="0" y="11480"/>
                </a:lnTo>
                <a:lnTo>
                  <a:pt x="11479" y="11480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4" name="Google Shape;1644;p32"/>
          <p:cNvSpPr/>
          <p:nvPr/>
        </p:nvSpPr>
        <p:spPr>
          <a:xfrm rot="5400000">
            <a:off x="3259958" y="4405022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5" name="Google Shape;1645;p32"/>
          <p:cNvSpPr/>
          <p:nvPr/>
        </p:nvSpPr>
        <p:spPr>
          <a:xfrm rot="10800000">
            <a:off x="8035060" y="4405533"/>
            <a:ext cx="366901" cy="366933"/>
          </a:xfrm>
          <a:custGeom>
            <a:rect b="b" l="l" r="r" t="t"/>
            <a:pathLst>
              <a:path extrusionOk="0" h="11481" w="11480">
                <a:moveTo>
                  <a:pt x="0" y="1"/>
                </a:moveTo>
                <a:lnTo>
                  <a:pt x="0" y="11480"/>
                </a:lnTo>
                <a:lnTo>
                  <a:pt x="11479" y="11480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6" name="Google Shape;1646;p32"/>
          <p:cNvSpPr/>
          <p:nvPr/>
        </p:nvSpPr>
        <p:spPr>
          <a:xfrm rot="5400000">
            <a:off x="7301286" y="4404972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1"/>
                </a:moveTo>
                <a:lnTo>
                  <a:pt x="0" y="11513"/>
                </a:lnTo>
                <a:lnTo>
                  <a:pt x="11479" y="11513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7" name="Google Shape;1647;p32"/>
          <p:cNvSpPr/>
          <p:nvPr/>
        </p:nvSpPr>
        <p:spPr>
          <a:xfrm rot="5400000">
            <a:off x="6198299" y="4404988"/>
            <a:ext cx="366901" cy="367924"/>
          </a:xfrm>
          <a:custGeom>
            <a:rect b="b" l="l" r="r" t="t"/>
            <a:pathLst>
              <a:path extrusionOk="0" h="11512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8" name="Google Shape;1648;p32"/>
          <p:cNvSpPr/>
          <p:nvPr/>
        </p:nvSpPr>
        <p:spPr>
          <a:xfrm rot="5400000">
            <a:off x="3627125" y="4776508"/>
            <a:ext cx="366901" cy="366933"/>
          </a:xfrm>
          <a:custGeom>
            <a:rect b="b" l="l" r="r" t="t"/>
            <a:pathLst>
              <a:path extrusionOk="0" h="11481" w="11480">
                <a:moveTo>
                  <a:pt x="0" y="1"/>
                </a:moveTo>
                <a:lnTo>
                  <a:pt x="0" y="11480"/>
                </a:lnTo>
                <a:lnTo>
                  <a:pt x="11479" y="11480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9" name="Google Shape;1649;p32"/>
          <p:cNvSpPr/>
          <p:nvPr/>
        </p:nvSpPr>
        <p:spPr>
          <a:xfrm rot="5400000">
            <a:off x="5831148" y="4776508"/>
            <a:ext cx="366901" cy="366933"/>
          </a:xfrm>
          <a:custGeom>
            <a:rect b="b" l="l" r="r" t="t"/>
            <a:pathLst>
              <a:path extrusionOk="0" h="11481" w="11480">
                <a:moveTo>
                  <a:pt x="0" y="1"/>
                </a:moveTo>
                <a:lnTo>
                  <a:pt x="0" y="11480"/>
                </a:lnTo>
                <a:lnTo>
                  <a:pt x="11479" y="11480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0" name="Google Shape;1650;p32"/>
          <p:cNvSpPr/>
          <p:nvPr/>
        </p:nvSpPr>
        <p:spPr>
          <a:xfrm rot="5400000">
            <a:off x="6933608" y="4775997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1"/>
                </a:moveTo>
                <a:lnTo>
                  <a:pt x="0" y="11513"/>
                </a:lnTo>
                <a:lnTo>
                  <a:pt x="11479" y="11513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1" name="Google Shape;1651;p32"/>
          <p:cNvSpPr/>
          <p:nvPr/>
        </p:nvSpPr>
        <p:spPr>
          <a:xfrm rot="5400000">
            <a:off x="4361970" y="4775997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2" name="Google Shape;1652;p32"/>
          <p:cNvSpPr/>
          <p:nvPr/>
        </p:nvSpPr>
        <p:spPr>
          <a:xfrm rot="5400000">
            <a:off x="4729136" y="4776508"/>
            <a:ext cx="366901" cy="366933"/>
          </a:xfrm>
          <a:custGeom>
            <a:rect b="b" l="l" r="r" t="t"/>
            <a:pathLst>
              <a:path extrusionOk="0" h="11481" w="11480">
                <a:moveTo>
                  <a:pt x="0" y="1"/>
                </a:moveTo>
                <a:lnTo>
                  <a:pt x="0" y="11480"/>
                </a:lnTo>
                <a:lnTo>
                  <a:pt x="11479" y="11480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3" name="Google Shape;1653;p32"/>
          <p:cNvSpPr/>
          <p:nvPr/>
        </p:nvSpPr>
        <p:spPr>
          <a:xfrm rot="5400000">
            <a:off x="6565945" y="4776013"/>
            <a:ext cx="366901" cy="367924"/>
          </a:xfrm>
          <a:custGeom>
            <a:rect b="b" l="l" r="r" t="t"/>
            <a:pathLst>
              <a:path extrusionOk="0" h="11512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4" name="Google Shape;1654;p32"/>
          <p:cNvSpPr/>
          <p:nvPr/>
        </p:nvSpPr>
        <p:spPr>
          <a:xfrm rot="10800000">
            <a:off x="8035060" y="4776558"/>
            <a:ext cx="366901" cy="366933"/>
          </a:xfrm>
          <a:custGeom>
            <a:rect b="b" l="l" r="r" t="t"/>
            <a:pathLst>
              <a:path extrusionOk="0" h="11481" w="11480">
                <a:moveTo>
                  <a:pt x="0" y="1"/>
                </a:moveTo>
                <a:lnTo>
                  <a:pt x="0" y="11480"/>
                </a:lnTo>
                <a:lnTo>
                  <a:pt x="11479" y="11480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5" name="Google Shape;1655;p32"/>
          <p:cNvSpPr/>
          <p:nvPr/>
        </p:nvSpPr>
        <p:spPr>
          <a:xfrm rot="10800000">
            <a:off x="7668437" y="4776558"/>
            <a:ext cx="366901" cy="366933"/>
          </a:xfrm>
          <a:custGeom>
            <a:rect b="b" l="l" r="r" t="t"/>
            <a:pathLst>
              <a:path extrusionOk="0" h="11481" w="11480">
                <a:moveTo>
                  <a:pt x="0" y="1"/>
                </a:moveTo>
                <a:lnTo>
                  <a:pt x="0" y="11480"/>
                </a:lnTo>
                <a:lnTo>
                  <a:pt x="11479" y="11480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6" name="Google Shape;1656;p32"/>
          <p:cNvSpPr/>
          <p:nvPr/>
        </p:nvSpPr>
        <p:spPr>
          <a:xfrm rot="5400000">
            <a:off x="6198299" y="4776013"/>
            <a:ext cx="366901" cy="367924"/>
          </a:xfrm>
          <a:custGeom>
            <a:rect b="b" l="l" r="r" t="t"/>
            <a:pathLst>
              <a:path extrusionOk="0" h="11512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7" name="Google Shape;1657;p32"/>
          <p:cNvSpPr/>
          <p:nvPr/>
        </p:nvSpPr>
        <p:spPr>
          <a:xfrm rot="5400000">
            <a:off x="5096303" y="4775997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8" name="Google Shape;1658;p32"/>
          <p:cNvSpPr/>
          <p:nvPr/>
        </p:nvSpPr>
        <p:spPr>
          <a:xfrm rot="5400000">
            <a:off x="3994291" y="4775997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9" name="Google Shape;1659;p32"/>
          <p:cNvSpPr/>
          <p:nvPr/>
        </p:nvSpPr>
        <p:spPr>
          <a:xfrm rot="5400000">
            <a:off x="738212" y="734739"/>
            <a:ext cx="366901" cy="366933"/>
          </a:xfrm>
          <a:custGeom>
            <a:rect b="b" l="l" r="r" t="t"/>
            <a:pathLst>
              <a:path extrusionOk="0" h="11481" w="11480">
                <a:moveTo>
                  <a:pt x="0" y="1"/>
                </a:moveTo>
                <a:lnTo>
                  <a:pt x="0" y="11480"/>
                </a:lnTo>
                <a:lnTo>
                  <a:pt x="11479" y="11480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0" name="Google Shape;1660;p32"/>
          <p:cNvSpPr/>
          <p:nvPr/>
        </p:nvSpPr>
        <p:spPr>
          <a:xfrm rot="5400000">
            <a:off x="7299362" y="333262"/>
            <a:ext cx="366901" cy="366933"/>
          </a:xfrm>
          <a:custGeom>
            <a:rect b="b" l="l" r="r" t="t"/>
            <a:pathLst>
              <a:path extrusionOk="0" h="11481" w="11480">
                <a:moveTo>
                  <a:pt x="0" y="1"/>
                </a:moveTo>
                <a:lnTo>
                  <a:pt x="0" y="11480"/>
                </a:lnTo>
                <a:lnTo>
                  <a:pt x="11479" y="11480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1" name="Google Shape;1661;p32"/>
          <p:cNvSpPr/>
          <p:nvPr/>
        </p:nvSpPr>
        <p:spPr>
          <a:xfrm>
            <a:off x="7299313" y="699902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1"/>
                </a:moveTo>
                <a:lnTo>
                  <a:pt x="0" y="11513"/>
                </a:lnTo>
                <a:lnTo>
                  <a:pt x="11479" y="11513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2" name="Google Shape;1662;p32"/>
          <p:cNvSpPr/>
          <p:nvPr/>
        </p:nvSpPr>
        <p:spPr>
          <a:xfrm rot="5400000">
            <a:off x="7670387" y="-33361"/>
            <a:ext cx="366901" cy="366933"/>
          </a:xfrm>
          <a:custGeom>
            <a:rect b="b" l="l" r="r" t="t"/>
            <a:pathLst>
              <a:path extrusionOk="0" h="11481" w="11480">
                <a:moveTo>
                  <a:pt x="0" y="1"/>
                </a:moveTo>
                <a:lnTo>
                  <a:pt x="0" y="11480"/>
                </a:lnTo>
                <a:lnTo>
                  <a:pt x="11479" y="11480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3" name="Google Shape;1663;p32"/>
          <p:cNvSpPr/>
          <p:nvPr/>
        </p:nvSpPr>
        <p:spPr>
          <a:xfrm rot="5400000">
            <a:off x="7670387" y="333262"/>
            <a:ext cx="366901" cy="366933"/>
          </a:xfrm>
          <a:custGeom>
            <a:rect b="b" l="l" r="r" t="t"/>
            <a:pathLst>
              <a:path extrusionOk="0" h="11481" w="11480">
                <a:moveTo>
                  <a:pt x="0" y="1"/>
                </a:moveTo>
                <a:lnTo>
                  <a:pt x="0" y="11480"/>
                </a:lnTo>
                <a:lnTo>
                  <a:pt x="11479" y="11480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4" name="Google Shape;1664;p32"/>
          <p:cNvSpPr/>
          <p:nvPr/>
        </p:nvSpPr>
        <p:spPr>
          <a:xfrm rot="5400000">
            <a:off x="8037525" y="700414"/>
            <a:ext cx="366901" cy="366933"/>
          </a:xfrm>
          <a:custGeom>
            <a:rect b="b" l="l" r="r" t="t"/>
            <a:pathLst>
              <a:path extrusionOk="0" h="11481" w="11480">
                <a:moveTo>
                  <a:pt x="0" y="1"/>
                </a:moveTo>
                <a:lnTo>
                  <a:pt x="0" y="11480"/>
                </a:lnTo>
                <a:lnTo>
                  <a:pt x="11479" y="11480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10">
    <p:spTree>
      <p:nvGrpSpPr>
        <p:cNvPr id="1665" name="Shape 1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6" name="Google Shape;1666;p33"/>
          <p:cNvSpPr/>
          <p:nvPr/>
        </p:nvSpPr>
        <p:spPr>
          <a:xfrm>
            <a:off x="0" y="4408899"/>
            <a:ext cx="366901" cy="366933"/>
          </a:xfrm>
          <a:custGeom>
            <a:rect b="b" l="l" r="r" t="t"/>
            <a:pathLst>
              <a:path extrusionOk="0" h="11481" w="11480">
                <a:moveTo>
                  <a:pt x="0" y="1"/>
                </a:moveTo>
                <a:lnTo>
                  <a:pt x="0" y="11480"/>
                </a:lnTo>
                <a:lnTo>
                  <a:pt x="11479" y="11480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7" name="Google Shape;1667;p33"/>
          <p:cNvSpPr/>
          <p:nvPr/>
        </p:nvSpPr>
        <p:spPr>
          <a:xfrm>
            <a:off x="0" y="2571531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8" name="Google Shape;1668;p33"/>
          <p:cNvSpPr/>
          <p:nvPr/>
        </p:nvSpPr>
        <p:spPr>
          <a:xfrm>
            <a:off x="0" y="1469583"/>
            <a:ext cx="366901" cy="367924"/>
          </a:xfrm>
          <a:custGeom>
            <a:rect b="b" l="l" r="r" t="t"/>
            <a:pathLst>
              <a:path extrusionOk="0" h="11512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9" name="Google Shape;1669;p33"/>
          <p:cNvSpPr/>
          <p:nvPr/>
        </p:nvSpPr>
        <p:spPr>
          <a:xfrm>
            <a:off x="50" y="4775555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0" name="Google Shape;1670;p33"/>
          <p:cNvSpPr/>
          <p:nvPr/>
        </p:nvSpPr>
        <p:spPr>
          <a:xfrm rot="5400000">
            <a:off x="50" y="367587"/>
            <a:ext cx="366901" cy="366933"/>
          </a:xfrm>
          <a:custGeom>
            <a:rect b="b" l="l" r="r" t="t"/>
            <a:pathLst>
              <a:path extrusionOk="0" h="11481" w="11480">
                <a:moveTo>
                  <a:pt x="0" y="1"/>
                </a:moveTo>
                <a:lnTo>
                  <a:pt x="0" y="11480"/>
                </a:lnTo>
                <a:lnTo>
                  <a:pt x="11479" y="11480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1" name="Google Shape;1671;p33"/>
          <p:cNvSpPr/>
          <p:nvPr/>
        </p:nvSpPr>
        <p:spPr>
          <a:xfrm>
            <a:off x="0" y="734227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1"/>
                </a:moveTo>
                <a:lnTo>
                  <a:pt x="0" y="11513"/>
                </a:lnTo>
                <a:lnTo>
                  <a:pt x="11479" y="11513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2" name="Google Shape;1672;p33"/>
          <p:cNvSpPr/>
          <p:nvPr/>
        </p:nvSpPr>
        <p:spPr>
          <a:xfrm>
            <a:off x="0" y="1837229"/>
            <a:ext cx="366901" cy="367924"/>
          </a:xfrm>
          <a:custGeom>
            <a:rect b="b" l="l" r="r" t="t"/>
            <a:pathLst>
              <a:path extrusionOk="0" h="11512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3" name="Google Shape;1673;p33"/>
          <p:cNvSpPr/>
          <p:nvPr/>
        </p:nvSpPr>
        <p:spPr>
          <a:xfrm>
            <a:off x="0" y="2939209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4" name="Google Shape;1674;p33"/>
          <p:cNvSpPr/>
          <p:nvPr/>
        </p:nvSpPr>
        <p:spPr>
          <a:xfrm>
            <a:off x="371025" y="4408899"/>
            <a:ext cx="366901" cy="366933"/>
          </a:xfrm>
          <a:custGeom>
            <a:rect b="b" l="l" r="r" t="t"/>
            <a:pathLst>
              <a:path extrusionOk="0" h="11481" w="11480">
                <a:moveTo>
                  <a:pt x="0" y="1"/>
                </a:moveTo>
                <a:lnTo>
                  <a:pt x="0" y="11480"/>
                </a:lnTo>
                <a:lnTo>
                  <a:pt x="11479" y="11480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5" name="Google Shape;1675;p33"/>
          <p:cNvSpPr/>
          <p:nvPr/>
        </p:nvSpPr>
        <p:spPr>
          <a:xfrm>
            <a:off x="371025" y="2204876"/>
            <a:ext cx="366901" cy="366933"/>
          </a:xfrm>
          <a:custGeom>
            <a:rect b="b" l="l" r="r" t="t"/>
            <a:pathLst>
              <a:path extrusionOk="0" h="11481" w="11480">
                <a:moveTo>
                  <a:pt x="0" y="1"/>
                </a:moveTo>
                <a:lnTo>
                  <a:pt x="0" y="11480"/>
                </a:lnTo>
                <a:lnTo>
                  <a:pt x="11479" y="11480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6" name="Google Shape;1676;p33"/>
          <p:cNvSpPr/>
          <p:nvPr/>
        </p:nvSpPr>
        <p:spPr>
          <a:xfrm>
            <a:off x="371025" y="1101905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1"/>
                </a:moveTo>
                <a:lnTo>
                  <a:pt x="0" y="11513"/>
                </a:lnTo>
                <a:lnTo>
                  <a:pt x="11479" y="11513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7" name="Google Shape;1677;p33"/>
          <p:cNvSpPr/>
          <p:nvPr/>
        </p:nvSpPr>
        <p:spPr>
          <a:xfrm>
            <a:off x="371025" y="3673543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8" name="Google Shape;1678;p33"/>
          <p:cNvSpPr/>
          <p:nvPr/>
        </p:nvSpPr>
        <p:spPr>
          <a:xfrm>
            <a:off x="371025" y="3306887"/>
            <a:ext cx="366901" cy="366933"/>
          </a:xfrm>
          <a:custGeom>
            <a:rect b="b" l="l" r="r" t="t"/>
            <a:pathLst>
              <a:path extrusionOk="0" h="11481" w="11480">
                <a:moveTo>
                  <a:pt x="0" y="1"/>
                </a:moveTo>
                <a:lnTo>
                  <a:pt x="0" y="11480"/>
                </a:lnTo>
                <a:lnTo>
                  <a:pt x="11479" y="11480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9" name="Google Shape;1679;p33"/>
          <p:cNvSpPr/>
          <p:nvPr/>
        </p:nvSpPr>
        <p:spPr>
          <a:xfrm rot="5400000">
            <a:off x="371075" y="964"/>
            <a:ext cx="366901" cy="366933"/>
          </a:xfrm>
          <a:custGeom>
            <a:rect b="b" l="l" r="r" t="t"/>
            <a:pathLst>
              <a:path extrusionOk="0" h="11481" w="11480">
                <a:moveTo>
                  <a:pt x="0" y="1"/>
                </a:moveTo>
                <a:lnTo>
                  <a:pt x="0" y="11480"/>
                </a:lnTo>
                <a:lnTo>
                  <a:pt x="11479" y="11480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0" name="Google Shape;1680;p33"/>
          <p:cNvSpPr/>
          <p:nvPr/>
        </p:nvSpPr>
        <p:spPr>
          <a:xfrm>
            <a:off x="371025" y="734227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1"/>
                </a:moveTo>
                <a:lnTo>
                  <a:pt x="0" y="11513"/>
                </a:lnTo>
                <a:lnTo>
                  <a:pt x="11479" y="11513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1" name="Google Shape;1681;p33"/>
          <p:cNvSpPr/>
          <p:nvPr/>
        </p:nvSpPr>
        <p:spPr>
          <a:xfrm>
            <a:off x="8406000" y="3306887"/>
            <a:ext cx="366901" cy="366933"/>
          </a:xfrm>
          <a:custGeom>
            <a:rect b="b" l="l" r="r" t="t"/>
            <a:pathLst>
              <a:path extrusionOk="0" h="11481" w="11480">
                <a:moveTo>
                  <a:pt x="0" y="1"/>
                </a:moveTo>
                <a:lnTo>
                  <a:pt x="0" y="11480"/>
                </a:lnTo>
                <a:lnTo>
                  <a:pt x="11479" y="11480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2" name="Google Shape;1682;p33"/>
          <p:cNvSpPr/>
          <p:nvPr/>
        </p:nvSpPr>
        <p:spPr>
          <a:xfrm>
            <a:off x="8406000" y="1469583"/>
            <a:ext cx="366901" cy="367924"/>
          </a:xfrm>
          <a:custGeom>
            <a:rect b="b" l="l" r="r" t="t"/>
            <a:pathLst>
              <a:path extrusionOk="0" h="11512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3" name="Google Shape;1683;p33"/>
          <p:cNvSpPr/>
          <p:nvPr/>
        </p:nvSpPr>
        <p:spPr>
          <a:xfrm rot="5400000">
            <a:off x="8406050" y="964"/>
            <a:ext cx="366901" cy="366933"/>
          </a:xfrm>
          <a:custGeom>
            <a:rect b="b" l="l" r="r" t="t"/>
            <a:pathLst>
              <a:path extrusionOk="0" h="11481" w="11480">
                <a:moveTo>
                  <a:pt x="0" y="1"/>
                </a:moveTo>
                <a:lnTo>
                  <a:pt x="0" y="11480"/>
                </a:lnTo>
                <a:lnTo>
                  <a:pt x="11479" y="11480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4" name="Google Shape;1684;p33"/>
          <p:cNvSpPr/>
          <p:nvPr/>
        </p:nvSpPr>
        <p:spPr>
          <a:xfrm>
            <a:off x="8406000" y="1837229"/>
            <a:ext cx="366901" cy="367924"/>
          </a:xfrm>
          <a:custGeom>
            <a:rect b="b" l="l" r="r" t="t"/>
            <a:pathLst>
              <a:path extrusionOk="0" h="11512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5" name="Google Shape;1685;p33"/>
          <p:cNvSpPr/>
          <p:nvPr/>
        </p:nvSpPr>
        <p:spPr>
          <a:xfrm>
            <a:off x="8406000" y="4041221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6" name="Google Shape;1686;p33"/>
          <p:cNvSpPr/>
          <p:nvPr/>
        </p:nvSpPr>
        <p:spPr>
          <a:xfrm>
            <a:off x="8777025" y="4408899"/>
            <a:ext cx="366901" cy="366933"/>
          </a:xfrm>
          <a:custGeom>
            <a:rect b="b" l="l" r="r" t="t"/>
            <a:pathLst>
              <a:path extrusionOk="0" h="11481" w="11480">
                <a:moveTo>
                  <a:pt x="0" y="1"/>
                </a:moveTo>
                <a:lnTo>
                  <a:pt x="0" y="11480"/>
                </a:lnTo>
                <a:lnTo>
                  <a:pt x="11479" y="11480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7" name="Google Shape;1687;p33"/>
          <p:cNvSpPr/>
          <p:nvPr/>
        </p:nvSpPr>
        <p:spPr>
          <a:xfrm>
            <a:off x="8777025" y="2571531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8" name="Google Shape;1688;p33"/>
          <p:cNvSpPr/>
          <p:nvPr/>
        </p:nvSpPr>
        <p:spPr>
          <a:xfrm>
            <a:off x="8777025" y="2204876"/>
            <a:ext cx="366901" cy="366933"/>
          </a:xfrm>
          <a:custGeom>
            <a:rect b="b" l="l" r="r" t="t"/>
            <a:pathLst>
              <a:path extrusionOk="0" h="11481" w="11480">
                <a:moveTo>
                  <a:pt x="0" y="1"/>
                </a:moveTo>
                <a:lnTo>
                  <a:pt x="0" y="11480"/>
                </a:lnTo>
                <a:lnTo>
                  <a:pt x="11479" y="11480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9" name="Google Shape;1689;p33"/>
          <p:cNvSpPr/>
          <p:nvPr/>
        </p:nvSpPr>
        <p:spPr>
          <a:xfrm>
            <a:off x="8777025" y="1101905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1"/>
                </a:moveTo>
                <a:lnTo>
                  <a:pt x="0" y="11513"/>
                </a:lnTo>
                <a:lnTo>
                  <a:pt x="11479" y="11513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0" name="Google Shape;1690;p33"/>
          <p:cNvSpPr/>
          <p:nvPr/>
        </p:nvSpPr>
        <p:spPr>
          <a:xfrm>
            <a:off x="8777025" y="3673543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1" name="Google Shape;1691;p33"/>
          <p:cNvSpPr/>
          <p:nvPr/>
        </p:nvSpPr>
        <p:spPr>
          <a:xfrm>
            <a:off x="8777075" y="4775555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2" name="Google Shape;1692;p33"/>
          <p:cNvSpPr/>
          <p:nvPr/>
        </p:nvSpPr>
        <p:spPr>
          <a:xfrm>
            <a:off x="8777025" y="1837229"/>
            <a:ext cx="366901" cy="367924"/>
          </a:xfrm>
          <a:custGeom>
            <a:rect b="b" l="l" r="r" t="t"/>
            <a:pathLst>
              <a:path extrusionOk="0" h="11512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3" name="Google Shape;1693;p33"/>
          <p:cNvSpPr/>
          <p:nvPr/>
        </p:nvSpPr>
        <p:spPr>
          <a:xfrm>
            <a:off x="8777025" y="2939209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4" name="Google Shape;1694;p33"/>
          <p:cNvSpPr/>
          <p:nvPr/>
        </p:nvSpPr>
        <p:spPr>
          <a:xfrm>
            <a:off x="737925" y="1102912"/>
            <a:ext cx="366901" cy="366933"/>
          </a:xfrm>
          <a:custGeom>
            <a:rect b="b" l="l" r="r" t="t"/>
            <a:pathLst>
              <a:path extrusionOk="0" h="11481" w="11480">
                <a:moveTo>
                  <a:pt x="0" y="1"/>
                </a:moveTo>
                <a:lnTo>
                  <a:pt x="0" y="11480"/>
                </a:lnTo>
                <a:lnTo>
                  <a:pt x="11479" y="11480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5" name="Google Shape;1695;p33"/>
          <p:cNvSpPr/>
          <p:nvPr/>
        </p:nvSpPr>
        <p:spPr>
          <a:xfrm rot="5400000">
            <a:off x="742517" y="4408372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6" name="Google Shape;1696;p33"/>
          <p:cNvSpPr/>
          <p:nvPr/>
        </p:nvSpPr>
        <p:spPr>
          <a:xfrm rot="5400000">
            <a:off x="742517" y="4775272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7" name="Google Shape;1697;p33"/>
          <p:cNvSpPr/>
          <p:nvPr/>
        </p:nvSpPr>
        <p:spPr>
          <a:xfrm rot="5400000">
            <a:off x="1109919" y="4779433"/>
            <a:ext cx="366901" cy="366933"/>
          </a:xfrm>
          <a:custGeom>
            <a:rect b="b" l="l" r="r" t="t"/>
            <a:pathLst>
              <a:path extrusionOk="0" h="11481" w="11480">
                <a:moveTo>
                  <a:pt x="0" y="1"/>
                </a:moveTo>
                <a:lnTo>
                  <a:pt x="0" y="11480"/>
                </a:lnTo>
                <a:lnTo>
                  <a:pt x="11479" y="11480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8" name="Google Shape;1698;p33"/>
          <p:cNvSpPr/>
          <p:nvPr/>
        </p:nvSpPr>
        <p:spPr>
          <a:xfrm rot="5400000">
            <a:off x="1844192" y="4775272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9" name="Google Shape;1699;p33"/>
          <p:cNvSpPr/>
          <p:nvPr/>
        </p:nvSpPr>
        <p:spPr>
          <a:xfrm rot="5400000">
            <a:off x="2211594" y="4408896"/>
            <a:ext cx="366901" cy="366933"/>
          </a:xfrm>
          <a:custGeom>
            <a:rect b="b" l="l" r="r" t="t"/>
            <a:pathLst>
              <a:path extrusionOk="0" h="11481" w="11480">
                <a:moveTo>
                  <a:pt x="0" y="1"/>
                </a:moveTo>
                <a:lnTo>
                  <a:pt x="0" y="11480"/>
                </a:lnTo>
                <a:lnTo>
                  <a:pt x="11479" y="11480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0" name="Google Shape;1700;p33"/>
          <p:cNvSpPr/>
          <p:nvPr/>
        </p:nvSpPr>
        <p:spPr>
          <a:xfrm rot="5400000">
            <a:off x="742100" y="964"/>
            <a:ext cx="366901" cy="366933"/>
          </a:xfrm>
          <a:custGeom>
            <a:rect b="b" l="l" r="r" t="t"/>
            <a:pathLst>
              <a:path extrusionOk="0" h="11481" w="11480">
                <a:moveTo>
                  <a:pt x="0" y="1"/>
                </a:moveTo>
                <a:lnTo>
                  <a:pt x="0" y="11480"/>
                </a:lnTo>
                <a:lnTo>
                  <a:pt x="11479" y="11480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1" name="Google Shape;1701;p33"/>
          <p:cNvSpPr/>
          <p:nvPr/>
        </p:nvSpPr>
        <p:spPr>
          <a:xfrm rot="5400000">
            <a:off x="5402463" y="444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2" name="Google Shape;1702;p33"/>
          <p:cNvSpPr/>
          <p:nvPr/>
        </p:nvSpPr>
        <p:spPr>
          <a:xfrm rot="5400000">
            <a:off x="5769630" y="367581"/>
            <a:ext cx="366901" cy="366933"/>
          </a:xfrm>
          <a:custGeom>
            <a:rect b="b" l="l" r="r" t="t"/>
            <a:pathLst>
              <a:path extrusionOk="0" h="11481" w="11480">
                <a:moveTo>
                  <a:pt x="0" y="1"/>
                </a:moveTo>
                <a:lnTo>
                  <a:pt x="0" y="11480"/>
                </a:lnTo>
                <a:lnTo>
                  <a:pt x="11479" y="11480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3" name="Google Shape;1703;p33"/>
          <p:cNvSpPr/>
          <p:nvPr/>
        </p:nvSpPr>
        <p:spPr>
          <a:xfrm rot="5400000">
            <a:off x="6136781" y="460"/>
            <a:ext cx="366901" cy="367924"/>
          </a:xfrm>
          <a:custGeom>
            <a:rect b="b" l="l" r="r" t="t"/>
            <a:pathLst>
              <a:path extrusionOk="0" h="11512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4" name="Google Shape;1704;p33"/>
          <p:cNvSpPr/>
          <p:nvPr/>
        </p:nvSpPr>
        <p:spPr>
          <a:xfrm rot="5400000">
            <a:off x="5034785" y="444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5" name="Google Shape;1705;p33"/>
          <p:cNvSpPr/>
          <p:nvPr/>
        </p:nvSpPr>
        <p:spPr>
          <a:xfrm rot="5400000">
            <a:off x="6136781" y="367085"/>
            <a:ext cx="366901" cy="367924"/>
          </a:xfrm>
          <a:custGeom>
            <a:rect b="b" l="l" r="r" t="t"/>
            <a:pathLst>
              <a:path extrusionOk="0" h="11512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6" name="Google Shape;1706;p33"/>
          <p:cNvSpPr/>
          <p:nvPr/>
        </p:nvSpPr>
        <p:spPr>
          <a:xfrm>
            <a:off x="8406000" y="4775555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7" name="Google Shape;1707;p33"/>
          <p:cNvSpPr/>
          <p:nvPr/>
        </p:nvSpPr>
        <p:spPr>
          <a:xfrm>
            <a:off x="8039100" y="4775555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8" name="Google Shape;1708;p33"/>
          <p:cNvSpPr/>
          <p:nvPr/>
        </p:nvSpPr>
        <p:spPr>
          <a:xfrm>
            <a:off x="7668025" y="4775555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9" name="Google Shape;1709;p33"/>
          <p:cNvSpPr/>
          <p:nvPr/>
        </p:nvSpPr>
        <p:spPr>
          <a:xfrm>
            <a:off x="8039100" y="4415455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0" name="Google Shape;1710;p33"/>
          <p:cNvSpPr/>
          <p:nvPr/>
        </p:nvSpPr>
        <p:spPr>
          <a:xfrm rot="5400000">
            <a:off x="8036238" y="369069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1" name="Google Shape;1711;p33"/>
          <p:cNvSpPr/>
          <p:nvPr/>
        </p:nvSpPr>
        <p:spPr>
          <a:xfrm rot="5400000">
            <a:off x="8403405" y="736206"/>
            <a:ext cx="366901" cy="366933"/>
          </a:xfrm>
          <a:custGeom>
            <a:rect b="b" l="l" r="r" t="t"/>
            <a:pathLst>
              <a:path extrusionOk="0" h="11481" w="11480">
                <a:moveTo>
                  <a:pt x="0" y="1"/>
                </a:moveTo>
                <a:lnTo>
                  <a:pt x="0" y="11480"/>
                </a:lnTo>
                <a:lnTo>
                  <a:pt x="11479" y="11480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2" name="Google Shape;1712;p33"/>
          <p:cNvSpPr/>
          <p:nvPr/>
        </p:nvSpPr>
        <p:spPr>
          <a:xfrm rot="5400000">
            <a:off x="8770556" y="369085"/>
            <a:ext cx="366901" cy="367924"/>
          </a:xfrm>
          <a:custGeom>
            <a:rect b="b" l="l" r="r" t="t"/>
            <a:pathLst>
              <a:path extrusionOk="0" h="11512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3" name="Google Shape;1713;p33"/>
          <p:cNvSpPr/>
          <p:nvPr/>
        </p:nvSpPr>
        <p:spPr>
          <a:xfrm rot="5400000">
            <a:off x="7668560" y="369069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4" name="Google Shape;1714;p33"/>
          <p:cNvSpPr/>
          <p:nvPr/>
        </p:nvSpPr>
        <p:spPr>
          <a:xfrm rot="5400000">
            <a:off x="8770556" y="735710"/>
            <a:ext cx="366901" cy="367924"/>
          </a:xfrm>
          <a:custGeom>
            <a:rect b="b" l="l" r="r" t="t"/>
            <a:pathLst>
              <a:path extrusionOk="0" h="11512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5" name="Google Shape;1715;p33"/>
          <p:cNvSpPr/>
          <p:nvPr/>
        </p:nvSpPr>
        <p:spPr>
          <a:xfrm rot="5400000">
            <a:off x="7300585" y="735694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5"/>
          <p:cNvSpPr txBox="1"/>
          <p:nvPr>
            <p:ph type="title"/>
          </p:nvPr>
        </p:nvSpPr>
        <p:spPr>
          <a:xfrm>
            <a:off x="1100700" y="445025"/>
            <a:ext cx="6942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5" name="Google Shape;175;p5"/>
          <p:cNvSpPr/>
          <p:nvPr/>
        </p:nvSpPr>
        <p:spPr>
          <a:xfrm>
            <a:off x="-24775" y="2571531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5"/>
          <p:cNvSpPr/>
          <p:nvPr/>
        </p:nvSpPr>
        <p:spPr>
          <a:xfrm>
            <a:off x="-24775" y="3673543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5"/>
          <p:cNvSpPr/>
          <p:nvPr/>
        </p:nvSpPr>
        <p:spPr>
          <a:xfrm>
            <a:off x="-24775" y="3306887"/>
            <a:ext cx="366901" cy="366933"/>
          </a:xfrm>
          <a:custGeom>
            <a:rect b="b" l="l" r="r" t="t"/>
            <a:pathLst>
              <a:path extrusionOk="0" h="11481" w="11480">
                <a:moveTo>
                  <a:pt x="0" y="1"/>
                </a:moveTo>
                <a:lnTo>
                  <a:pt x="0" y="11480"/>
                </a:lnTo>
                <a:lnTo>
                  <a:pt x="11479" y="11480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5"/>
          <p:cNvSpPr/>
          <p:nvPr/>
        </p:nvSpPr>
        <p:spPr>
          <a:xfrm>
            <a:off x="-24775" y="1469583"/>
            <a:ext cx="366901" cy="367924"/>
          </a:xfrm>
          <a:custGeom>
            <a:rect b="b" l="l" r="r" t="t"/>
            <a:pathLst>
              <a:path extrusionOk="0" h="11512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5"/>
          <p:cNvSpPr/>
          <p:nvPr/>
        </p:nvSpPr>
        <p:spPr>
          <a:xfrm>
            <a:off x="-24725" y="4775555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5"/>
          <p:cNvSpPr/>
          <p:nvPr/>
        </p:nvSpPr>
        <p:spPr>
          <a:xfrm rot="5400000">
            <a:off x="-24725" y="367587"/>
            <a:ext cx="366901" cy="366933"/>
          </a:xfrm>
          <a:custGeom>
            <a:rect b="b" l="l" r="r" t="t"/>
            <a:pathLst>
              <a:path extrusionOk="0" h="11481" w="11480">
                <a:moveTo>
                  <a:pt x="0" y="1"/>
                </a:moveTo>
                <a:lnTo>
                  <a:pt x="0" y="11480"/>
                </a:lnTo>
                <a:lnTo>
                  <a:pt x="11479" y="11480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5"/>
          <p:cNvSpPr/>
          <p:nvPr/>
        </p:nvSpPr>
        <p:spPr>
          <a:xfrm>
            <a:off x="-24775" y="734227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1"/>
                </a:moveTo>
                <a:lnTo>
                  <a:pt x="0" y="11513"/>
                </a:lnTo>
                <a:lnTo>
                  <a:pt x="11479" y="11513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5"/>
          <p:cNvSpPr/>
          <p:nvPr/>
        </p:nvSpPr>
        <p:spPr>
          <a:xfrm>
            <a:off x="-24775" y="1837229"/>
            <a:ext cx="366901" cy="367924"/>
          </a:xfrm>
          <a:custGeom>
            <a:rect b="b" l="l" r="r" t="t"/>
            <a:pathLst>
              <a:path extrusionOk="0" h="11512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5"/>
          <p:cNvSpPr/>
          <p:nvPr/>
        </p:nvSpPr>
        <p:spPr>
          <a:xfrm>
            <a:off x="-24775" y="2939209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5"/>
          <p:cNvSpPr/>
          <p:nvPr/>
        </p:nvSpPr>
        <p:spPr>
          <a:xfrm>
            <a:off x="-24775" y="4041221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5"/>
          <p:cNvSpPr/>
          <p:nvPr/>
        </p:nvSpPr>
        <p:spPr>
          <a:xfrm>
            <a:off x="346250" y="4408899"/>
            <a:ext cx="366901" cy="366933"/>
          </a:xfrm>
          <a:custGeom>
            <a:rect b="b" l="l" r="r" t="t"/>
            <a:pathLst>
              <a:path extrusionOk="0" h="11481" w="11480">
                <a:moveTo>
                  <a:pt x="0" y="1"/>
                </a:moveTo>
                <a:lnTo>
                  <a:pt x="0" y="11480"/>
                </a:lnTo>
                <a:lnTo>
                  <a:pt x="11479" y="11480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5"/>
          <p:cNvSpPr/>
          <p:nvPr/>
        </p:nvSpPr>
        <p:spPr>
          <a:xfrm>
            <a:off x="346250" y="2204876"/>
            <a:ext cx="366901" cy="366933"/>
          </a:xfrm>
          <a:custGeom>
            <a:rect b="b" l="l" r="r" t="t"/>
            <a:pathLst>
              <a:path extrusionOk="0" h="11481" w="11480">
                <a:moveTo>
                  <a:pt x="0" y="1"/>
                </a:moveTo>
                <a:lnTo>
                  <a:pt x="0" y="11480"/>
                </a:lnTo>
                <a:lnTo>
                  <a:pt x="11479" y="11480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5"/>
          <p:cNvSpPr/>
          <p:nvPr/>
        </p:nvSpPr>
        <p:spPr>
          <a:xfrm>
            <a:off x="346250" y="1101905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1"/>
                </a:moveTo>
                <a:lnTo>
                  <a:pt x="0" y="11513"/>
                </a:lnTo>
                <a:lnTo>
                  <a:pt x="11479" y="11513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5"/>
          <p:cNvSpPr/>
          <p:nvPr/>
        </p:nvSpPr>
        <p:spPr>
          <a:xfrm>
            <a:off x="346250" y="3673543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5"/>
          <p:cNvSpPr/>
          <p:nvPr/>
        </p:nvSpPr>
        <p:spPr>
          <a:xfrm>
            <a:off x="346300" y="4775555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5"/>
          <p:cNvSpPr/>
          <p:nvPr/>
        </p:nvSpPr>
        <p:spPr>
          <a:xfrm rot="5400000">
            <a:off x="346300" y="964"/>
            <a:ext cx="366901" cy="366933"/>
          </a:xfrm>
          <a:custGeom>
            <a:rect b="b" l="l" r="r" t="t"/>
            <a:pathLst>
              <a:path extrusionOk="0" h="11481" w="11480">
                <a:moveTo>
                  <a:pt x="0" y="1"/>
                </a:moveTo>
                <a:lnTo>
                  <a:pt x="0" y="11480"/>
                </a:lnTo>
                <a:lnTo>
                  <a:pt x="11479" y="11480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5"/>
          <p:cNvSpPr/>
          <p:nvPr/>
        </p:nvSpPr>
        <p:spPr>
          <a:xfrm>
            <a:off x="346250" y="734227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1"/>
                </a:moveTo>
                <a:lnTo>
                  <a:pt x="0" y="11513"/>
                </a:lnTo>
                <a:lnTo>
                  <a:pt x="11479" y="11513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5"/>
          <p:cNvSpPr/>
          <p:nvPr/>
        </p:nvSpPr>
        <p:spPr>
          <a:xfrm>
            <a:off x="346250" y="1837229"/>
            <a:ext cx="366901" cy="367924"/>
          </a:xfrm>
          <a:custGeom>
            <a:rect b="b" l="l" r="r" t="t"/>
            <a:pathLst>
              <a:path extrusionOk="0" h="11512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5"/>
          <p:cNvSpPr/>
          <p:nvPr/>
        </p:nvSpPr>
        <p:spPr>
          <a:xfrm>
            <a:off x="346250" y="2939209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5"/>
          <p:cNvSpPr/>
          <p:nvPr/>
        </p:nvSpPr>
        <p:spPr>
          <a:xfrm>
            <a:off x="8430775" y="2571531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5"/>
          <p:cNvSpPr/>
          <p:nvPr/>
        </p:nvSpPr>
        <p:spPr>
          <a:xfrm>
            <a:off x="8430775" y="2204876"/>
            <a:ext cx="366901" cy="366933"/>
          </a:xfrm>
          <a:custGeom>
            <a:rect b="b" l="l" r="r" t="t"/>
            <a:pathLst>
              <a:path extrusionOk="0" h="11481" w="11480">
                <a:moveTo>
                  <a:pt x="0" y="1"/>
                </a:moveTo>
                <a:lnTo>
                  <a:pt x="0" y="11480"/>
                </a:lnTo>
                <a:lnTo>
                  <a:pt x="11479" y="11480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5"/>
          <p:cNvSpPr/>
          <p:nvPr/>
        </p:nvSpPr>
        <p:spPr>
          <a:xfrm>
            <a:off x="8430775" y="1101905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1"/>
                </a:moveTo>
                <a:lnTo>
                  <a:pt x="0" y="11513"/>
                </a:lnTo>
                <a:lnTo>
                  <a:pt x="11479" y="11513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5"/>
          <p:cNvSpPr/>
          <p:nvPr/>
        </p:nvSpPr>
        <p:spPr>
          <a:xfrm>
            <a:off x="8430775" y="3673543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5"/>
          <p:cNvSpPr/>
          <p:nvPr/>
        </p:nvSpPr>
        <p:spPr>
          <a:xfrm>
            <a:off x="8430775" y="1469583"/>
            <a:ext cx="366901" cy="367924"/>
          </a:xfrm>
          <a:custGeom>
            <a:rect b="b" l="l" r="r" t="t"/>
            <a:pathLst>
              <a:path extrusionOk="0" h="11512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5"/>
          <p:cNvSpPr/>
          <p:nvPr/>
        </p:nvSpPr>
        <p:spPr>
          <a:xfrm>
            <a:off x="8430825" y="4775555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5"/>
          <p:cNvSpPr/>
          <p:nvPr/>
        </p:nvSpPr>
        <p:spPr>
          <a:xfrm>
            <a:off x="8430775" y="2939209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5"/>
          <p:cNvSpPr/>
          <p:nvPr/>
        </p:nvSpPr>
        <p:spPr>
          <a:xfrm>
            <a:off x="8430775" y="4041221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5"/>
          <p:cNvSpPr/>
          <p:nvPr/>
        </p:nvSpPr>
        <p:spPr>
          <a:xfrm>
            <a:off x="8801800" y="4408899"/>
            <a:ext cx="366901" cy="366933"/>
          </a:xfrm>
          <a:custGeom>
            <a:rect b="b" l="l" r="r" t="t"/>
            <a:pathLst>
              <a:path extrusionOk="0" h="11481" w="11480">
                <a:moveTo>
                  <a:pt x="0" y="1"/>
                </a:moveTo>
                <a:lnTo>
                  <a:pt x="0" y="11480"/>
                </a:lnTo>
                <a:lnTo>
                  <a:pt x="11479" y="11480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5"/>
          <p:cNvSpPr/>
          <p:nvPr/>
        </p:nvSpPr>
        <p:spPr>
          <a:xfrm>
            <a:off x="8801800" y="2571531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5"/>
          <p:cNvSpPr/>
          <p:nvPr/>
        </p:nvSpPr>
        <p:spPr>
          <a:xfrm>
            <a:off x="8801800" y="3673543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5"/>
          <p:cNvSpPr/>
          <p:nvPr/>
        </p:nvSpPr>
        <p:spPr>
          <a:xfrm>
            <a:off x="8801800" y="3306887"/>
            <a:ext cx="366901" cy="366933"/>
          </a:xfrm>
          <a:custGeom>
            <a:rect b="b" l="l" r="r" t="t"/>
            <a:pathLst>
              <a:path extrusionOk="0" h="11481" w="11480">
                <a:moveTo>
                  <a:pt x="0" y="1"/>
                </a:moveTo>
                <a:lnTo>
                  <a:pt x="0" y="11480"/>
                </a:lnTo>
                <a:lnTo>
                  <a:pt x="11479" y="11480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5"/>
          <p:cNvSpPr/>
          <p:nvPr/>
        </p:nvSpPr>
        <p:spPr>
          <a:xfrm>
            <a:off x="8801850" y="4775555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5"/>
          <p:cNvSpPr/>
          <p:nvPr/>
        </p:nvSpPr>
        <p:spPr>
          <a:xfrm>
            <a:off x="8801800" y="1837229"/>
            <a:ext cx="366901" cy="367924"/>
          </a:xfrm>
          <a:custGeom>
            <a:rect b="b" l="l" r="r" t="t"/>
            <a:pathLst>
              <a:path extrusionOk="0" h="11512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5"/>
          <p:cNvSpPr/>
          <p:nvPr/>
        </p:nvSpPr>
        <p:spPr>
          <a:xfrm rot="5400000">
            <a:off x="5140257" y="979"/>
            <a:ext cx="366901" cy="366901"/>
          </a:xfrm>
          <a:custGeom>
            <a:rect b="b" l="l" r="r" t="t"/>
            <a:pathLst>
              <a:path extrusionOk="0" h="11480" w="11480">
                <a:moveTo>
                  <a:pt x="0" y="0"/>
                </a:moveTo>
                <a:lnTo>
                  <a:pt x="0" y="11480"/>
                </a:lnTo>
                <a:lnTo>
                  <a:pt x="11479" y="11480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5"/>
          <p:cNvSpPr/>
          <p:nvPr/>
        </p:nvSpPr>
        <p:spPr>
          <a:xfrm rot="5400000">
            <a:off x="5507643" y="451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5"/>
          <p:cNvSpPr/>
          <p:nvPr/>
        </p:nvSpPr>
        <p:spPr>
          <a:xfrm rot="5400000">
            <a:off x="5875029" y="979"/>
            <a:ext cx="366901" cy="366901"/>
          </a:xfrm>
          <a:custGeom>
            <a:rect b="b" l="l" r="r" t="t"/>
            <a:pathLst>
              <a:path extrusionOk="0" h="11480" w="11480">
                <a:moveTo>
                  <a:pt x="0" y="0"/>
                </a:moveTo>
                <a:lnTo>
                  <a:pt x="0" y="11479"/>
                </a:lnTo>
                <a:lnTo>
                  <a:pt x="11479" y="11479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5"/>
          <p:cNvSpPr/>
          <p:nvPr/>
        </p:nvSpPr>
        <p:spPr>
          <a:xfrm rot="5400000">
            <a:off x="4772871" y="367351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1"/>
                </a:moveTo>
                <a:lnTo>
                  <a:pt x="0" y="11513"/>
                </a:lnTo>
                <a:lnTo>
                  <a:pt x="11479" y="11513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5"/>
          <p:cNvSpPr/>
          <p:nvPr/>
        </p:nvSpPr>
        <p:spPr>
          <a:xfrm rot="5400000">
            <a:off x="5140257" y="367879"/>
            <a:ext cx="366901" cy="366901"/>
          </a:xfrm>
          <a:custGeom>
            <a:rect b="b" l="l" r="r" t="t"/>
            <a:pathLst>
              <a:path extrusionOk="0" h="11480" w="11480">
                <a:moveTo>
                  <a:pt x="0" y="0"/>
                </a:moveTo>
                <a:lnTo>
                  <a:pt x="0" y="11480"/>
                </a:lnTo>
                <a:lnTo>
                  <a:pt x="11479" y="11480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5"/>
          <p:cNvSpPr/>
          <p:nvPr/>
        </p:nvSpPr>
        <p:spPr>
          <a:xfrm rot="5400000">
            <a:off x="4405470" y="367367"/>
            <a:ext cx="366901" cy="367924"/>
          </a:xfrm>
          <a:custGeom>
            <a:rect b="b" l="l" r="r" t="t"/>
            <a:pathLst>
              <a:path extrusionOk="0" h="11512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5"/>
          <p:cNvSpPr/>
          <p:nvPr/>
        </p:nvSpPr>
        <p:spPr>
          <a:xfrm rot="5400000">
            <a:off x="6241904" y="367854"/>
            <a:ext cx="366901" cy="366901"/>
          </a:xfrm>
          <a:custGeom>
            <a:rect b="b" l="l" r="r" t="t"/>
            <a:pathLst>
              <a:path extrusionOk="0" h="11480" w="11480">
                <a:moveTo>
                  <a:pt x="0" y="0"/>
                </a:moveTo>
                <a:lnTo>
                  <a:pt x="0" y="11479"/>
                </a:lnTo>
                <a:lnTo>
                  <a:pt x="11479" y="11479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5"/>
          <p:cNvSpPr/>
          <p:nvPr/>
        </p:nvSpPr>
        <p:spPr>
          <a:xfrm rot="5400000">
            <a:off x="1384958" y="4775551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1"/>
                </a:moveTo>
                <a:lnTo>
                  <a:pt x="0" y="11513"/>
                </a:lnTo>
                <a:lnTo>
                  <a:pt x="11479" y="11513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5"/>
          <p:cNvSpPr/>
          <p:nvPr/>
        </p:nvSpPr>
        <p:spPr>
          <a:xfrm rot="5400000">
            <a:off x="1752344" y="4776079"/>
            <a:ext cx="366901" cy="366901"/>
          </a:xfrm>
          <a:custGeom>
            <a:rect b="b" l="l" r="r" t="t"/>
            <a:pathLst>
              <a:path extrusionOk="0" h="11480" w="11480">
                <a:moveTo>
                  <a:pt x="0" y="0"/>
                </a:moveTo>
                <a:lnTo>
                  <a:pt x="0" y="11480"/>
                </a:lnTo>
                <a:lnTo>
                  <a:pt x="11479" y="11480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5"/>
          <p:cNvSpPr/>
          <p:nvPr/>
        </p:nvSpPr>
        <p:spPr>
          <a:xfrm rot="5400000">
            <a:off x="1017558" y="4775567"/>
            <a:ext cx="366901" cy="367924"/>
          </a:xfrm>
          <a:custGeom>
            <a:rect b="b" l="l" r="r" t="t"/>
            <a:pathLst>
              <a:path extrusionOk="0" h="11512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5"/>
          <p:cNvSpPr/>
          <p:nvPr/>
        </p:nvSpPr>
        <p:spPr>
          <a:xfrm rot="5400000">
            <a:off x="2119244" y="4408916"/>
            <a:ext cx="366901" cy="366901"/>
          </a:xfrm>
          <a:custGeom>
            <a:rect b="b" l="l" r="r" t="t"/>
            <a:pathLst>
              <a:path extrusionOk="0" h="11480" w="11480">
                <a:moveTo>
                  <a:pt x="0" y="0"/>
                </a:moveTo>
                <a:lnTo>
                  <a:pt x="0" y="11480"/>
                </a:lnTo>
                <a:lnTo>
                  <a:pt x="11479" y="11480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5"/>
          <p:cNvSpPr/>
          <p:nvPr/>
        </p:nvSpPr>
        <p:spPr>
          <a:xfrm rot="5400000">
            <a:off x="1384944" y="4408916"/>
            <a:ext cx="366901" cy="366901"/>
          </a:xfrm>
          <a:custGeom>
            <a:rect b="b" l="l" r="r" t="t"/>
            <a:pathLst>
              <a:path extrusionOk="0" h="11480" w="11480">
                <a:moveTo>
                  <a:pt x="0" y="0"/>
                </a:moveTo>
                <a:lnTo>
                  <a:pt x="0" y="11480"/>
                </a:lnTo>
                <a:lnTo>
                  <a:pt x="11479" y="11480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5"/>
          <p:cNvSpPr/>
          <p:nvPr/>
        </p:nvSpPr>
        <p:spPr>
          <a:xfrm rot="5400000">
            <a:off x="2486619" y="4776079"/>
            <a:ext cx="366901" cy="366901"/>
          </a:xfrm>
          <a:custGeom>
            <a:rect b="b" l="l" r="r" t="t"/>
            <a:pathLst>
              <a:path extrusionOk="0" h="11480" w="11480">
                <a:moveTo>
                  <a:pt x="0" y="0"/>
                </a:moveTo>
                <a:lnTo>
                  <a:pt x="0" y="11480"/>
                </a:lnTo>
                <a:lnTo>
                  <a:pt x="11479" y="11480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5"/>
          <p:cNvSpPr/>
          <p:nvPr/>
        </p:nvSpPr>
        <p:spPr>
          <a:xfrm>
            <a:off x="5507650" y="734230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1"/>
                </a:moveTo>
                <a:lnTo>
                  <a:pt x="0" y="11513"/>
                </a:lnTo>
                <a:lnTo>
                  <a:pt x="11479" y="11513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5"/>
          <p:cNvSpPr/>
          <p:nvPr/>
        </p:nvSpPr>
        <p:spPr>
          <a:xfrm>
            <a:off x="5507650" y="1101908"/>
            <a:ext cx="366901" cy="367924"/>
          </a:xfrm>
          <a:custGeom>
            <a:rect b="b" l="l" r="r" t="t"/>
            <a:pathLst>
              <a:path extrusionOk="0" h="11512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5"/>
          <p:cNvSpPr/>
          <p:nvPr/>
        </p:nvSpPr>
        <p:spPr>
          <a:xfrm>
            <a:off x="5874463" y="1468533"/>
            <a:ext cx="366901" cy="367924"/>
          </a:xfrm>
          <a:custGeom>
            <a:rect b="b" l="l" r="r" t="t"/>
            <a:pathLst>
              <a:path extrusionOk="0" h="11512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5"/>
          <p:cNvSpPr/>
          <p:nvPr/>
        </p:nvSpPr>
        <p:spPr>
          <a:xfrm>
            <a:off x="6241888" y="1101921"/>
            <a:ext cx="366901" cy="367924"/>
          </a:xfrm>
          <a:custGeom>
            <a:rect b="b" l="l" r="r" t="t"/>
            <a:pathLst>
              <a:path extrusionOk="0" h="11512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5"/>
          <p:cNvSpPr/>
          <p:nvPr/>
        </p:nvSpPr>
        <p:spPr>
          <a:xfrm rot="5400000">
            <a:off x="4037545" y="467"/>
            <a:ext cx="366901" cy="367924"/>
          </a:xfrm>
          <a:custGeom>
            <a:rect b="b" l="l" r="r" t="t"/>
            <a:pathLst>
              <a:path extrusionOk="0" h="11512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5"/>
          <p:cNvSpPr/>
          <p:nvPr/>
        </p:nvSpPr>
        <p:spPr>
          <a:xfrm rot="5400000">
            <a:off x="713175" y="964"/>
            <a:ext cx="366901" cy="366933"/>
          </a:xfrm>
          <a:custGeom>
            <a:rect b="b" l="l" r="r" t="t"/>
            <a:pathLst>
              <a:path extrusionOk="0" h="11481" w="11480">
                <a:moveTo>
                  <a:pt x="0" y="1"/>
                </a:moveTo>
                <a:lnTo>
                  <a:pt x="0" y="11480"/>
                </a:lnTo>
                <a:lnTo>
                  <a:pt x="11479" y="11480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5"/>
          <p:cNvSpPr/>
          <p:nvPr/>
        </p:nvSpPr>
        <p:spPr>
          <a:xfrm rot="5400000">
            <a:off x="1080125" y="964"/>
            <a:ext cx="366901" cy="366933"/>
          </a:xfrm>
          <a:custGeom>
            <a:rect b="b" l="l" r="r" t="t"/>
            <a:pathLst>
              <a:path extrusionOk="0" h="11481" w="11480">
                <a:moveTo>
                  <a:pt x="0" y="1"/>
                </a:moveTo>
                <a:lnTo>
                  <a:pt x="0" y="11480"/>
                </a:lnTo>
                <a:lnTo>
                  <a:pt x="11479" y="11480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5"/>
          <p:cNvSpPr/>
          <p:nvPr/>
        </p:nvSpPr>
        <p:spPr>
          <a:xfrm rot="10800000">
            <a:off x="6589000" y="4778004"/>
            <a:ext cx="368978" cy="368978"/>
          </a:xfrm>
          <a:custGeom>
            <a:rect b="b" l="l" r="r" t="t"/>
            <a:pathLst>
              <a:path extrusionOk="0" h="11545" w="11545">
                <a:moveTo>
                  <a:pt x="0" y="0"/>
                </a:moveTo>
                <a:lnTo>
                  <a:pt x="0" y="11545"/>
                </a:lnTo>
                <a:lnTo>
                  <a:pt x="11545" y="11545"/>
                </a:lnTo>
                <a:lnTo>
                  <a:pt x="11545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5"/>
          <p:cNvSpPr/>
          <p:nvPr/>
        </p:nvSpPr>
        <p:spPr>
          <a:xfrm rot="10800000">
            <a:off x="6955859" y="4409036"/>
            <a:ext cx="367955" cy="369010"/>
          </a:xfrm>
          <a:custGeom>
            <a:rect b="b" l="l" r="r" t="t"/>
            <a:pathLst>
              <a:path extrusionOk="0" h="11546" w="11513">
                <a:moveTo>
                  <a:pt x="0" y="1"/>
                </a:moveTo>
                <a:lnTo>
                  <a:pt x="0" y="11545"/>
                </a:lnTo>
                <a:lnTo>
                  <a:pt x="11512" y="11545"/>
                </a:lnTo>
                <a:lnTo>
                  <a:pt x="11512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5"/>
          <p:cNvSpPr/>
          <p:nvPr/>
        </p:nvSpPr>
        <p:spPr>
          <a:xfrm rot="10800000">
            <a:off x="6955859" y="4778004"/>
            <a:ext cx="367955" cy="368978"/>
          </a:xfrm>
          <a:custGeom>
            <a:rect b="b" l="l" r="r" t="t"/>
            <a:pathLst>
              <a:path extrusionOk="0" h="11545" w="11513">
                <a:moveTo>
                  <a:pt x="0" y="0"/>
                </a:moveTo>
                <a:lnTo>
                  <a:pt x="0" y="11545"/>
                </a:lnTo>
                <a:lnTo>
                  <a:pt x="11512" y="11545"/>
                </a:lnTo>
                <a:lnTo>
                  <a:pt x="11512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5"/>
          <p:cNvSpPr/>
          <p:nvPr/>
        </p:nvSpPr>
        <p:spPr>
          <a:xfrm rot="10800000">
            <a:off x="7323837" y="4778004"/>
            <a:ext cx="369010" cy="368978"/>
          </a:xfrm>
          <a:custGeom>
            <a:rect b="b" l="l" r="r" t="t"/>
            <a:pathLst>
              <a:path extrusionOk="0" h="11545" w="11546">
                <a:moveTo>
                  <a:pt x="1" y="0"/>
                </a:moveTo>
                <a:lnTo>
                  <a:pt x="1" y="11545"/>
                </a:lnTo>
                <a:lnTo>
                  <a:pt x="11545" y="11545"/>
                </a:lnTo>
                <a:lnTo>
                  <a:pt x="11545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5"/>
          <p:cNvSpPr/>
          <p:nvPr/>
        </p:nvSpPr>
        <p:spPr>
          <a:xfrm rot="10800000">
            <a:off x="7692805" y="4409036"/>
            <a:ext cx="368978" cy="369010"/>
          </a:xfrm>
          <a:custGeom>
            <a:rect b="b" l="l" r="r" t="t"/>
            <a:pathLst>
              <a:path extrusionOk="0" h="11546" w="11545">
                <a:moveTo>
                  <a:pt x="0" y="1"/>
                </a:moveTo>
                <a:lnTo>
                  <a:pt x="0" y="11545"/>
                </a:lnTo>
                <a:lnTo>
                  <a:pt x="11545" y="11545"/>
                </a:lnTo>
                <a:lnTo>
                  <a:pt x="11545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5"/>
          <p:cNvSpPr/>
          <p:nvPr/>
        </p:nvSpPr>
        <p:spPr>
          <a:xfrm rot="10800000">
            <a:off x="7692805" y="4778004"/>
            <a:ext cx="368978" cy="368978"/>
          </a:xfrm>
          <a:custGeom>
            <a:rect b="b" l="l" r="r" t="t"/>
            <a:pathLst>
              <a:path extrusionOk="0" h="11545" w="11545">
                <a:moveTo>
                  <a:pt x="0" y="0"/>
                </a:moveTo>
                <a:lnTo>
                  <a:pt x="0" y="11545"/>
                </a:lnTo>
                <a:lnTo>
                  <a:pt x="11545" y="11545"/>
                </a:lnTo>
                <a:lnTo>
                  <a:pt x="11545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5"/>
          <p:cNvSpPr/>
          <p:nvPr/>
        </p:nvSpPr>
        <p:spPr>
          <a:xfrm rot="10800000">
            <a:off x="8058697" y="4775935"/>
            <a:ext cx="367955" cy="366901"/>
          </a:xfrm>
          <a:custGeom>
            <a:rect b="b" l="l" r="r" t="t"/>
            <a:pathLst>
              <a:path extrusionOk="0" h="11480" w="11513">
                <a:moveTo>
                  <a:pt x="0" y="0"/>
                </a:moveTo>
                <a:lnTo>
                  <a:pt x="0" y="11480"/>
                </a:lnTo>
                <a:lnTo>
                  <a:pt x="11512" y="11480"/>
                </a:lnTo>
                <a:lnTo>
                  <a:pt x="11512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5"/>
          <p:cNvSpPr txBox="1"/>
          <p:nvPr>
            <p:ph idx="1" type="subTitle"/>
          </p:nvPr>
        </p:nvSpPr>
        <p:spPr>
          <a:xfrm>
            <a:off x="1503300" y="2864750"/>
            <a:ext cx="2811600" cy="3384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Bitter"/>
              <a:buNone/>
              <a:defRPr sz="1900">
                <a:latin typeface="Bitter"/>
                <a:ea typeface="Bitter"/>
                <a:cs typeface="Bitter"/>
                <a:sym typeface="Bitter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36" name="Google Shape;236;p5"/>
          <p:cNvSpPr txBox="1"/>
          <p:nvPr>
            <p:ph idx="2" type="subTitle"/>
          </p:nvPr>
        </p:nvSpPr>
        <p:spPr>
          <a:xfrm>
            <a:off x="1503300" y="3203150"/>
            <a:ext cx="2811600" cy="4743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7" name="Google Shape;237;p5"/>
          <p:cNvSpPr txBox="1"/>
          <p:nvPr>
            <p:ph idx="3" type="subTitle"/>
          </p:nvPr>
        </p:nvSpPr>
        <p:spPr>
          <a:xfrm>
            <a:off x="4829125" y="2864750"/>
            <a:ext cx="2811600" cy="3384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Bitter"/>
              <a:buNone/>
              <a:defRPr sz="1900">
                <a:latin typeface="Bitter"/>
                <a:ea typeface="Bitter"/>
                <a:cs typeface="Bitter"/>
                <a:sym typeface="Bitter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38" name="Google Shape;238;p5"/>
          <p:cNvSpPr txBox="1"/>
          <p:nvPr>
            <p:ph idx="4" type="subTitle"/>
          </p:nvPr>
        </p:nvSpPr>
        <p:spPr>
          <a:xfrm>
            <a:off x="4829125" y="3203150"/>
            <a:ext cx="2811600" cy="4743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9" name="Google Shape;239;p5"/>
          <p:cNvSpPr/>
          <p:nvPr/>
        </p:nvSpPr>
        <p:spPr>
          <a:xfrm rot="5400000">
            <a:off x="7692807" y="1779"/>
            <a:ext cx="366901" cy="366901"/>
          </a:xfrm>
          <a:custGeom>
            <a:rect b="b" l="l" r="r" t="t"/>
            <a:pathLst>
              <a:path extrusionOk="0" h="11480" w="11480">
                <a:moveTo>
                  <a:pt x="0" y="0"/>
                </a:moveTo>
                <a:lnTo>
                  <a:pt x="0" y="11480"/>
                </a:lnTo>
                <a:lnTo>
                  <a:pt x="11479" y="11480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5"/>
          <p:cNvSpPr/>
          <p:nvPr/>
        </p:nvSpPr>
        <p:spPr>
          <a:xfrm rot="5400000">
            <a:off x="8060193" y="1251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5"/>
          <p:cNvSpPr/>
          <p:nvPr/>
        </p:nvSpPr>
        <p:spPr>
          <a:xfrm rot="5400000">
            <a:off x="8427579" y="1779"/>
            <a:ext cx="366901" cy="366901"/>
          </a:xfrm>
          <a:custGeom>
            <a:rect b="b" l="l" r="r" t="t"/>
            <a:pathLst>
              <a:path extrusionOk="0" h="11480" w="11480">
                <a:moveTo>
                  <a:pt x="0" y="0"/>
                </a:moveTo>
                <a:lnTo>
                  <a:pt x="0" y="11479"/>
                </a:lnTo>
                <a:lnTo>
                  <a:pt x="11479" y="11479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5"/>
          <p:cNvSpPr/>
          <p:nvPr/>
        </p:nvSpPr>
        <p:spPr>
          <a:xfrm rot="5400000">
            <a:off x="8794454" y="368654"/>
            <a:ext cx="366901" cy="366901"/>
          </a:xfrm>
          <a:custGeom>
            <a:rect b="b" l="l" r="r" t="t"/>
            <a:pathLst>
              <a:path extrusionOk="0" h="11480" w="11480">
                <a:moveTo>
                  <a:pt x="0" y="0"/>
                </a:moveTo>
                <a:lnTo>
                  <a:pt x="0" y="11479"/>
                </a:lnTo>
                <a:lnTo>
                  <a:pt x="11479" y="11479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5"/>
          <p:cNvSpPr/>
          <p:nvPr/>
        </p:nvSpPr>
        <p:spPr>
          <a:xfrm rot="5400000">
            <a:off x="6609307" y="367604"/>
            <a:ext cx="366901" cy="366901"/>
          </a:xfrm>
          <a:custGeom>
            <a:rect b="b" l="l" r="r" t="t"/>
            <a:pathLst>
              <a:path extrusionOk="0" h="11480" w="11480">
                <a:moveTo>
                  <a:pt x="0" y="0"/>
                </a:moveTo>
                <a:lnTo>
                  <a:pt x="0" y="11480"/>
                </a:lnTo>
                <a:lnTo>
                  <a:pt x="11479" y="11480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5"/>
          <p:cNvSpPr/>
          <p:nvPr/>
        </p:nvSpPr>
        <p:spPr>
          <a:xfrm rot="5400000">
            <a:off x="6976693" y="367076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5"/>
          <p:cNvSpPr/>
          <p:nvPr/>
        </p:nvSpPr>
        <p:spPr>
          <a:xfrm rot="5400000">
            <a:off x="7344079" y="367604"/>
            <a:ext cx="366901" cy="366901"/>
          </a:xfrm>
          <a:custGeom>
            <a:rect b="b" l="l" r="r" t="t"/>
            <a:pathLst>
              <a:path extrusionOk="0" h="11480" w="11480">
                <a:moveTo>
                  <a:pt x="0" y="0"/>
                </a:moveTo>
                <a:lnTo>
                  <a:pt x="0" y="11479"/>
                </a:lnTo>
                <a:lnTo>
                  <a:pt x="11479" y="11479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5"/>
          <p:cNvSpPr/>
          <p:nvPr/>
        </p:nvSpPr>
        <p:spPr>
          <a:xfrm>
            <a:off x="7701875" y="734230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1"/>
                </a:moveTo>
                <a:lnTo>
                  <a:pt x="0" y="11513"/>
                </a:lnTo>
                <a:lnTo>
                  <a:pt x="11479" y="11513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5"/>
          <p:cNvSpPr/>
          <p:nvPr/>
        </p:nvSpPr>
        <p:spPr>
          <a:xfrm>
            <a:off x="7336338" y="734230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1"/>
                </a:moveTo>
                <a:lnTo>
                  <a:pt x="0" y="11513"/>
                </a:lnTo>
                <a:lnTo>
                  <a:pt x="11479" y="11513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6"/>
          <p:cNvSpPr txBox="1"/>
          <p:nvPr>
            <p:ph type="title"/>
          </p:nvPr>
        </p:nvSpPr>
        <p:spPr>
          <a:xfrm>
            <a:off x="1100700" y="445025"/>
            <a:ext cx="6942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0" name="Google Shape;250;p6"/>
          <p:cNvSpPr/>
          <p:nvPr/>
        </p:nvSpPr>
        <p:spPr>
          <a:xfrm flipH="1">
            <a:off x="371075" y="3306887"/>
            <a:ext cx="366901" cy="366933"/>
          </a:xfrm>
          <a:custGeom>
            <a:rect b="b" l="l" r="r" t="t"/>
            <a:pathLst>
              <a:path extrusionOk="0" h="11481" w="11480">
                <a:moveTo>
                  <a:pt x="0" y="1"/>
                </a:moveTo>
                <a:lnTo>
                  <a:pt x="0" y="11480"/>
                </a:lnTo>
                <a:lnTo>
                  <a:pt x="11479" y="11480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6"/>
          <p:cNvSpPr/>
          <p:nvPr/>
        </p:nvSpPr>
        <p:spPr>
          <a:xfrm flipH="1">
            <a:off x="371075" y="1469583"/>
            <a:ext cx="366901" cy="367924"/>
          </a:xfrm>
          <a:custGeom>
            <a:rect b="b" l="l" r="r" t="t"/>
            <a:pathLst>
              <a:path extrusionOk="0" h="11512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6"/>
          <p:cNvSpPr/>
          <p:nvPr/>
        </p:nvSpPr>
        <p:spPr>
          <a:xfrm flipH="1">
            <a:off x="371075" y="1837229"/>
            <a:ext cx="366901" cy="367924"/>
          </a:xfrm>
          <a:custGeom>
            <a:rect b="b" l="l" r="r" t="t"/>
            <a:pathLst>
              <a:path extrusionOk="0" h="11512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6"/>
          <p:cNvSpPr/>
          <p:nvPr/>
        </p:nvSpPr>
        <p:spPr>
          <a:xfrm flipH="1">
            <a:off x="371075" y="4041221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6"/>
          <p:cNvSpPr/>
          <p:nvPr/>
        </p:nvSpPr>
        <p:spPr>
          <a:xfrm flipH="1">
            <a:off x="50" y="4408899"/>
            <a:ext cx="366901" cy="366933"/>
          </a:xfrm>
          <a:custGeom>
            <a:rect b="b" l="l" r="r" t="t"/>
            <a:pathLst>
              <a:path extrusionOk="0" h="11481" w="11480">
                <a:moveTo>
                  <a:pt x="0" y="1"/>
                </a:moveTo>
                <a:lnTo>
                  <a:pt x="0" y="11480"/>
                </a:lnTo>
                <a:lnTo>
                  <a:pt x="11479" y="11480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6"/>
          <p:cNvSpPr/>
          <p:nvPr/>
        </p:nvSpPr>
        <p:spPr>
          <a:xfrm flipH="1">
            <a:off x="50" y="2571531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6"/>
          <p:cNvSpPr/>
          <p:nvPr/>
        </p:nvSpPr>
        <p:spPr>
          <a:xfrm flipH="1">
            <a:off x="50" y="2204876"/>
            <a:ext cx="366901" cy="366933"/>
          </a:xfrm>
          <a:custGeom>
            <a:rect b="b" l="l" r="r" t="t"/>
            <a:pathLst>
              <a:path extrusionOk="0" h="11481" w="11480">
                <a:moveTo>
                  <a:pt x="0" y="1"/>
                </a:moveTo>
                <a:lnTo>
                  <a:pt x="0" y="11480"/>
                </a:lnTo>
                <a:lnTo>
                  <a:pt x="11479" y="11480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6"/>
          <p:cNvSpPr/>
          <p:nvPr/>
        </p:nvSpPr>
        <p:spPr>
          <a:xfrm flipH="1">
            <a:off x="50" y="1101905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1"/>
                </a:moveTo>
                <a:lnTo>
                  <a:pt x="0" y="11513"/>
                </a:lnTo>
                <a:lnTo>
                  <a:pt x="11479" y="11513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6"/>
          <p:cNvSpPr/>
          <p:nvPr/>
        </p:nvSpPr>
        <p:spPr>
          <a:xfrm flipH="1">
            <a:off x="50" y="3673543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6"/>
          <p:cNvSpPr/>
          <p:nvPr/>
        </p:nvSpPr>
        <p:spPr>
          <a:xfrm flipH="1">
            <a:off x="0" y="4775555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6"/>
          <p:cNvSpPr/>
          <p:nvPr/>
        </p:nvSpPr>
        <p:spPr>
          <a:xfrm flipH="1">
            <a:off x="50" y="1837229"/>
            <a:ext cx="366901" cy="367924"/>
          </a:xfrm>
          <a:custGeom>
            <a:rect b="b" l="l" r="r" t="t"/>
            <a:pathLst>
              <a:path extrusionOk="0" h="11512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6"/>
          <p:cNvSpPr/>
          <p:nvPr/>
        </p:nvSpPr>
        <p:spPr>
          <a:xfrm flipH="1">
            <a:off x="50" y="2939209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6"/>
          <p:cNvSpPr/>
          <p:nvPr/>
        </p:nvSpPr>
        <p:spPr>
          <a:xfrm flipH="1">
            <a:off x="371075" y="4775555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6"/>
          <p:cNvSpPr/>
          <p:nvPr/>
        </p:nvSpPr>
        <p:spPr>
          <a:xfrm flipH="1">
            <a:off x="737975" y="4775555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6"/>
          <p:cNvSpPr/>
          <p:nvPr/>
        </p:nvSpPr>
        <p:spPr>
          <a:xfrm flipH="1" rot="5400000">
            <a:off x="371084" y="371161"/>
            <a:ext cx="366901" cy="366933"/>
          </a:xfrm>
          <a:custGeom>
            <a:rect b="b" l="l" r="r" t="t"/>
            <a:pathLst>
              <a:path extrusionOk="0" h="11481" w="11480">
                <a:moveTo>
                  <a:pt x="0" y="1"/>
                </a:moveTo>
                <a:lnTo>
                  <a:pt x="0" y="11480"/>
                </a:lnTo>
                <a:lnTo>
                  <a:pt x="11479" y="11480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6"/>
          <p:cNvSpPr/>
          <p:nvPr/>
        </p:nvSpPr>
        <p:spPr>
          <a:xfrm flipH="1" rot="5400000">
            <a:off x="3682" y="3749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6"/>
          <p:cNvSpPr/>
          <p:nvPr/>
        </p:nvSpPr>
        <p:spPr>
          <a:xfrm flipH="1" rot="5400000">
            <a:off x="371084" y="4261"/>
            <a:ext cx="366901" cy="366933"/>
          </a:xfrm>
          <a:custGeom>
            <a:rect b="b" l="l" r="r" t="t"/>
            <a:pathLst>
              <a:path extrusionOk="0" h="11481" w="11480">
                <a:moveTo>
                  <a:pt x="0" y="1"/>
                </a:moveTo>
                <a:lnTo>
                  <a:pt x="0" y="11480"/>
                </a:lnTo>
                <a:lnTo>
                  <a:pt x="11479" y="11480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6"/>
          <p:cNvSpPr/>
          <p:nvPr/>
        </p:nvSpPr>
        <p:spPr>
          <a:xfrm flipH="1" rot="5400000">
            <a:off x="1105357" y="3749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6"/>
          <p:cNvSpPr/>
          <p:nvPr/>
        </p:nvSpPr>
        <p:spPr>
          <a:xfrm flipH="1" rot="5400000">
            <a:off x="1472759" y="4261"/>
            <a:ext cx="366901" cy="366933"/>
          </a:xfrm>
          <a:custGeom>
            <a:rect b="b" l="l" r="r" t="t"/>
            <a:pathLst>
              <a:path extrusionOk="0" h="11481" w="11480">
                <a:moveTo>
                  <a:pt x="0" y="1"/>
                </a:moveTo>
                <a:lnTo>
                  <a:pt x="0" y="11480"/>
                </a:lnTo>
                <a:lnTo>
                  <a:pt x="11479" y="11480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6"/>
          <p:cNvSpPr/>
          <p:nvPr/>
        </p:nvSpPr>
        <p:spPr>
          <a:xfrm flipH="1">
            <a:off x="4159" y="738072"/>
            <a:ext cx="366901" cy="366901"/>
          </a:xfrm>
          <a:custGeom>
            <a:rect b="b" l="l" r="r" t="t"/>
            <a:pathLst>
              <a:path extrusionOk="0" h="11480" w="11480">
                <a:moveTo>
                  <a:pt x="0" y="0"/>
                </a:moveTo>
                <a:lnTo>
                  <a:pt x="0" y="11479"/>
                </a:lnTo>
                <a:lnTo>
                  <a:pt x="11479" y="11479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6"/>
          <p:cNvSpPr/>
          <p:nvPr/>
        </p:nvSpPr>
        <p:spPr>
          <a:xfrm flipH="1">
            <a:off x="8410170" y="2939120"/>
            <a:ext cx="367955" cy="366901"/>
          </a:xfrm>
          <a:custGeom>
            <a:rect b="b" l="l" r="r" t="t"/>
            <a:pathLst>
              <a:path extrusionOk="0" h="11480" w="11513">
                <a:moveTo>
                  <a:pt x="0" y="0"/>
                </a:moveTo>
                <a:lnTo>
                  <a:pt x="0" y="11480"/>
                </a:lnTo>
                <a:lnTo>
                  <a:pt x="11512" y="11480"/>
                </a:lnTo>
                <a:lnTo>
                  <a:pt x="11512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6"/>
          <p:cNvSpPr/>
          <p:nvPr/>
        </p:nvSpPr>
        <p:spPr>
          <a:xfrm flipH="1">
            <a:off x="8410170" y="4775555"/>
            <a:ext cx="367955" cy="367955"/>
          </a:xfrm>
          <a:custGeom>
            <a:rect b="b" l="l" r="r" t="t"/>
            <a:pathLst>
              <a:path extrusionOk="0" h="11513" w="11513">
                <a:moveTo>
                  <a:pt x="0" y="0"/>
                </a:moveTo>
                <a:lnTo>
                  <a:pt x="0" y="11512"/>
                </a:lnTo>
                <a:lnTo>
                  <a:pt x="11512" y="11512"/>
                </a:lnTo>
                <a:lnTo>
                  <a:pt x="11512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6"/>
          <p:cNvSpPr/>
          <p:nvPr/>
        </p:nvSpPr>
        <p:spPr>
          <a:xfrm flipH="1">
            <a:off x="8778084" y="4775555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6"/>
          <p:cNvSpPr/>
          <p:nvPr/>
        </p:nvSpPr>
        <p:spPr>
          <a:xfrm flipH="1">
            <a:off x="8778084" y="4408664"/>
            <a:ext cx="366901" cy="366933"/>
          </a:xfrm>
          <a:custGeom>
            <a:rect b="b" l="l" r="r" t="t"/>
            <a:pathLst>
              <a:path extrusionOk="0" h="11481" w="11480">
                <a:moveTo>
                  <a:pt x="0" y="1"/>
                </a:moveTo>
                <a:lnTo>
                  <a:pt x="0" y="11480"/>
                </a:lnTo>
                <a:lnTo>
                  <a:pt x="11479" y="11480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6"/>
          <p:cNvSpPr/>
          <p:nvPr/>
        </p:nvSpPr>
        <p:spPr>
          <a:xfrm flipH="1">
            <a:off x="8778084" y="4040783"/>
            <a:ext cx="366901" cy="367924"/>
          </a:xfrm>
          <a:custGeom>
            <a:rect b="b" l="l" r="r" t="t"/>
            <a:pathLst>
              <a:path extrusionOk="0" h="11512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6"/>
          <p:cNvSpPr/>
          <p:nvPr/>
        </p:nvSpPr>
        <p:spPr>
          <a:xfrm flipH="1">
            <a:off x="8778084" y="2571207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6"/>
          <p:cNvSpPr/>
          <p:nvPr/>
        </p:nvSpPr>
        <p:spPr>
          <a:xfrm flipH="1">
            <a:off x="8778084" y="2204316"/>
            <a:ext cx="366901" cy="366933"/>
          </a:xfrm>
          <a:custGeom>
            <a:rect b="b" l="l" r="r" t="t"/>
            <a:pathLst>
              <a:path extrusionOk="0" h="11481" w="11480">
                <a:moveTo>
                  <a:pt x="0" y="1"/>
                </a:moveTo>
                <a:lnTo>
                  <a:pt x="0" y="11480"/>
                </a:lnTo>
                <a:lnTo>
                  <a:pt x="11479" y="11480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6"/>
          <p:cNvSpPr/>
          <p:nvPr/>
        </p:nvSpPr>
        <p:spPr>
          <a:xfrm flipH="1">
            <a:off x="8778084" y="1836435"/>
            <a:ext cx="366901" cy="367924"/>
          </a:xfrm>
          <a:custGeom>
            <a:rect b="b" l="l" r="r" t="t"/>
            <a:pathLst>
              <a:path extrusionOk="0" h="11512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6"/>
          <p:cNvSpPr/>
          <p:nvPr/>
        </p:nvSpPr>
        <p:spPr>
          <a:xfrm flipH="1">
            <a:off x="8778084" y="1101631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1"/>
                </a:moveTo>
                <a:lnTo>
                  <a:pt x="0" y="11513"/>
                </a:lnTo>
                <a:lnTo>
                  <a:pt x="11479" y="11513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6"/>
          <p:cNvSpPr/>
          <p:nvPr/>
        </p:nvSpPr>
        <p:spPr>
          <a:xfrm flipH="1">
            <a:off x="8778084" y="366859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6"/>
          <p:cNvSpPr/>
          <p:nvPr/>
        </p:nvSpPr>
        <p:spPr>
          <a:xfrm flipH="1">
            <a:off x="8410696" y="0"/>
            <a:ext cx="366901" cy="366901"/>
          </a:xfrm>
          <a:custGeom>
            <a:rect b="b" l="l" r="r" t="t"/>
            <a:pathLst>
              <a:path extrusionOk="0" h="11480" w="11480">
                <a:moveTo>
                  <a:pt x="0" y="0"/>
                </a:moveTo>
                <a:lnTo>
                  <a:pt x="0" y="11479"/>
                </a:lnTo>
                <a:lnTo>
                  <a:pt x="11479" y="11479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6"/>
          <p:cNvSpPr/>
          <p:nvPr/>
        </p:nvSpPr>
        <p:spPr>
          <a:xfrm flipH="1">
            <a:off x="8410684" y="1469043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1"/>
                </a:moveTo>
                <a:lnTo>
                  <a:pt x="0" y="11513"/>
                </a:lnTo>
                <a:lnTo>
                  <a:pt x="11479" y="11513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6"/>
          <p:cNvSpPr/>
          <p:nvPr/>
        </p:nvSpPr>
        <p:spPr>
          <a:xfrm flipH="1">
            <a:off x="8777558" y="3306508"/>
            <a:ext cx="367955" cy="366901"/>
          </a:xfrm>
          <a:custGeom>
            <a:rect b="b" l="l" r="r" t="t"/>
            <a:pathLst>
              <a:path extrusionOk="0" h="11480" w="11513">
                <a:moveTo>
                  <a:pt x="0" y="0"/>
                </a:moveTo>
                <a:lnTo>
                  <a:pt x="0" y="11480"/>
                </a:lnTo>
                <a:lnTo>
                  <a:pt x="11512" y="11480"/>
                </a:lnTo>
                <a:lnTo>
                  <a:pt x="11512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6"/>
          <p:cNvSpPr/>
          <p:nvPr/>
        </p:nvSpPr>
        <p:spPr>
          <a:xfrm flipH="1">
            <a:off x="8043296" y="0"/>
            <a:ext cx="366901" cy="366901"/>
          </a:xfrm>
          <a:custGeom>
            <a:rect b="b" l="l" r="r" t="t"/>
            <a:pathLst>
              <a:path extrusionOk="0" h="11480" w="11480">
                <a:moveTo>
                  <a:pt x="0" y="0"/>
                </a:moveTo>
                <a:lnTo>
                  <a:pt x="0" y="11479"/>
                </a:lnTo>
                <a:lnTo>
                  <a:pt x="11479" y="11479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6"/>
          <p:cNvSpPr/>
          <p:nvPr/>
        </p:nvSpPr>
        <p:spPr>
          <a:xfrm>
            <a:off x="5512787" y="371020"/>
            <a:ext cx="366901" cy="366933"/>
          </a:xfrm>
          <a:custGeom>
            <a:rect b="b" l="l" r="r" t="t"/>
            <a:pathLst>
              <a:path extrusionOk="0" h="11481" w="11480">
                <a:moveTo>
                  <a:pt x="0" y="1"/>
                </a:moveTo>
                <a:lnTo>
                  <a:pt x="0" y="11480"/>
                </a:lnTo>
                <a:lnTo>
                  <a:pt x="11479" y="11480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6"/>
          <p:cNvSpPr/>
          <p:nvPr/>
        </p:nvSpPr>
        <p:spPr>
          <a:xfrm>
            <a:off x="5879512" y="-5"/>
            <a:ext cx="366901" cy="366933"/>
          </a:xfrm>
          <a:custGeom>
            <a:rect b="b" l="l" r="r" t="t"/>
            <a:pathLst>
              <a:path extrusionOk="0" h="11481" w="11480">
                <a:moveTo>
                  <a:pt x="0" y="1"/>
                </a:moveTo>
                <a:lnTo>
                  <a:pt x="0" y="11480"/>
                </a:lnTo>
                <a:lnTo>
                  <a:pt x="11479" y="11480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6"/>
          <p:cNvSpPr/>
          <p:nvPr/>
        </p:nvSpPr>
        <p:spPr>
          <a:xfrm>
            <a:off x="6246136" y="-5"/>
            <a:ext cx="366901" cy="366933"/>
          </a:xfrm>
          <a:custGeom>
            <a:rect b="b" l="l" r="r" t="t"/>
            <a:pathLst>
              <a:path extrusionOk="0" h="11481" w="11480">
                <a:moveTo>
                  <a:pt x="0" y="1"/>
                </a:moveTo>
                <a:lnTo>
                  <a:pt x="0" y="11480"/>
                </a:lnTo>
                <a:lnTo>
                  <a:pt x="11479" y="11480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6"/>
          <p:cNvSpPr/>
          <p:nvPr/>
        </p:nvSpPr>
        <p:spPr>
          <a:xfrm rot="-5400000">
            <a:off x="5144924" y="45"/>
            <a:ext cx="366901" cy="366933"/>
          </a:xfrm>
          <a:custGeom>
            <a:rect b="b" l="l" r="r" t="t"/>
            <a:pathLst>
              <a:path extrusionOk="0" h="11481" w="11480">
                <a:moveTo>
                  <a:pt x="0" y="1"/>
                </a:moveTo>
                <a:lnTo>
                  <a:pt x="0" y="11480"/>
                </a:lnTo>
                <a:lnTo>
                  <a:pt x="11479" y="11480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6"/>
          <p:cNvSpPr/>
          <p:nvPr/>
        </p:nvSpPr>
        <p:spPr>
          <a:xfrm rot="-5400000">
            <a:off x="4777773" y="-450"/>
            <a:ext cx="366901" cy="367924"/>
          </a:xfrm>
          <a:custGeom>
            <a:rect b="b" l="l" r="r" t="t"/>
            <a:pathLst>
              <a:path extrusionOk="0" h="11512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6"/>
          <p:cNvSpPr/>
          <p:nvPr/>
        </p:nvSpPr>
        <p:spPr>
          <a:xfrm flipH="1">
            <a:off x="6614125" y="364074"/>
            <a:ext cx="366901" cy="366933"/>
          </a:xfrm>
          <a:custGeom>
            <a:rect b="b" l="l" r="r" t="t"/>
            <a:pathLst>
              <a:path extrusionOk="0" h="11481" w="11480">
                <a:moveTo>
                  <a:pt x="0" y="1"/>
                </a:moveTo>
                <a:lnTo>
                  <a:pt x="0" y="11480"/>
                </a:lnTo>
                <a:lnTo>
                  <a:pt x="11479" y="11480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6"/>
          <p:cNvSpPr/>
          <p:nvPr/>
        </p:nvSpPr>
        <p:spPr>
          <a:xfrm flipH="1">
            <a:off x="6614075" y="730730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6"/>
          <p:cNvSpPr/>
          <p:nvPr/>
        </p:nvSpPr>
        <p:spPr>
          <a:xfrm flipH="1">
            <a:off x="6985150" y="730730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6"/>
          <p:cNvSpPr/>
          <p:nvPr/>
        </p:nvSpPr>
        <p:spPr>
          <a:xfrm flipH="1">
            <a:off x="7352050" y="730730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6"/>
          <p:cNvSpPr/>
          <p:nvPr/>
        </p:nvSpPr>
        <p:spPr>
          <a:xfrm flipH="1">
            <a:off x="7352046" y="364088"/>
            <a:ext cx="366901" cy="366901"/>
          </a:xfrm>
          <a:custGeom>
            <a:rect b="b" l="l" r="r" t="t"/>
            <a:pathLst>
              <a:path extrusionOk="0" h="11480" w="11480">
                <a:moveTo>
                  <a:pt x="0" y="0"/>
                </a:moveTo>
                <a:lnTo>
                  <a:pt x="0" y="11479"/>
                </a:lnTo>
                <a:lnTo>
                  <a:pt x="11479" y="11479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6"/>
          <p:cNvSpPr/>
          <p:nvPr/>
        </p:nvSpPr>
        <p:spPr>
          <a:xfrm flipH="1">
            <a:off x="7696100" y="730730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6"/>
          <p:cNvSpPr/>
          <p:nvPr/>
        </p:nvSpPr>
        <p:spPr>
          <a:xfrm flipH="1">
            <a:off x="8065063" y="734005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7"/>
          <p:cNvSpPr/>
          <p:nvPr/>
        </p:nvSpPr>
        <p:spPr>
          <a:xfrm>
            <a:off x="0" y="4408899"/>
            <a:ext cx="366901" cy="366933"/>
          </a:xfrm>
          <a:custGeom>
            <a:rect b="b" l="l" r="r" t="t"/>
            <a:pathLst>
              <a:path extrusionOk="0" h="11481" w="11480">
                <a:moveTo>
                  <a:pt x="0" y="1"/>
                </a:moveTo>
                <a:lnTo>
                  <a:pt x="0" y="11480"/>
                </a:lnTo>
                <a:lnTo>
                  <a:pt x="11479" y="11480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7"/>
          <p:cNvSpPr/>
          <p:nvPr/>
        </p:nvSpPr>
        <p:spPr>
          <a:xfrm>
            <a:off x="0" y="2571531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7"/>
          <p:cNvSpPr/>
          <p:nvPr/>
        </p:nvSpPr>
        <p:spPr>
          <a:xfrm>
            <a:off x="0" y="2204876"/>
            <a:ext cx="366901" cy="366933"/>
          </a:xfrm>
          <a:custGeom>
            <a:rect b="b" l="l" r="r" t="t"/>
            <a:pathLst>
              <a:path extrusionOk="0" h="11481" w="11480">
                <a:moveTo>
                  <a:pt x="0" y="1"/>
                </a:moveTo>
                <a:lnTo>
                  <a:pt x="0" y="11480"/>
                </a:lnTo>
                <a:lnTo>
                  <a:pt x="11479" y="11480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7"/>
          <p:cNvSpPr/>
          <p:nvPr/>
        </p:nvSpPr>
        <p:spPr>
          <a:xfrm>
            <a:off x="0" y="1101905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1"/>
                </a:moveTo>
                <a:lnTo>
                  <a:pt x="0" y="11513"/>
                </a:lnTo>
                <a:lnTo>
                  <a:pt x="11479" y="11513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7"/>
          <p:cNvSpPr/>
          <p:nvPr/>
        </p:nvSpPr>
        <p:spPr>
          <a:xfrm rot="5400000">
            <a:off x="50" y="964"/>
            <a:ext cx="366901" cy="366933"/>
          </a:xfrm>
          <a:custGeom>
            <a:rect b="b" l="l" r="r" t="t"/>
            <a:pathLst>
              <a:path extrusionOk="0" h="11481" w="11480">
                <a:moveTo>
                  <a:pt x="0" y="1"/>
                </a:moveTo>
                <a:lnTo>
                  <a:pt x="0" y="11480"/>
                </a:lnTo>
                <a:lnTo>
                  <a:pt x="11479" y="11480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7"/>
          <p:cNvSpPr/>
          <p:nvPr/>
        </p:nvSpPr>
        <p:spPr>
          <a:xfrm>
            <a:off x="0" y="1837229"/>
            <a:ext cx="366901" cy="367924"/>
          </a:xfrm>
          <a:custGeom>
            <a:rect b="b" l="l" r="r" t="t"/>
            <a:pathLst>
              <a:path extrusionOk="0" h="11512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7"/>
          <p:cNvSpPr/>
          <p:nvPr/>
        </p:nvSpPr>
        <p:spPr>
          <a:xfrm>
            <a:off x="0" y="2939209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7"/>
          <p:cNvSpPr/>
          <p:nvPr/>
        </p:nvSpPr>
        <p:spPr>
          <a:xfrm>
            <a:off x="0" y="4041221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7"/>
          <p:cNvSpPr/>
          <p:nvPr/>
        </p:nvSpPr>
        <p:spPr>
          <a:xfrm>
            <a:off x="371025" y="2204876"/>
            <a:ext cx="366901" cy="366933"/>
          </a:xfrm>
          <a:custGeom>
            <a:rect b="b" l="l" r="r" t="t"/>
            <a:pathLst>
              <a:path extrusionOk="0" h="11481" w="11480">
                <a:moveTo>
                  <a:pt x="0" y="1"/>
                </a:moveTo>
                <a:lnTo>
                  <a:pt x="0" y="11480"/>
                </a:lnTo>
                <a:lnTo>
                  <a:pt x="11479" y="11480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7"/>
          <p:cNvSpPr/>
          <p:nvPr/>
        </p:nvSpPr>
        <p:spPr>
          <a:xfrm>
            <a:off x="371025" y="3673543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7"/>
          <p:cNvSpPr/>
          <p:nvPr/>
        </p:nvSpPr>
        <p:spPr>
          <a:xfrm>
            <a:off x="371025" y="3306887"/>
            <a:ext cx="366901" cy="366933"/>
          </a:xfrm>
          <a:custGeom>
            <a:rect b="b" l="l" r="r" t="t"/>
            <a:pathLst>
              <a:path extrusionOk="0" h="11481" w="11480">
                <a:moveTo>
                  <a:pt x="0" y="1"/>
                </a:moveTo>
                <a:lnTo>
                  <a:pt x="0" y="11480"/>
                </a:lnTo>
                <a:lnTo>
                  <a:pt x="11479" y="11480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7"/>
          <p:cNvSpPr/>
          <p:nvPr/>
        </p:nvSpPr>
        <p:spPr>
          <a:xfrm>
            <a:off x="371025" y="1469583"/>
            <a:ext cx="366901" cy="367924"/>
          </a:xfrm>
          <a:custGeom>
            <a:rect b="b" l="l" r="r" t="t"/>
            <a:pathLst>
              <a:path extrusionOk="0" h="11512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7"/>
          <p:cNvSpPr/>
          <p:nvPr/>
        </p:nvSpPr>
        <p:spPr>
          <a:xfrm>
            <a:off x="371025" y="1837229"/>
            <a:ext cx="366901" cy="367924"/>
          </a:xfrm>
          <a:custGeom>
            <a:rect b="b" l="l" r="r" t="t"/>
            <a:pathLst>
              <a:path extrusionOk="0" h="11512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7"/>
          <p:cNvSpPr/>
          <p:nvPr/>
        </p:nvSpPr>
        <p:spPr>
          <a:xfrm>
            <a:off x="371025" y="2939209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7"/>
          <p:cNvSpPr/>
          <p:nvPr/>
        </p:nvSpPr>
        <p:spPr>
          <a:xfrm>
            <a:off x="371025" y="4041221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7"/>
          <p:cNvSpPr/>
          <p:nvPr/>
        </p:nvSpPr>
        <p:spPr>
          <a:xfrm rot="5400000">
            <a:off x="371025" y="367614"/>
            <a:ext cx="366901" cy="366933"/>
          </a:xfrm>
          <a:custGeom>
            <a:rect b="b" l="l" r="r" t="t"/>
            <a:pathLst>
              <a:path extrusionOk="0" h="11481" w="11480">
                <a:moveTo>
                  <a:pt x="0" y="1"/>
                </a:moveTo>
                <a:lnTo>
                  <a:pt x="0" y="11480"/>
                </a:lnTo>
                <a:lnTo>
                  <a:pt x="11479" y="11480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7"/>
          <p:cNvSpPr/>
          <p:nvPr/>
        </p:nvSpPr>
        <p:spPr>
          <a:xfrm rot="5400000">
            <a:off x="734662" y="4776571"/>
            <a:ext cx="366901" cy="366933"/>
          </a:xfrm>
          <a:custGeom>
            <a:rect b="b" l="l" r="r" t="t"/>
            <a:pathLst>
              <a:path extrusionOk="0" h="11481" w="11480">
                <a:moveTo>
                  <a:pt x="0" y="1"/>
                </a:moveTo>
                <a:lnTo>
                  <a:pt x="0" y="11480"/>
                </a:lnTo>
                <a:lnTo>
                  <a:pt x="11479" y="11480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7"/>
          <p:cNvSpPr/>
          <p:nvPr/>
        </p:nvSpPr>
        <p:spPr>
          <a:xfrm rot="5400000">
            <a:off x="2571519" y="4776059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7"/>
          <p:cNvSpPr/>
          <p:nvPr/>
        </p:nvSpPr>
        <p:spPr>
          <a:xfrm rot="5400000">
            <a:off x="1469507" y="4776059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7"/>
          <p:cNvSpPr/>
          <p:nvPr/>
        </p:nvSpPr>
        <p:spPr>
          <a:xfrm rot="5400000">
            <a:off x="1836674" y="4776571"/>
            <a:ext cx="366901" cy="366933"/>
          </a:xfrm>
          <a:custGeom>
            <a:rect b="b" l="l" r="r" t="t"/>
            <a:pathLst>
              <a:path extrusionOk="0" h="11481" w="11480">
                <a:moveTo>
                  <a:pt x="0" y="1"/>
                </a:moveTo>
                <a:lnTo>
                  <a:pt x="0" y="11480"/>
                </a:lnTo>
                <a:lnTo>
                  <a:pt x="11479" y="11480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7"/>
          <p:cNvSpPr/>
          <p:nvPr/>
        </p:nvSpPr>
        <p:spPr>
          <a:xfrm rot="5400000">
            <a:off x="367495" y="4776109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7"/>
          <p:cNvSpPr/>
          <p:nvPr/>
        </p:nvSpPr>
        <p:spPr>
          <a:xfrm rot="5400000">
            <a:off x="1101829" y="4408384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7"/>
          <p:cNvSpPr/>
          <p:nvPr/>
        </p:nvSpPr>
        <p:spPr>
          <a:xfrm rot="5400000">
            <a:off x="4429448" y="-3934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7"/>
          <p:cNvSpPr/>
          <p:nvPr/>
        </p:nvSpPr>
        <p:spPr>
          <a:xfrm rot="5400000">
            <a:off x="4796615" y="-3422"/>
            <a:ext cx="366901" cy="366933"/>
          </a:xfrm>
          <a:custGeom>
            <a:rect b="b" l="l" r="r" t="t"/>
            <a:pathLst>
              <a:path extrusionOk="0" h="11481" w="11480">
                <a:moveTo>
                  <a:pt x="0" y="1"/>
                </a:moveTo>
                <a:lnTo>
                  <a:pt x="0" y="11480"/>
                </a:lnTo>
                <a:lnTo>
                  <a:pt x="11479" y="11480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7"/>
          <p:cNvSpPr/>
          <p:nvPr/>
        </p:nvSpPr>
        <p:spPr>
          <a:xfrm rot="5400000">
            <a:off x="5899074" y="-3934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1"/>
                </a:moveTo>
                <a:lnTo>
                  <a:pt x="0" y="11513"/>
                </a:lnTo>
                <a:lnTo>
                  <a:pt x="11479" y="11513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7"/>
          <p:cNvSpPr/>
          <p:nvPr/>
        </p:nvSpPr>
        <p:spPr>
          <a:xfrm rot="5400000">
            <a:off x="5531412" y="-3918"/>
            <a:ext cx="366901" cy="367924"/>
          </a:xfrm>
          <a:custGeom>
            <a:rect b="b" l="l" r="r" t="t"/>
            <a:pathLst>
              <a:path extrusionOk="0" h="11512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7"/>
          <p:cNvSpPr/>
          <p:nvPr/>
        </p:nvSpPr>
        <p:spPr>
          <a:xfrm rot="5400000">
            <a:off x="5899074" y="367091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1"/>
                </a:moveTo>
                <a:lnTo>
                  <a:pt x="0" y="11513"/>
                </a:lnTo>
                <a:lnTo>
                  <a:pt x="11479" y="11513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7"/>
          <p:cNvSpPr/>
          <p:nvPr/>
        </p:nvSpPr>
        <p:spPr>
          <a:xfrm rot="5400000">
            <a:off x="6266752" y="367091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1"/>
                </a:moveTo>
                <a:lnTo>
                  <a:pt x="0" y="11513"/>
                </a:lnTo>
                <a:lnTo>
                  <a:pt x="11479" y="11513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7"/>
          <p:cNvSpPr/>
          <p:nvPr/>
        </p:nvSpPr>
        <p:spPr>
          <a:xfrm rot="5400000">
            <a:off x="5163766" y="367107"/>
            <a:ext cx="366901" cy="367924"/>
          </a:xfrm>
          <a:custGeom>
            <a:rect b="b" l="l" r="r" t="t"/>
            <a:pathLst>
              <a:path extrusionOk="0" h="11512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7"/>
          <p:cNvSpPr txBox="1"/>
          <p:nvPr>
            <p:ph type="title"/>
          </p:nvPr>
        </p:nvSpPr>
        <p:spPr>
          <a:xfrm>
            <a:off x="1100700" y="445025"/>
            <a:ext cx="6942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27" name="Google Shape;327;p7"/>
          <p:cNvSpPr/>
          <p:nvPr/>
        </p:nvSpPr>
        <p:spPr>
          <a:xfrm rot="5400000">
            <a:off x="4037545" y="467"/>
            <a:ext cx="366901" cy="367924"/>
          </a:xfrm>
          <a:custGeom>
            <a:rect b="b" l="l" r="r" t="t"/>
            <a:pathLst>
              <a:path extrusionOk="0" h="11512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7"/>
          <p:cNvSpPr txBox="1"/>
          <p:nvPr>
            <p:ph idx="1" type="subTitle"/>
          </p:nvPr>
        </p:nvSpPr>
        <p:spPr>
          <a:xfrm>
            <a:off x="1195675" y="1684100"/>
            <a:ext cx="3726600" cy="22902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9" name="Google Shape;329;p7"/>
          <p:cNvSpPr/>
          <p:nvPr/>
        </p:nvSpPr>
        <p:spPr>
          <a:xfrm rot="5400000">
            <a:off x="6939273" y="-3934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7"/>
          <p:cNvSpPr/>
          <p:nvPr/>
        </p:nvSpPr>
        <p:spPr>
          <a:xfrm rot="5400000">
            <a:off x="7306440" y="-3422"/>
            <a:ext cx="366901" cy="366933"/>
          </a:xfrm>
          <a:custGeom>
            <a:rect b="b" l="l" r="r" t="t"/>
            <a:pathLst>
              <a:path extrusionOk="0" h="11481" w="11480">
                <a:moveTo>
                  <a:pt x="0" y="1"/>
                </a:moveTo>
                <a:lnTo>
                  <a:pt x="0" y="11480"/>
                </a:lnTo>
                <a:lnTo>
                  <a:pt x="11479" y="11480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7"/>
          <p:cNvSpPr/>
          <p:nvPr/>
        </p:nvSpPr>
        <p:spPr>
          <a:xfrm rot="5400000">
            <a:off x="8408899" y="-3934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1"/>
                </a:moveTo>
                <a:lnTo>
                  <a:pt x="0" y="11513"/>
                </a:lnTo>
                <a:lnTo>
                  <a:pt x="11479" y="11513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7"/>
          <p:cNvSpPr/>
          <p:nvPr/>
        </p:nvSpPr>
        <p:spPr>
          <a:xfrm rot="5400000">
            <a:off x="8041237" y="-3918"/>
            <a:ext cx="366901" cy="367924"/>
          </a:xfrm>
          <a:custGeom>
            <a:rect b="b" l="l" r="r" t="t"/>
            <a:pathLst>
              <a:path extrusionOk="0" h="11512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7"/>
          <p:cNvSpPr/>
          <p:nvPr/>
        </p:nvSpPr>
        <p:spPr>
          <a:xfrm rot="5400000">
            <a:off x="8408899" y="367091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1"/>
                </a:moveTo>
                <a:lnTo>
                  <a:pt x="0" y="11513"/>
                </a:lnTo>
                <a:lnTo>
                  <a:pt x="11479" y="11513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7"/>
          <p:cNvSpPr/>
          <p:nvPr/>
        </p:nvSpPr>
        <p:spPr>
          <a:xfrm rot="5400000">
            <a:off x="8776577" y="367091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1"/>
                </a:moveTo>
                <a:lnTo>
                  <a:pt x="0" y="11513"/>
                </a:lnTo>
                <a:lnTo>
                  <a:pt x="11479" y="11513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7"/>
          <p:cNvSpPr/>
          <p:nvPr/>
        </p:nvSpPr>
        <p:spPr>
          <a:xfrm rot="5400000">
            <a:off x="7673591" y="367107"/>
            <a:ext cx="366901" cy="367924"/>
          </a:xfrm>
          <a:custGeom>
            <a:rect b="b" l="l" r="r" t="t"/>
            <a:pathLst>
              <a:path extrusionOk="0" h="11512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7"/>
          <p:cNvSpPr/>
          <p:nvPr/>
        </p:nvSpPr>
        <p:spPr>
          <a:xfrm rot="5400000">
            <a:off x="8406570" y="734017"/>
            <a:ext cx="366901" cy="367924"/>
          </a:xfrm>
          <a:custGeom>
            <a:rect b="b" l="l" r="r" t="t"/>
            <a:pathLst>
              <a:path extrusionOk="0" h="11512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7"/>
          <p:cNvSpPr/>
          <p:nvPr/>
        </p:nvSpPr>
        <p:spPr>
          <a:xfrm rot="5400000">
            <a:off x="6266758" y="734017"/>
            <a:ext cx="366901" cy="367924"/>
          </a:xfrm>
          <a:custGeom>
            <a:rect b="b" l="l" r="r" t="t"/>
            <a:pathLst>
              <a:path extrusionOk="0" h="11512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7"/>
          <p:cNvSpPr/>
          <p:nvPr/>
        </p:nvSpPr>
        <p:spPr>
          <a:xfrm rot="5400000">
            <a:off x="6634683" y="734492"/>
            <a:ext cx="366901" cy="367924"/>
          </a:xfrm>
          <a:custGeom>
            <a:rect b="b" l="l" r="r" t="t"/>
            <a:pathLst>
              <a:path extrusionOk="0" h="11512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8"/>
          <p:cNvSpPr txBox="1"/>
          <p:nvPr>
            <p:ph type="title"/>
          </p:nvPr>
        </p:nvSpPr>
        <p:spPr>
          <a:xfrm>
            <a:off x="1926100" y="1500900"/>
            <a:ext cx="5290800" cy="214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/>
        </p:txBody>
      </p:sp>
      <p:sp>
        <p:nvSpPr>
          <p:cNvPr id="341" name="Google Shape;341;p8"/>
          <p:cNvSpPr/>
          <p:nvPr/>
        </p:nvSpPr>
        <p:spPr>
          <a:xfrm rot="10800000">
            <a:off x="8041800" y="3673892"/>
            <a:ext cx="367955" cy="367955"/>
          </a:xfrm>
          <a:custGeom>
            <a:rect b="b" l="l" r="r" t="t"/>
            <a:pathLst>
              <a:path extrusionOk="0" h="11513" w="11513">
                <a:moveTo>
                  <a:pt x="1" y="1"/>
                </a:moveTo>
                <a:lnTo>
                  <a:pt x="1" y="11513"/>
                </a:lnTo>
                <a:lnTo>
                  <a:pt x="11513" y="11513"/>
                </a:lnTo>
                <a:lnTo>
                  <a:pt x="11513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8"/>
          <p:cNvSpPr/>
          <p:nvPr/>
        </p:nvSpPr>
        <p:spPr>
          <a:xfrm rot="10800000">
            <a:off x="8409197" y="2204316"/>
            <a:ext cx="367955" cy="367955"/>
          </a:xfrm>
          <a:custGeom>
            <a:rect b="b" l="l" r="r" t="t"/>
            <a:pathLst>
              <a:path extrusionOk="0" h="11513" w="11513">
                <a:moveTo>
                  <a:pt x="0" y="0"/>
                </a:moveTo>
                <a:lnTo>
                  <a:pt x="0" y="11512"/>
                </a:lnTo>
                <a:lnTo>
                  <a:pt x="11512" y="11512"/>
                </a:lnTo>
                <a:lnTo>
                  <a:pt x="11512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8"/>
          <p:cNvSpPr/>
          <p:nvPr/>
        </p:nvSpPr>
        <p:spPr>
          <a:xfrm rot="10800000">
            <a:off x="8409197" y="2572229"/>
            <a:ext cx="367955" cy="366933"/>
          </a:xfrm>
          <a:custGeom>
            <a:rect b="b" l="l" r="r" t="t"/>
            <a:pathLst>
              <a:path extrusionOk="0" h="11481" w="11513">
                <a:moveTo>
                  <a:pt x="0" y="1"/>
                </a:moveTo>
                <a:lnTo>
                  <a:pt x="0" y="11480"/>
                </a:lnTo>
                <a:lnTo>
                  <a:pt x="11512" y="11480"/>
                </a:lnTo>
                <a:lnTo>
                  <a:pt x="11512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8"/>
          <p:cNvSpPr/>
          <p:nvPr/>
        </p:nvSpPr>
        <p:spPr>
          <a:xfrm rot="10800000">
            <a:off x="8409197" y="4041805"/>
            <a:ext cx="367955" cy="366901"/>
          </a:xfrm>
          <a:custGeom>
            <a:rect b="b" l="l" r="r" t="t"/>
            <a:pathLst>
              <a:path extrusionOk="0" h="11480" w="11513">
                <a:moveTo>
                  <a:pt x="0" y="0"/>
                </a:moveTo>
                <a:lnTo>
                  <a:pt x="0" y="11480"/>
                </a:lnTo>
                <a:lnTo>
                  <a:pt x="11512" y="11480"/>
                </a:lnTo>
                <a:lnTo>
                  <a:pt x="11512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8"/>
          <p:cNvSpPr/>
          <p:nvPr/>
        </p:nvSpPr>
        <p:spPr>
          <a:xfrm rot="10800000">
            <a:off x="8777110" y="2204316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8"/>
          <p:cNvSpPr/>
          <p:nvPr/>
        </p:nvSpPr>
        <p:spPr>
          <a:xfrm rot="10800000">
            <a:off x="8777110" y="2572229"/>
            <a:ext cx="366901" cy="366933"/>
          </a:xfrm>
          <a:custGeom>
            <a:rect b="b" l="l" r="r" t="t"/>
            <a:pathLst>
              <a:path extrusionOk="0" h="11481" w="11480">
                <a:moveTo>
                  <a:pt x="0" y="1"/>
                </a:moveTo>
                <a:lnTo>
                  <a:pt x="0" y="11480"/>
                </a:lnTo>
                <a:lnTo>
                  <a:pt x="11479" y="11480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8"/>
          <p:cNvSpPr/>
          <p:nvPr/>
        </p:nvSpPr>
        <p:spPr>
          <a:xfrm rot="10800000">
            <a:off x="8777110" y="2939120"/>
            <a:ext cx="366901" cy="367924"/>
          </a:xfrm>
          <a:custGeom>
            <a:rect b="b" l="l" r="r" t="t"/>
            <a:pathLst>
              <a:path extrusionOk="0" h="11512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8"/>
          <p:cNvSpPr/>
          <p:nvPr/>
        </p:nvSpPr>
        <p:spPr>
          <a:xfrm rot="10800000">
            <a:off x="8777110" y="4408664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8"/>
          <p:cNvSpPr/>
          <p:nvPr/>
        </p:nvSpPr>
        <p:spPr>
          <a:xfrm rot="10800000">
            <a:off x="8777110" y="4776577"/>
            <a:ext cx="366901" cy="366933"/>
          </a:xfrm>
          <a:custGeom>
            <a:rect b="b" l="l" r="r" t="t"/>
            <a:pathLst>
              <a:path extrusionOk="0" h="11481" w="11480">
                <a:moveTo>
                  <a:pt x="0" y="1"/>
                </a:moveTo>
                <a:lnTo>
                  <a:pt x="0" y="11480"/>
                </a:lnTo>
                <a:lnTo>
                  <a:pt x="11479" y="11480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8"/>
          <p:cNvSpPr/>
          <p:nvPr/>
        </p:nvSpPr>
        <p:spPr>
          <a:xfrm flipH="1" rot="10800000">
            <a:off x="0" y="4775587"/>
            <a:ext cx="366901" cy="367924"/>
          </a:xfrm>
          <a:custGeom>
            <a:rect b="b" l="l" r="r" t="t"/>
            <a:pathLst>
              <a:path extrusionOk="0" h="11512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8"/>
          <p:cNvSpPr/>
          <p:nvPr/>
        </p:nvSpPr>
        <p:spPr>
          <a:xfrm rot="10800000">
            <a:off x="-1000" y="1469560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8"/>
          <p:cNvSpPr/>
          <p:nvPr/>
        </p:nvSpPr>
        <p:spPr>
          <a:xfrm rot="10800000">
            <a:off x="-1000" y="1837473"/>
            <a:ext cx="366901" cy="366933"/>
          </a:xfrm>
          <a:custGeom>
            <a:rect b="b" l="l" r="r" t="t"/>
            <a:pathLst>
              <a:path extrusionOk="0" h="11481" w="11480">
                <a:moveTo>
                  <a:pt x="0" y="1"/>
                </a:moveTo>
                <a:lnTo>
                  <a:pt x="0" y="11480"/>
                </a:lnTo>
                <a:lnTo>
                  <a:pt x="11479" y="11480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8"/>
          <p:cNvSpPr/>
          <p:nvPr/>
        </p:nvSpPr>
        <p:spPr>
          <a:xfrm rot="10800000">
            <a:off x="-1000" y="2204364"/>
            <a:ext cx="366901" cy="367924"/>
          </a:xfrm>
          <a:custGeom>
            <a:rect b="b" l="l" r="r" t="t"/>
            <a:pathLst>
              <a:path extrusionOk="0" h="11512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8"/>
          <p:cNvSpPr/>
          <p:nvPr/>
        </p:nvSpPr>
        <p:spPr>
          <a:xfrm flipH="1" rot="10800000">
            <a:off x="366900" y="4408696"/>
            <a:ext cx="366901" cy="366933"/>
          </a:xfrm>
          <a:custGeom>
            <a:rect b="b" l="l" r="r" t="t"/>
            <a:pathLst>
              <a:path extrusionOk="0" h="11481" w="11480">
                <a:moveTo>
                  <a:pt x="0" y="1"/>
                </a:moveTo>
                <a:lnTo>
                  <a:pt x="0" y="11480"/>
                </a:lnTo>
                <a:lnTo>
                  <a:pt x="11479" y="11480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8"/>
          <p:cNvSpPr/>
          <p:nvPr/>
        </p:nvSpPr>
        <p:spPr>
          <a:xfrm flipH="1" rot="10800000">
            <a:off x="366900" y="4775587"/>
            <a:ext cx="366901" cy="367924"/>
          </a:xfrm>
          <a:custGeom>
            <a:rect b="b" l="l" r="r" t="t"/>
            <a:pathLst>
              <a:path extrusionOk="0" h="11512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8"/>
          <p:cNvSpPr/>
          <p:nvPr/>
        </p:nvSpPr>
        <p:spPr>
          <a:xfrm rot="10800000">
            <a:off x="366900" y="3306023"/>
            <a:ext cx="366901" cy="366933"/>
          </a:xfrm>
          <a:custGeom>
            <a:rect b="b" l="l" r="r" t="t"/>
            <a:pathLst>
              <a:path extrusionOk="0" h="11481" w="11480">
                <a:moveTo>
                  <a:pt x="0" y="1"/>
                </a:moveTo>
                <a:lnTo>
                  <a:pt x="0" y="11480"/>
                </a:lnTo>
                <a:lnTo>
                  <a:pt x="11479" y="11480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8"/>
          <p:cNvSpPr/>
          <p:nvPr/>
        </p:nvSpPr>
        <p:spPr>
          <a:xfrm rot="10800000">
            <a:off x="0" y="3306023"/>
            <a:ext cx="366901" cy="366933"/>
          </a:xfrm>
          <a:custGeom>
            <a:rect b="b" l="l" r="r" t="t"/>
            <a:pathLst>
              <a:path extrusionOk="0" h="11481" w="11480">
                <a:moveTo>
                  <a:pt x="0" y="1"/>
                </a:moveTo>
                <a:lnTo>
                  <a:pt x="0" y="11480"/>
                </a:lnTo>
                <a:lnTo>
                  <a:pt x="11479" y="11480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8"/>
          <p:cNvSpPr/>
          <p:nvPr/>
        </p:nvSpPr>
        <p:spPr>
          <a:xfrm rot="10800000">
            <a:off x="0" y="3672914"/>
            <a:ext cx="366901" cy="367924"/>
          </a:xfrm>
          <a:custGeom>
            <a:rect b="b" l="l" r="r" t="t"/>
            <a:pathLst>
              <a:path extrusionOk="0" h="11512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8"/>
          <p:cNvSpPr/>
          <p:nvPr/>
        </p:nvSpPr>
        <p:spPr>
          <a:xfrm rot="-5400000">
            <a:off x="7328581" y="4776729"/>
            <a:ext cx="366901" cy="366901"/>
          </a:xfrm>
          <a:custGeom>
            <a:rect b="b" l="l" r="r" t="t"/>
            <a:pathLst>
              <a:path extrusionOk="0" h="11480" w="11480">
                <a:moveTo>
                  <a:pt x="0" y="0"/>
                </a:moveTo>
                <a:lnTo>
                  <a:pt x="0" y="11480"/>
                </a:lnTo>
                <a:lnTo>
                  <a:pt x="11479" y="11480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8"/>
          <p:cNvSpPr/>
          <p:nvPr/>
        </p:nvSpPr>
        <p:spPr>
          <a:xfrm rot="-5400000">
            <a:off x="6961195" y="4776201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8"/>
          <p:cNvSpPr/>
          <p:nvPr/>
        </p:nvSpPr>
        <p:spPr>
          <a:xfrm rot="-5400000">
            <a:off x="6593809" y="4776729"/>
            <a:ext cx="366901" cy="366901"/>
          </a:xfrm>
          <a:custGeom>
            <a:rect b="b" l="l" r="r" t="t"/>
            <a:pathLst>
              <a:path extrusionOk="0" h="11480" w="11480">
                <a:moveTo>
                  <a:pt x="0" y="0"/>
                </a:moveTo>
                <a:lnTo>
                  <a:pt x="0" y="11479"/>
                </a:lnTo>
                <a:lnTo>
                  <a:pt x="11479" y="11479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8"/>
          <p:cNvSpPr/>
          <p:nvPr/>
        </p:nvSpPr>
        <p:spPr>
          <a:xfrm rot="-5400000">
            <a:off x="7695967" y="4409301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1"/>
                </a:moveTo>
                <a:lnTo>
                  <a:pt x="0" y="11513"/>
                </a:lnTo>
                <a:lnTo>
                  <a:pt x="11479" y="11513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8"/>
          <p:cNvSpPr/>
          <p:nvPr/>
        </p:nvSpPr>
        <p:spPr>
          <a:xfrm rot="-5400000">
            <a:off x="7328581" y="4409829"/>
            <a:ext cx="366901" cy="366901"/>
          </a:xfrm>
          <a:custGeom>
            <a:rect b="b" l="l" r="r" t="t"/>
            <a:pathLst>
              <a:path extrusionOk="0" h="11480" w="11480">
                <a:moveTo>
                  <a:pt x="0" y="0"/>
                </a:moveTo>
                <a:lnTo>
                  <a:pt x="0" y="11480"/>
                </a:lnTo>
                <a:lnTo>
                  <a:pt x="11479" y="11480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8"/>
          <p:cNvSpPr/>
          <p:nvPr/>
        </p:nvSpPr>
        <p:spPr>
          <a:xfrm rot="-5400000">
            <a:off x="8063367" y="4409317"/>
            <a:ext cx="366901" cy="367924"/>
          </a:xfrm>
          <a:custGeom>
            <a:rect b="b" l="l" r="r" t="t"/>
            <a:pathLst>
              <a:path extrusionOk="0" h="11512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8"/>
          <p:cNvSpPr/>
          <p:nvPr/>
        </p:nvSpPr>
        <p:spPr>
          <a:xfrm rot="-5400000">
            <a:off x="6226934" y="4409854"/>
            <a:ext cx="366901" cy="366901"/>
          </a:xfrm>
          <a:custGeom>
            <a:rect b="b" l="l" r="r" t="t"/>
            <a:pathLst>
              <a:path extrusionOk="0" h="11480" w="11480">
                <a:moveTo>
                  <a:pt x="0" y="0"/>
                </a:moveTo>
                <a:lnTo>
                  <a:pt x="0" y="11479"/>
                </a:lnTo>
                <a:lnTo>
                  <a:pt x="11479" y="11479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8"/>
          <p:cNvSpPr/>
          <p:nvPr/>
        </p:nvSpPr>
        <p:spPr>
          <a:xfrm rot="5400000">
            <a:off x="508" y="1492"/>
            <a:ext cx="366901" cy="367924"/>
          </a:xfrm>
          <a:custGeom>
            <a:rect b="b" l="l" r="r" t="t"/>
            <a:pathLst>
              <a:path extrusionOk="0" h="11512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8"/>
          <p:cNvSpPr/>
          <p:nvPr/>
        </p:nvSpPr>
        <p:spPr>
          <a:xfrm rot="5400000">
            <a:off x="735296" y="1476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1"/>
                </a:moveTo>
                <a:lnTo>
                  <a:pt x="0" y="11513"/>
                </a:lnTo>
                <a:lnTo>
                  <a:pt x="11479" y="11513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8"/>
          <p:cNvSpPr/>
          <p:nvPr/>
        </p:nvSpPr>
        <p:spPr>
          <a:xfrm rot="5400000">
            <a:off x="1102682" y="2004"/>
            <a:ext cx="366901" cy="366901"/>
          </a:xfrm>
          <a:custGeom>
            <a:rect b="b" l="l" r="r" t="t"/>
            <a:pathLst>
              <a:path extrusionOk="0" h="11480" w="11480">
                <a:moveTo>
                  <a:pt x="0" y="0"/>
                </a:moveTo>
                <a:lnTo>
                  <a:pt x="0" y="11480"/>
                </a:lnTo>
                <a:lnTo>
                  <a:pt x="11479" y="11480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8"/>
          <p:cNvSpPr/>
          <p:nvPr/>
        </p:nvSpPr>
        <p:spPr>
          <a:xfrm rot="5400000">
            <a:off x="1470068" y="1476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8"/>
          <p:cNvSpPr/>
          <p:nvPr/>
        </p:nvSpPr>
        <p:spPr>
          <a:xfrm rot="5400000">
            <a:off x="1837454" y="2004"/>
            <a:ext cx="366901" cy="366901"/>
          </a:xfrm>
          <a:custGeom>
            <a:rect b="b" l="l" r="r" t="t"/>
            <a:pathLst>
              <a:path extrusionOk="0" h="11480" w="11480">
                <a:moveTo>
                  <a:pt x="0" y="0"/>
                </a:moveTo>
                <a:lnTo>
                  <a:pt x="0" y="11479"/>
                </a:lnTo>
                <a:lnTo>
                  <a:pt x="11479" y="11479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8"/>
          <p:cNvSpPr/>
          <p:nvPr/>
        </p:nvSpPr>
        <p:spPr>
          <a:xfrm rot="5400000">
            <a:off x="508" y="368392"/>
            <a:ext cx="366901" cy="367924"/>
          </a:xfrm>
          <a:custGeom>
            <a:rect b="b" l="l" r="r" t="t"/>
            <a:pathLst>
              <a:path extrusionOk="0" h="11512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8"/>
          <p:cNvSpPr/>
          <p:nvPr/>
        </p:nvSpPr>
        <p:spPr>
          <a:xfrm rot="5400000">
            <a:off x="735296" y="368376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1"/>
                </a:moveTo>
                <a:lnTo>
                  <a:pt x="0" y="11513"/>
                </a:lnTo>
                <a:lnTo>
                  <a:pt x="11479" y="11513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8"/>
          <p:cNvSpPr/>
          <p:nvPr/>
        </p:nvSpPr>
        <p:spPr>
          <a:xfrm rot="5400000">
            <a:off x="367895" y="1492"/>
            <a:ext cx="366901" cy="367924"/>
          </a:xfrm>
          <a:custGeom>
            <a:rect b="b" l="l" r="r" t="t"/>
            <a:pathLst>
              <a:path extrusionOk="0" h="11512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8"/>
          <p:cNvSpPr/>
          <p:nvPr/>
        </p:nvSpPr>
        <p:spPr>
          <a:xfrm rot="5400000">
            <a:off x="-7" y="1102139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8"/>
          <p:cNvSpPr/>
          <p:nvPr/>
        </p:nvSpPr>
        <p:spPr>
          <a:xfrm rot="5400000">
            <a:off x="2204354" y="368904"/>
            <a:ext cx="366901" cy="366901"/>
          </a:xfrm>
          <a:custGeom>
            <a:rect b="b" l="l" r="r" t="t"/>
            <a:pathLst>
              <a:path extrusionOk="0" h="11480" w="11480">
                <a:moveTo>
                  <a:pt x="0" y="0"/>
                </a:moveTo>
                <a:lnTo>
                  <a:pt x="0" y="11479"/>
                </a:lnTo>
                <a:lnTo>
                  <a:pt x="11479" y="11479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8"/>
          <p:cNvSpPr/>
          <p:nvPr/>
        </p:nvSpPr>
        <p:spPr>
          <a:xfrm rot="5400000">
            <a:off x="8409721" y="3306501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1"/>
                </a:moveTo>
                <a:lnTo>
                  <a:pt x="0" y="11513"/>
                </a:lnTo>
                <a:lnTo>
                  <a:pt x="11479" y="11513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8"/>
          <p:cNvSpPr/>
          <p:nvPr/>
        </p:nvSpPr>
        <p:spPr>
          <a:xfrm rot="5400000">
            <a:off x="367883" y="735292"/>
            <a:ext cx="366901" cy="367924"/>
          </a:xfrm>
          <a:custGeom>
            <a:rect b="b" l="l" r="r" t="t"/>
            <a:pathLst>
              <a:path extrusionOk="0" h="11512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8"/>
          <p:cNvSpPr/>
          <p:nvPr/>
        </p:nvSpPr>
        <p:spPr>
          <a:xfrm rot="5400000">
            <a:off x="735819" y="4407181"/>
            <a:ext cx="366901" cy="367924"/>
          </a:xfrm>
          <a:custGeom>
            <a:rect b="b" l="l" r="r" t="t"/>
            <a:pathLst>
              <a:path extrusionOk="0" h="11512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8"/>
          <p:cNvSpPr/>
          <p:nvPr/>
        </p:nvSpPr>
        <p:spPr>
          <a:xfrm rot="5400000">
            <a:off x="2205379" y="4407165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8"/>
          <p:cNvSpPr/>
          <p:nvPr/>
        </p:nvSpPr>
        <p:spPr>
          <a:xfrm rot="5400000">
            <a:off x="735819" y="4774081"/>
            <a:ext cx="366901" cy="367924"/>
          </a:xfrm>
          <a:custGeom>
            <a:rect b="b" l="l" r="r" t="t"/>
            <a:pathLst>
              <a:path extrusionOk="0" h="11512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8"/>
          <p:cNvSpPr/>
          <p:nvPr/>
        </p:nvSpPr>
        <p:spPr>
          <a:xfrm rot="5400000">
            <a:off x="1470607" y="4774065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1"/>
                </a:moveTo>
                <a:lnTo>
                  <a:pt x="0" y="11513"/>
                </a:lnTo>
                <a:lnTo>
                  <a:pt x="11479" y="11513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8"/>
          <p:cNvSpPr/>
          <p:nvPr/>
        </p:nvSpPr>
        <p:spPr>
          <a:xfrm rot="5400000">
            <a:off x="1837993" y="4774592"/>
            <a:ext cx="366901" cy="366901"/>
          </a:xfrm>
          <a:custGeom>
            <a:rect b="b" l="l" r="r" t="t"/>
            <a:pathLst>
              <a:path extrusionOk="0" h="11480" w="11480">
                <a:moveTo>
                  <a:pt x="0" y="0"/>
                </a:moveTo>
                <a:lnTo>
                  <a:pt x="0" y="11480"/>
                </a:lnTo>
                <a:lnTo>
                  <a:pt x="11479" y="11480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8"/>
          <p:cNvSpPr/>
          <p:nvPr/>
        </p:nvSpPr>
        <p:spPr>
          <a:xfrm rot="5400000">
            <a:off x="2572765" y="4774592"/>
            <a:ext cx="366901" cy="366901"/>
          </a:xfrm>
          <a:custGeom>
            <a:rect b="b" l="l" r="r" t="t"/>
            <a:pathLst>
              <a:path extrusionOk="0" h="11480" w="11480">
                <a:moveTo>
                  <a:pt x="0" y="0"/>
                </a:moveTo>
                <a:lnTo>
                  <a:pt x="0" y="11479"/>
                </a:lnTo>
                <a:lnTo>
                  <a:pt x="11479" y="11479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8"/>
          <p:cNvSpPr/>
          <p:nvPr/>
        </p:nvSpPr>
        <p:spPr>
          <a:xfrm rot="5400000">
            <a:off x="1103207" y="4407181"/>
            <a:ext cx="366901" cy="367924"/>
          </a:xfrm>
          <a:custGeom>
            <a:rect b="b" l="l" r="r" t="t"/>
            <a:pathLst>
              <a:path extrusionOk="0" h="11512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8"/>
          <p:cNvSpPr/>
          <p:nvPr/>
        </p:nvSpPr>
        <p:spPr>
          <a:xfrm rot="10800000">
            <a:off x="366901" y="1469596"/>
            <a:ext cx="366901" cy="366933"/>
          </a:xfrm>
          <a:custGeom>
            <a:rect b="b" l="l" r="r" t="t"/>
            <a:pathLst>
              <a:path extrusionOk="0" h="11481" w="11480">
                <a:moveTo>
                  <a:pt x="0" y="1"/>
                </a:moveTo>
                <a:lnTo>
                  <a:pt x="0" y="11480"/>
                </a:lnTo>
                <a:lnTo>
                  <a:pt x="11479" y="11480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8"/>
          <p:cNvSpPr/>
          <p:nvPr/>
        </p:nvSpPr>
        <p:spPr>
          <a:xfrm rot="10800000">
            <a:off x="366901" y="1837446"/>
            <a:ext cx="366901" cy="366933"/>
          </a:xfrm>
          <a:custGeom>
            <a:rect b="b" l="l" r="r" t="t"/>
            <a:pathLst>
              <a:path extrusionOk="0" h="11481" w="11480">
                <a:moveTo>
                  <a:pt x="0" y="1"/>
                </a:moveTo>
                <a:lnTo>
                  <a:pt x="0" y="11480"/>
                </a:lnTo>
                <a:lnTo>
                  <a:pt x="11479" y="11480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8"/>
          <p:cNvSpPr/>
          <p:nvPr/>
        </p:nvSpPr>
        <p:spPr>
          <a:xfrm rot="10800000">
            <a:off x="366900" y="2939148"/>
            <a:ext cx="366901" cy="366933"/>
          </a:xfrm>
          <a:custGeom>
            <a:rect b="b" l="l" r="r" t="t"/>
            <a:pathLst>
              <a:path extrusionOk="0" h="11481" w="11480">
                <a:moveTo>
                  <a:pt x="0" y="1"/>
                </a:moveTo>
                <a:lnTo>
                  <a:pt x="0" y="11480"/>
                </a:lnTo>
                <a:lnTo>
                  <a:pt x="11479" y="11480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8"/>
          <p:cNvSpPr/>
          <p:nvPr/>
        </p:nvSpPr>
        <p:spPr>
          <a:xfrm rot="10800000">
            <a:off x="735813" y="2571736"/>
            <a:ext cx="366901" cy="366933"/>
          </a:xfrm>
          <a:custGeom>
            <a:rect b="b" l="l" r="r" t="t"/>
            <a:pathLst>
              <a:path extrusionOk="0" h="11481" w="11480">
                <a:moveTo>
                  <a:pt x="0" y="1"/>
                </a:moveTo>
                <a:lnTo>
                  <a:pt x="0" y="11480"/>
                </a:lnTo>
                <a:lnTo>
                  <a:pt x="11479" y="11480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8"/>
          <p:cNvSpPr/>
          <p:nvPr/>
        </p:nvSpPr>
        <p:spPr>
          <a:xfrm rot="5400000">
            <a:off x="2572515" y="1483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1"/>
                </a:moveTo>
                <a:lnTo>
                  <a:pt x="0" y="11513"/>
                </a:lnTo>
                <a:lnTo>
                  <a:pt x="11479" y="11513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8"/>
          <p:cNvSpPr/>
          <p:nvPr/>
        </p:nvSpPr>
        <p:spPr>
          <a:xfrm rot="5400000">
            <a:off x="2939901" y="2010"/>
            <a:ext cx="366901" cy="366901"/>
          </a:xfrm>
          <a:custGeom>
            <a:rect b="b" l="l" r="r" t="t"/>
            <a:pathLst>
              <a:path extrusionOk="0" h="11480" w="11480">
                <a:moveTo>
                  <a:pt x="0" y="0"/>
                </a:moveTo>
                <a:lnTo>
                  <a:pt x="0" y="11480"/>
                </a:lnTo>
                <a:lnTo>
                  <a:pt x="11479" y="11480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8"/>
          <p:cNvSpPr/>
          <p:nvPr/>
        </p:nvSpPr>
        <p:spPr>
          <a:xfrm rot="5400000">
            <a:off x="3307287" y="1483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8"/>
          <p:cNvSpPr/>
          <p:nvPr/>
        </p:nvSpPr>
        <p:spPr>
          <a:xfrm rot="5400000">
            <a:off x="3674673" y="2010"/>
            <a:ext cx="366901" cy="366901"/>
          </a:xfrm>
          <a:custGeom>
            <a:rect b="b" l="l" r="r" t="t"/>
            <a:pathLst>
              <a:path extrusionOk="0" h="11480" w="11480">
                <a:moveTo>
                  <a:pt x="0" y="0"/>
                </a:moveTo>
                <a:lnTo>
                  <a:pt x="0" y="11479"/>
                </a:lnTo>
                <a:lnTo>
                  <a:pt x="11479" y="11479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8"/>
          <p:cNvSpPr/>
          <p:nvPr/>
        </p:nvSpPr>
        <p:spPr>
          <a:xfrm rot="5400000">
            <a:off x="3307287" y="368383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8"/>
          <p:cNvSpPr/>
          <p:nvPr/>
        </p:nvSpPr>
        <p:spPr>
          <a:xfrm rot="5400000">
            <a:off x="4409448" y="2010"/>
            <a:ext cx="366901" cy="366901"/>
          </a:xfrm>
          <a:custGeom>
            <a:rect b="b" l="l" r="r" t="t"/>
            <a:pathLst>
              <a:path extrusionOk="0" h="11480" w="11480">
                <a:moveTo>
                  <a:pt x="0" y="0"/>
                </a:moveTo>
                <a:lnTo>
                  <a:pt x="0" y="11479"/>
                </a:lnTo>
                <a:lnTo>
                  <a:pt x="11479" y="11479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8"/>
          <p:cNvSpPr/>
          <p:nvPr/>
        </p:nvSpPr>
        <p:spPr>
          <a:xfrm flipH="1" rot="10800000">
            <a:off x="8777107" y="1469510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8"/>
          <p:cNvSpPr/>
          <p:nvPr/>
        </p:nvSpPr>
        <p:spPr>
          <a:xfrm flipH="1" rot="-5400000">
            <a:off x="8775599" y="1442"/>
            <a:ext cx="366901" cy="367924"/>
          </a:xfrm>
          <a:custGeom>
            <a:rect b="b" l="l" r="r" t="t"/>
            <a:pathLst>
              <a:path extrusionOk="0" h="11512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8"/>
          <p:cNvSpPr/>
          <p:nvPr/>
        </p:nvSpPr>
        <p:spPr>
          <a:xfrm flipH="1" rot="-5400000">
            <a:off x="8040811" y="1426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1"/>
                </a:moveTo>
                <a:lnTo>
                  <a:pt x="0" y="11513"/>
                </a:lnTo>
                <a:lnTo>
                  <a:pt x="11479" y="11513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8"/>
          <p:cNvSpPr/>
          <p:nvPr/>
        </p:nvSpPr>
        <p:spPr>
          <a:xfrm flipH="1" rot="-5400000">
            <a:off x="7673425" y="1954"/>
            <a:ext cx="366901" cy="366901"/>
          </a:xfrm>
          <a:custGeom>
            <a:rect b="b" l="l" r="r" t="t"/>
            <a:pathLst>
              <a:path extrusionOk="0" h="11480" w="11480">
                <a:moveTo>
                  <a:pt x="0" y="0"/>
                </a:moveTo>
                <a:lnTo>
                  <a:pt x="0" y="11480"/>
                </a:lnTo>
                <a:lnTo>
                  <a:pt x="11479" y="11480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8"/>
          <p:cNvSpPr/>
          <p:nvPr/>
        </p:nvSpPr>
        <p:spPr>
          <a:xfrm flipH="1" rot="-5400000">
            <a:off x="8775599" y="368342"/>
            <a:ext cx="366901" cy="367924"/>
          </a:xfrm>
          <a:custGeom>
            <a:rect b="b" l="l" r="r" t="t"/>
            <a:pathLst>
              <a:path extrusionOk="0" h="11512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8"/>
          <p:cNvSpPr/>
          <p:nvPr/>
        </p:nvSpPr>
        <p:spPr>
          <a:xfrm flipH="1" rot="-5400000">
            <a:off x="8040811" y="368326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1"/>
                </a:moveTo>
                <a:lnTo>
                  <a:pt x="0" y="11513"/>
                </a:lnTo>
                <a:lnTo>
                  <a:pt x="11479" y="11513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8"/>
          <p:cNvSpPr/>
          <p:nvPr/>
        </p:nvSpPr>
        <p:spPr>
          <a:xfrm flipH="1" rot="-5400000">
            <a:off x="8408212" y="1442"/>
            <a:ext cx="366901" cy="367924"/>
          </a:xfrm>
          <a:custGeom>
            <a:rect b="b" l="l" r="r" t="t"/>
            <a:pathLst>
              <a:path extrusionOk="0" h="11512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8"/>
          <p:cNvSpPr/>
          <p:nvPr/>
        </p:nvSpPr>
        <p:spPr>
          <a:xfrm flipH="1" rot="-5400000">
            <a:off x="8776114" y="1102089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8"/>
          <p:cNvSpPr/>
          <p:nvPr/>
        </p:nvSpPr>
        <p:spPr>
          <a:xfrm flipH="1" rot="-5400000">
            <a:off x="8408224" y="735242"/>
            <a:ext cx="366901" cy="367924"/>
          </a:xfrm>
          <a:custGeom>
            <a:rect b="b" l="l" r="r" t="t"/>
            <a:pathLst>
              <a:path extrusionOk="0" h="11512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8"/>
          <p:cNvSpPr/>
          <p:nvPr/>
        </p:nvSpPr>
        <p:spPr>
          <a:xfrm flipH="1" rot="10800000">
            <a:off x="8409206" y="1469546"/>
            <a:ext cx="366901" cy="366933"/>
          </a:xfrm>
          <a:custGeom>
            <a:rect b="b" l="l" r="r" t="t"/>
            <a:pathLst>
              <a:path extrusionOk="0" h="11481" w="11480">
                <a:moveTo>
                  <a:pt x="0" y="1"/>
                </a:moveTo>
                <a:lnTo>
                  <a:pt x="0" y="11480"/>
                </a:lnTo>
                <a:lnTo>
                  <a:pt x="11479" y="11480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p8"/>
          <p:cNvSpPr/>
          <p:nvPr/>
        </p:nvSpPr>
        <p:spPr>
          <a:xfrm rot="5400000">
            <a:off x="6204362" y="-642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8"/>
          <p:cNvSpPr/>
          <p:nvPr/>
        </p:nvSpPr>
        <p:spPr>
          <a:xfrm rot="5400000">
            <a:off x="6571748" y="-115"/>
            <a:ext cx="366901" cy="366901"/>
          </a:xfrm>
          <a:custGeom>
            <a:rect b="b" l="l" r="r" t="t"/>
            <a:pathLst>
              <a:path extrusionOk="0" h="11480" w="11480">
                <a:moveTo>
                  <a:pt x="0" y="0"/>
                </a:moveTo>
                <a:lnTo>
                  <a:pt x="0" y="11479"/>
                </a:lnTo>
                <a:lnTo>
                  <a:pt x="11479" y="11479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8"/>
          <p:cNvSpPr/>
          <p:nvPr/>
        </p:nvSpPr>
        <p:spPr>
          <a:xfrm rot="5400000">
            <a:off x="7306523" y="-115"/>
            <a:ext cx="366901" cy="366901"/>
          </a:xfrm>
          <a:custGeom>
            <a:rect b="b" l="l" r="r" t="t"/>
            <a:pathLst>
              <a:path extrusionOk="0" h="11480" w="11480">
                <a:moveTo>
                  <a:pt x="0" y="0"/>
                </a:moveTo>
                <a:lnTo>
                  <a:pt x="0" y="11479"/>
                </a:lnTo>
                <a:lnTo>
                  <a:pt x="11479" y="11479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p8"/>
          <p:cNvSpPr/>
          <p:nvPr/>
        </p:nvSpPr>
        <p:spPr>
          <a:xfrm rot="5400000">
            <a:off x="6572249" y="366233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8"/>
          <p:cNvSpPr/>
          <p:nvPr/>
        </p:nvSpPr>
        <p:spPr>
          <a:xfrm rot="5400000">
            <a:off x="7673937" y="735233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8"/>
          <p:cNvSpPr/>
          <p:nvPr/>
        </p:nvSpPr>
        <p:spPr>
          <a:xfrm rot="5400000">
            <a:off x="7306524" y="1102108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9"/>
          <p:cNvSpPr/>
          <p:nvPr/>
        </p:nvSpPr>
        <p:spPr>
          <a:xfrm>
            <a:off x="8410200" y="4775555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9"/>
          <p:cNvSpPr/>
          <p:nvPr/>
        </p:nvSpPr>
        <p:spPr>
          <a:xfrm>
            <a:off x="8410200" y="4040783"/>
            <a:ext cx="366901" cy="367924"/>
          </a:xfrm>
          <a:custGeom>
            <a:rect b="b" l="l" r="r" t="t"/>
            <a:pathLst>
              <a:path extrusionOk="0" h="11512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9"/>
          <p:cNvSpPr/>
          <p:nvPr/>
        </p:nvSpPr>
        <p:spPr>
          <a:xfrm>
            <a:off x="8410200" y="2571207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9"/>
          <p:cNvSpPr/>
          <p:nvPr/>
        </p:nvSpPr>
        <p:spPr>
          <a:xfrm>
            <a:off x="8777100" y="4775555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9"/>
          <p:cNvSpPr/>
          <p:nvPr/>
        </p:nvSpPr>
        <p:spPr>
          <a:xfrm>
            <a:off x="8777100" y="4408664"/>
            <a:ext cx="366901" cy="366933"/>
          </a:xfrm>
          <a:custGeom>
            <a:rect b="b" l="l" r="r" t="t"/>
            <a:pathLst>
              <a:path extrusionOk="0" h="11481" w="11480">
                <a:moveTo>
                  <a:pt x="0" y="1"/>
                </a:moveTo>
                <a:lnTo>
                  <a:pt x="0" y="11480"/>
                </a:lnTo>
                <a:lnTo>
                  <a:pt x="11479" y="11480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9"/>
          <p:cNvSpPr/>
          <p:nvPr/>
        </p:nvSpPr>
        <p:spPr>
          <a:xfrm>
            <a:off x="8777100" y="4040783"/>
            <a:ext cx="366901" cy="367924"/>
          </a:xfrm>
          <a:custGeom>
            <a:rect b="b" l="l" r="r" t="t"/>
            <a:pathLst>
              <a:path extrusionOk="0" h="11512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9"/>
          <p:cNvSpPr/>
          <p:nvPr/>
        </p:nvSpPr>
        <p:spPr>
          <a:xfrm>
            <a:off x="8777100" y="2571207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9"/>
          <p:cNvSpPr/>
          <p:nvPr/>
        </p:nvSpPr>
        <p:spPr>
          <a:xfrm>
            <a:off x="8777100" y="1836435"/>
            <a:ext cx="366901" cy="367924"/>
          </a:xfrm>
          <a:custGeom>
            <a:rect b="b" l="l" r="r" t="t"/>
            <a:pathLst>
              <a:path extrusionOk="0" h="11512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9"/>
          <p:cNvSpPr/>
          <p:nvPr/>
        </p:nvSpPr>
        <p:spPr>
          <a:xfrm>
            <a:off x="8777100" y="1101631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1"/>
                </a:moveTo>
                <a:lnTo>
                  <a:pt x="0" y="11513"/>
                </a:lnTo>
                <a:lnTo>
                  <a:pt x="11479" y="11513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9"/>
          <p:cNvSpPr/>
          <p:nvPr/>
        </p:nvSpPr>
        <p:spPr>
          <a:xfrm>
            <a:off x="8777100" y="0"/>
            <a:ext cx="366901" cy="366901"/>
          </a:xfrm>
          <a:custGeom>
            <a:rect b="b" l="l" r="r" t="t"/>
            <a:pathLst>
              <a:path extrusionOk="0" h="11480" w="11480">
                <a:moveTo>
                  <a:pt x="0" y="0"/>
                </a:moveTo>
                <a:lnTo>
                  <a:pt x="0" y="11479"/>
                </a:lnTo>
                <a:lnTo>
                  <a:pt x="11479" y="11479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9"/>
          <p:cNvSpPr/>
          <p:nvPr/>
        </p:nvSpPr>
        <p:spPr>
          <a:xfrm>
            <a:off x="8410200" y="3673880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9"/>
          <p:cNvSpPr/>
          <p:nvPr/>
        </p:nvSpPr>
        <p:spPr>
          <a:xfrm>
            <a:off x="8410200" y="3306989"/>
            <a:ext cx="366901" cy="366933"/>
          </a:xfrm>
          <a:custGeom>
            <a:rect b="b" l="l" r="r" t="t"/>
            <a:pathLst>
              <a:path extrusionOk="0" h="11481" w="11480">
                <a:moveTo>
                  <a:pt x="0" y="1"/>
                </a:moveTo>
                <a:lnTo>
                  <a:pt x="0" y="11480"/>
                </a:lnTo>
                <a:lnTo>
                  <a:pt x="11479" y="11480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9"/>
          <p:cNvSpPr/>
          <p:nvPr/>
        </p:nvSpPr>
        <p:spPr>
          <a:xfrm>
            <a:off x="8777100" y="2939108"/>
            <a:ext cx="366901" cy="367924"/>
          </a:xfrm>
          <a:custGeom>
            <a:rect b="b" l="l" r="r" t="t"/>
            <a:pathLst>
              <a:path extrusionOk="0" h="11512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p9"/>
          <p:cNvSpPr/>
          <p:nvPr/>
        </p:nvSpPr>
        <p:spPr>
          <a:xfrm>
            <a:off x="8410200" y="1469047"/>
            <a:ext cx="366901" cy="367924"/>
          </a:xfrm>
          <a:custGeom>
            <a:rect b="b" l="l" r="r" t="t"/>
            <a:pathLst>
              <a:path extrusionOk="0" h="11512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9"/>
          <p:cNvSpPr/>
          <p:nvPr/>
        </p:nvSpPr>
        <p:spPr>
          <a:xfrm>
            <a:off x="8777100" y="1469047"/>
            <a:ext cx="366901" cy="367924"/>
          </a:xfrm>
          <a:custGeom>
            <a:rect b="b" l="l" r="r" t="t"/>
            <a:pathLst>
              <a:path extrusionOk="0" h="11512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9"/>
          <p:cNvSpPr/>
          <p:nvPr/>
        </p:nvSpPr>
        <p:spPr>
          <a:xfrm rot="5400000">
            <a:off x="4896043" y="355528"/>
            <a:ext cx="366901" cy="367924"/>
          </a:xfrm>
          <a:custGeom>
            <a:rect b="b" l="l" r="r" t="t"/>
            <a:pathLst>
              <a:path extrusionOk="0" h="11512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9"/>
          <p:cNvSpPr/>
          <p:nvPr/>
        </p:nvSpPr>
        <p:spPr>
          <a:xfrm rot="5400000">
            <a:off x="5630831" y="355512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1"/>
                </a:moveTo>
                <a:lnTo>
                  <a:pt x="0" y="11513"/>
                </a:lnTo>
                <a:lnTo>
                  <a:pt x="11479" y="11513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p9"/>
          <p:cNvSpPr/>
          <p:nvPr/>
        </p:nvSpPr>
        <p:spPr>
          <a:xfrm rot="5400000">
            <a:off x="3794832" y="-10952"/>
            <a:ext cx="366901" cy="366933"/>
          </a:xfrm>
          <a:custGeom>
            <a:rect b="b" l="l" r="r" t="t"/>
            <a:pathLst>
              <a:path extrusionOk="0" h="11481" w="11480">
                <a:moveTo>
                  <a:pt x="0" y="1"/>
                </a:moveTo>
                <a:lnTo>
                  <a:pt x="0" y="11480"/>
                </a:lnTo>
                <a:lnTo>
                  <a:pt x="11479" y="11480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p9"/>
          <p:cNvSpPr/>
          <p:nvPr/>
        </p:nvSpPr>
        <p:spPr>
          <a:xfrm rot="5400000">
            <a:off x="4162218" y="-11447"/>
            <a:ext cx="366901" cy="367924"/>
          </a:xfrm>
          <a:custGeom>
            <a:rect b="b" l="l" r="r" t="t"/>
            <a:pathLst>
              <a:path extrusionOk="0" h="11512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p9"/>
          <p:cNvSpPr/>
          <p:nvPr/>
        </p:nvSpPr>
        <p:spPr>
          <a:xfrm rot="5400000">
            <a:off x="5263431" y="-522"/>
            <a:ext cx="366901" cy="367924"/>
          </a:xfrm>
          <a:custGeom>
            <a:rect b="b" l="l" r="r" t="t"/>
            <a:pathLst>
              <a:path extrusionOk="0" h="11512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9"/>
          <p:cNvSpPr/>
          <p:nvPr/>
        </p:nvSpPr>
        <p:spPr>
          <a:xfrm rot="5400000">
            <a:off x="4528106" y="355437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1"/>
                </a:moveTo>
                <a:lnTo>
                  <a:pt x="0" y="11513"/>
                </a:lnTo>
                <a:lnTo>
                  <a:pt x="11479" y="11513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9"/>
          <p:cNvSpPr txBox="1"/>
          <p:nvPr>
            <p:ph type="title"/>
          </p:nvPr>
        </p:nvSpPr>
        <p:spPr>
          <a:xfrm>
            <a:off x="4527575" y="1383225"/>
            <a:ext cx="3273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34" name="Google Shape;434;p9"/>
          <p:cNvSpPr txBox="1"/>
          <p:nvPr>
            <p:ph idx="1" type="subTitle"/>
          </p:nvPr>
        </p:nvSpPr>
        <p:spPr>
          <a:xfrm>
            <a:off x="4482225" y="2127425"/>
            <a:ext cx="3273000" cy="24720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5" name="Google Shape;435;p9"/>
          <p:cNvSpPr/>
          <p:nvPr/>
        </p:nvSpPr>
        <p:spPr>
          <a:xfrm rot="5400000">
            <a:off x="7674893" y="355528"/>
            <a:ext cx="366901" cy="367924"/>
          </a:xfrm>
          <a:custGeom>
            <a:rect b="b" l="l" r="r" t="t"/>
            <a:pathLst>
              <a:path extrusionOk="0" h="11512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9"/>
          <p:cNvSpPr/>
          <p:nvPr/>
        </p:nvSpPr>
        <p:spPr>
          <a:xfrm rot="5400000">
            <a:off x="8409681" y="355512"/>
            <a:ext cx="366901" cy="367955"/>
          </a:xfrm>
          <a:custGeom>
            <a:rect b="b" l="l" r="r" t="t"/>
            <a:pathLst>
              <a:path extrusionOk="0" h="11513" w="11480">
                <a:moveTo>
                  <a:pt x="0" y="1"/>
                </a:moveTo>
                <a:lnTo>
                  <a:pt x="0" y="11513"/>
                </a:lnTo>
                <a:lnTo>
                  <a:pt x="11479" y="11513"/>
                </a:lnTo>
                <a:lnTo>
                  <a:pt x="11479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p9"/>
          <p:cNvSpPr/>
          <p:nvPr/>
        </p:nvSpPr>
        <p:spPr>
          <a:xfrm rot="5400000">
            <a:off x="8042281" y="-522"/>
            <a:ext cx="366901" cy="367924"/>
          </a:xfrm>
          <a:custGeom>
            <a:rect b="b" l="l" r="r" t="t"/>
            <a:pathLst>
              <a:path extrusionOk="0" h="11512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p9"/>
          <p:cNvSpPr/>
          <p:nvPr/>
        </p:nvSpPr>
        <p:spPr>
          <a:xfrm rot="5400000">
            <a:off x="7306968" y="355453"/>
            <a:ext cx="366901" cy="367924"/>
          </a:xfrm>
          <a:custGeom>
            <a:rect b="b" l="l" r="r" t="t"/>
            <a:pathLst>
              <a:path extrusionOk="0" h="11512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p9"/>
          <p:cNvSpPr/>
          <p:nvPr/>
        </p:nvSpPr>
        <p:spPr>
          <a:xfrm rot="5400000">
            <a:off x="7306968" y="722353"/>
            <a:ext cx="366901" cy="367924"/>
          </a:xfrm>
          <a:custGeom>
            <a:rect b="b" l="l" r="r" t="t"/>
            <a:pathLst>
              <a:path extrusionOk="0" h="11512" w="11480">
                <a:moveTo>
                  <a:pt x="0" y="0"/>
                </a:moveTo>
                <a:lnTo>
                  <a:pt x="0" y="11512"/>
                </a:lnTo>
                <a:lnTo>
                  <a:pt x="11479" y="11512"/>
                </a:lnTo>
                <a:lnTo>
                  <a:pt x="11479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dk1"/>
        </a:solidFill>
      </p:bgPr>
    </p:bg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10"/>
          <p:cNvSpPr txBox="1"/>
          <p:nvPr>
            <p:ph type="title"/>
          </p:nvPr>
        </p:nvSpPr>
        <p:spPr>
          <a:xfrm>
            <a:off x="713225" y="3532925"/>
            <a:ext cx="3273000" cy="106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100700" y="445025"/>
            <a:ext cx="6942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itter"/>
              <a:buNone/>
              <a:defRPr sz="2800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itter"/>
              <a:buNone/>
              <a:defRPr sz="2800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itter"/>
              <a:buNone/>
              <a:defRPr sz="2800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itter"/>
              <a:buNone/>
              <a:defRPr sz="2800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itter"/>
              <a:buNone/>
              <a:defRPr sz="2800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itter"/>
              <a:buNone/>
              <a:defRPr sz="2800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itter"/>
              <a:buNone/>
              <a:defRPr sz="2800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itter"/>
              <a:buNone/>
              <a:defRPr sz="2800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itter"/>
              <a:buNone/>
              <a:defRPr sz="2800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100825" y="1247775"/>
            <a:ext cx="6942600" cy="335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itter"/>
              <a:buChar char="●"/>
              <a:defRPr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itter"/>
              <a:buChar char="○"/>
              <a:defRPr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itter"/>
              <a:buChar char="■"/>
              <a:defRPr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itter"/>
              <a:buChar char="●"/>
              <a:defRPr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itter"/>
              <a:buChar char="○"/>
              <a:defRPr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itter"/>
              <a:buChar char="■"/>
              <a:defRPr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itter"/>
              <a:buChar char="●"/>
              <a:defRPr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itter"/>
              <a:buChar char="○"/>
              <a:defRPr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Bitter"/>
              <a:buChar char="■"/>
              <a:defRPr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3.png"/><Relationship Id="rId4" Type="http://schemas.openxmlformats.org/officeDocument/2006/relationships/image" Target="../media/image2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3.png"/><Relationship Id="rId4" Type="http://schemas.openxmlformats.org/officeDocument/2006/relationships/image" Target="../media/image3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4.png"/><Relationship Id="rId4" Type="http://schemas.openxmlformats.org/officeDocument/2006/relationships/image" Target="../media/image22.png"/><Relationship Id="rId5" Type="http://schemas.openxmlformats.org/officeDocument/2006/relationships/image" Target="../media/image25.png"/><Relationship Id="rId6" Type="http://schemas.openxmlformats.org/officeDocument/2006/relationships/image" Target="../media/image29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4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7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1.png"/><Relationship Id="rId4" Type="http://schemas.openxmlformats.org/officeDocument/2006/relationships/image" Target="../media/image5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3.png"/><Relationship Id="rId4" Type="http://schemas.openxmlformats.org/officeDocument/2006/relationships/image" Target="../media/image35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2.png"/><Relationship Id="rId4" Type="http://schemas.openxmlformats.org/officeDocument/2006/relationships/image" Target="../media/image36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7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44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41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45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39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42.png"/><Relationship Id="rId4" Type="http://schemas.openxmlformats.org/officeDocument/2006/relationships/image" Target="../media/image3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43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49.png"/><Relationship Id="rId4" Type="http://schemas.openxmlformats.org/officeDocument/2006/relationships/image" Target="../media/image40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46.png"/><Relationship Id="rId4" Type="http://schemas.openxmlformats.org/officeDocument/2006/relationships/image" Target="../media/image50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47.png"/><Relationship Id="rId4" Type="http://schemas.openxmlformats.org/officeDocument/2006/relationships/image" Target="../media/image48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44.xml"/><Relationship Id="rId3" Type="http://schemas.openxmlformats.org/officeDocument/2006/relationships/hyperlink" Target="mailto:AndreiVolkau@ibagroup.eu" TargetMode="External"/><Relationship Id="rId4" Type="http://schemas.openxmlformats.org/officeDocument/2006/relationships/hyperlink" Target="mailto:AndreiVolkau@ibagroup.eu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1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1719" name="Shape 1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" name="Google Shape;1720;p34"/>
          <p:cNvSpPr txBox="1"/>
          <p:nvPr>
            <p:ph type="ctrTitle"/>
          </p:nvPr>
        </p:nvSpPr>
        <p:spPr>
          <a:xfrm>
            <a:off x="1631925" y="1943550"/>
            <a:ext cx="6169500" cy="115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models</a:t>
            </a:r>
            <a:endParaRPr/>
          </a:p>
        </p:txBody>
      </p:sp>
      <p:sp>
        <p:nvSpPr>
          <p:cNvPr id="1721" name="Google Shape;1721;p34"/>
          <p:cNvSpPr txBox="1"/>
          <p:nvPr>
            <p:ph idx="1" type="subTitle"/>
          </p:nvPr>
        </p:nvSpPr>
        <p:spPr>
          <a:xfrm>
            <a:off x="1708125" y="3406275"/>
            <a:ext cx="4378800" cy="37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DS Lab</a:t>
            </a:r>
            <a:endParaRPr/>
          </a:p>
        </p:txBody>
      </p:sp>
      <p:sp>
        <p:nvSpPr>
          <p:cNvPr id="1722" name="Google Shape;1722;p34"/>
          <p:cNvSpPr txBox="1"/>
          <p:nvPr>
            <p:ph idx="2" type="ctrTitle"/>
          </p:nvPr>
        </p:nvSpPr>
        <p:spPr>
          <a:xfrm>
            <a:off x="1631925" y="2647032"/>
            <a:ext cx="5951400" cy="5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Andrew Volkov - IBA Group</a:t>
            </a:r>
            <a:endParaRPr sz="3000"/>
          </a:p>
        </p:txBody>
      </p:sp>
      <p:sp>
        <p:nvSpPr>
          <p:cNvPr id="1723" name="Google Shape;1723;p34"/>
          <p:cNvSpPr/>
          <p:nvPr/>
        </p:nvSpPr>
        <p:spPr>
          <a:xfrm>
            <a:off x="6405350" y="973425"/>
            <a:ext cx="1622400" cy="660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7" name="Shape 1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8" name="Google Shape;1778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8200" y="934763"/>
            <a:ext cx="5327599" cy="327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2" name="Shape 1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3" name="Google Shape;1783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6788" y="1466850"/>
            <a:ext cx="7210425" cy="220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7" name="Shape 1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8" name="Google Shape;1788;p45"/>
          <p:cNvSpPr txBox="1"/>
          <p:nvPr>
            <p:ph type="title"/>
          </p:nvPr>
        </p:nvSpPr>
        <p:spPr>
          <a:xfrm>
            <a:off x="1100700" y="445025"/>
            <a:ext cx="6942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Bitter"/>
                <a:ea typeface="Bitter"/>
                <a:cs typeface="Bitter"/>
                <a:sym typeface="Bitter"/>
              </a:rPr>
              <a:t>Плюсы и минусы МНК</a:t>
            </a:r>
            <a:endParaRPr b="1">
              <a:latin typeface="Bitter"/>
              <a:ea typeface="Bitter"/>
              <a:cs typeface="Bitter"/>
              <a:sym typeface="Bitter"/>
            </a:endParaRPr>
          </a:p>
        </p:txBody>
      </p:sp>
      <p:sp>
        <p:nvSpPr>
          <p:cNvPr id="1789" name="Google Shape;1789;p45"/>
          <p:cNvSpPr txBox="1"/>
          <p:nvPr>
            <p:ph idx="2" type="subTitle"/>
          </p:nvPr>
        </p:nvSpPr>
        <p:spPr>
          <a:xfrm>
            <a:off x="954450" y="1551450"/>
            <a:ext cx="2976000" cy="82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Сложность не зависит от количества экземпляров в датасете.</a:t>
            </a:r>
            <a:endParaRPr/>
          </a:p>
        </p:txBody>
      </p:sp>
      <p:sp>
        <p:nvSpPr>
          <p:cNvPr id="1790" name="Google Shape;1790;p45"/>
          <p:cNvSpPr txBox="1"/>
          <p:nvPr>
            <p:ph idx="3" type="title"/>
          </p:nvPr>
        </p:nvSpPr>
        <p:spPr>
          <a:xfrm>
            <a:off x="3930625" y="1551450"/>
            <a:ext cx="526500" cy="82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+</a:t>
            </a:r>
            <a:endParaRPr/>
          </a:p>
        </p:txBody>
      </p:sp>
      <p:sp>
        <p:nvSpPr>
          <p:cNvPr id="1791" name="Google Shape;1791;p45"/>
          <p:cNvSpPr txBox="1"/>
          <p:nvPr>
            <p:ph idx="5" type="subTitle"/>
          </p:nvPr>
        </p:nvSpPr>
        <p:spPr>
          <a:xfrm>
            <a:off x="961075" y="3030825"/>
            <a:ext cx="2976000" cy="82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Сразу получаем оптимальное решение.</a:t>
            </a:r>
            <a:endParaRPr/>
          </a:p>
        </p:txBody>
      </p:sp>
      <p:sp>
        <p:nvSpPr>
          <p:cNvPr id="1792" name="Google Shape;1792;p45"/>
          <p:cNvSpPr txBox="1"/>
          <p:nvPr>
            <p:ph idx="6" type="title"/>
          </p:nvPr>
        </p:nvSpPr>
        <p:spPr>
          <a:xfrm>
            <a:off x="3937238" y="3030825"/>
            <a:ext cx="526500" cy="82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+</a:t>
            </a:r>
            <a:endParaRPr/>
          </a:p>
        </p:txBody>
      </p:sp>
      <p:sp>
        <p:nvSpPr>
          <p:cNvPr id="1793" name="Google Shape;1793;p45"/>
          <p:cNvSpPr txBox="1"/>
          <p:nvPr>
            <p:ph idx="8" type="subTitle"/>
          </p:nvPr>
        </p:nvSpPr>
        <p:spPr>
          <a:xfrm flipH="1">
            <a:off x="5206900" y="2291150"/>
            <a:ext cx="2976000" cy="82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Вычислительная сложность от O(m^2.4) до </a:t>
            </a:r>
            <a:r>
              <a:rPr lang="en"/>
              <a:t>O(m^3),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где m - количество фич </a:t>
            </a:r>
            <a:endParaRPr/>
          </a:p>
        </p:txBody>
      </p:sp>
      <p:sp>
        <p:nvSpPr>
          <p:cNvPr id="1794" name="Google Shape;1794;p45"/>
          <p:cNvSpPr txBox="1"/>
          <p:nvPr>
            <p:ph idx="9" type="title"/>
          </p:nvPr>
        </p:nvSpPr>
        <p:spPr>
          <a:xfrm flipH="1">
            <a:off x="4680225" y="2291150"/>
            <a:ext cx="526500" cy="82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</a:t>
            </a:r>
            <a:endParaRPr/>
          </a:p>
        </p:txBody>
      </p:sp>
      <p:sp>
        <p:nvSpPr>
          <p:cNvPr id="1795" name="Google Shape;1795;p45"/>
          <p:cNvSpPr txBox="1"/>
          <p:nvPr>
            <p:ph idx="14" type="subTitle"/>
          </p:nvPr>
        </p:nvSpPr>
        <p:spPr>
          <a:xfrm flipH="1">
            <a:off x="5206900" y="3770525"/>
            <a:ext cx="2976000" cy="82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Требует загрузки всего датасета в память.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6" name="Google Shape;1796;p45"/>
          <p:cNvSpPr txBox="1"/>
          <p:nvPr>
            <p:ph idx="15" type="title"/>
          </p:nvPr>
        </p:nvSpPr>
        <p:spPr>
          <a:xfrm flipH="1">
            <a:off x="4680225" y="3770525"/>
            <a:ext cx="526500" cy="82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0" name="Shape 1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1" name="Google Shape;1801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5050" y="1515938"/>
            <a:ext cx="6913900" cy="2111625"/>
          </a:xfrm>
          <a:prstGeom prst="rect">
            <a:avLst/>
          </a:prstGeom>
          <a:noFill/>
          <a:ln>
            <a:noFill/>
          </a:ln>
        </p:spPr>
      </p:pic>
      <p:sp>
        <p:nvSpPr>
          <p:cNvPr id="1802" name="Google Shape;1802;p46"/>
          <p:cNvSpPr txBox="1"/>
          <p:nvPr/>
        </p:nvSpPr>
        <p:spPr>
          <a:xfrm>
            <a:off x="1115100" y="900350"/>
            <a:ext cx="6913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rPr>
              <a:t>Метрика потерь</a:t>
            </a:r>
            <a:endParaRPr b="1" sz="2800">
              <a:solidFill>
                <a:schemeClr val="dk1"/>
              </a:solidFill>
              <a:latin typeface="Bitter"/>
              <a:ea typeface="Bitter"/>
              <a:cs typeface="Bitter"/>
              <a:sym typeface="Bitter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6" name="Shape 1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7" name="Google Shape;1807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9375" y="-31950"/>
            <a:ext cx="5891650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1" name="Shape 1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2" name="Google Shape;1812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1675" y="906200"/>
            <a:ext cx="5984750" cy="3921025"/>
          </a:xfrm>
          <a:prstGeom prst="rect">
            <a:avLst/>
          </a:prstGeom>
          <a:noFill/>
          <a:ln>
            <a:noFill/>
          </a:ln>
        </p:spPr>
      </p:pic>
      <p:sp>
        <p:nvSpPr>
          <p:cNvPr id="1813" name="Google Shape;1813;p48"/>
          <p:cNvSpPr txBox="1"/>
          <p:nvPr/>
        </p:nvSpPr>
        <p:spPr>
          <a:xfrm>
            <a:off x="132200" y="108175"/>
            <a:ext cx="3713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rPr>
              <a:t>Gradient Descent</a:t>
            </a:r>
            <a:endParaRPr b="1" sz="2800">
              <a:solidFill>
                <a:schemeClr val="dk1"/>
              </a:solidFill>
              <a:latin typeface="Bitter"/>
              <a:ea typeface="Bitter"/>
              <a:cs typeface="Bitter"/>
              <a:sym typeface="Bitter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7" name="Shape 1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8" name="Google Shape;1818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5375" y="1635175"/>
            <a:ext cx="3777325" cy="2113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9" name="Google Shape;1819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55575" y="1635175"/>
            <a:ext cx="3777325" cy="2202924"/>
          </a:xfrm>
          <a:prstGeom prst="rect">
            <a:avLst/>
          </a:prstGeom>
          <a:noFill/>
          <a:ln>
            <a:noFill/>
          </a:ln>
        </p:spPr>
      </p:pic>
      <p:sp>
        <p:nvSpPr>
          <p:cNvPr id="1820" name="Google Shape;1820;p49"/>
          <p:cNvSpPr txBox="1"/>
          <p:nvPr/>
        </p:nvSpPr>
        <p:spPr>
          <a:xfrm>
            <a:off x="2572800" y="856925"/>
            <a:ext cx="3998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4A2ABF"/>
                </a:solidFill>
                <a:latin typeface="Bitter"/>
                <a:ea typeface="Bitter"/>
                <a:cs typeface="Bitter"/>
                <a:sym typeface="Bitter"/>
              </a:rPr>
              <a:t>Подбор Learning Rate</a:t>
            </a:r>
            <a:endParaRPr b="1" sz="2800">
              <a:solidFill>
                <a:srgbClr val="4A2ABF"/>
              </a:solidFill>
              <a:latin typeface="Bitter"/>
              <a:ea typeface="Bitter"/>
              <a:cs typeface="Bitter"/>
              <a:sym typeface="Bitter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4" name="Shape 1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5" name="Google Shape;1825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3925" y="1702675"/>
            <a:ext cx="7296151" cy="2787600"/>
          </a:xfrm>
          <a:prstGeom prst="rect">
            <a:avLst/>
          </a:prstGeom>
          <a:noFill/>
          <a:ln>
            <a:noFill/>
          </a:ln>
        </p:spPr>
      </p:pic>
      <p:sp>
        <p:nvSpPr>
          <p:cNvPr id="1826" name="Google Shape;1826;p50"/>
          <p:cNvSpPr txBox="1"/>
          <p:nvPr/>
        </p:nvSpPr>
        <p:spPr>
          <a:xfrm>
            <a:off x="923925" y="1060375"/>
            <a:ext cx="8120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4A2ABF"/>
                </a:solidFill>
                <a:latin typeface="Bitter"/>
                <a:ea typeface="Bitter"/>
                <a:cs typeface="Bitter"/>
                <a:sym typeface="Bitter"/>
              </a:rPr>
              <a:t>Важность масштабирования признаков</a:t>
            </a:r>
            <a:endParaRPr b="1" sz="2800">
              <a:solidFill>
                <a:srgbClr val="4A2ABF"/>
              </a:solidFill>
              <a:latin typeface="Bitter"/>
              <a:ea typeface="Bitter"/>
              <a:cs typeface="Bitter"/>
              <a:sym typeface="Bitter"/>
            </a:endParaRPr>
          </a:p>
        </p:txBody>
      </p:sp>
      <p:sp>
        <p:nvSpPr>
          <p:cNvPr id="1827" name="Google Shape;1827;p50"/>
          <p:cNvSpPr txBox="1"/>
          <p:nvPr/>
        </p:nvSpPr>
        <p:spPr>
          <a:xfrm>
            <a:off x="4855075" y="4722875"/>
            <a:ext cx="3364800" cy="6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lang="en"/>
              <a:t>*</a:t>
            </a:r>
            <a:r>
              <a:rPr b="1" lang="en" sz="1200"/>
              <a:t>sklearn.preprocessing.StandardScaler</a:t>
            </a:r>
            <a:endParaRPr b="1"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1" name="Shape 1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" name="Google Shape;1832;p51"/>
          <p:cNvSpPr txBox="1"/>
          <p:nvPr/>
        </p:nvSpPr>
        <p:spPr>
          <a:xfrm>
            <a:off x="2624950" y="319875"/>
            <a:ext cx="3148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rPr>
              <a:t>Gradient Descent</a:t>
            </a:r>
            <a:endParaRPr b="1" sz="2800">
              <a:solidFill>
                <a:schemeClr val="dk1"/>
              </a:solidFill>
              <a:latin typeface="Bitter"/>
              <a:ea typeface="Bitter"/>
              <a:cs typeface="Bitter"/>
              <a:sym typeface="Bitter"/>
            </a:endParaRPr>
          </a:p>
        </p:txBody>
      </p:sp>
      <p:sp>
        <p:nvSpPr>
          <p:cNvPr id="1833" name="Google Shape;1833;p51"/>
          <p:cNvSpPr txBox="1"/>
          <p:nvPr/>
        </p:nvSpPr>
        <p:spPr>
          <a:xfrm>
            <a:off x="69625" y="3017900"/>
            <a:ext cx="23061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rPr>
              <a:t>Batch </a:t>
            </a:r>
            <a:r>
              <a:rPr lang="en" sz="2800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rPr>
              <a:t>Gradient Descent</a:t>
            </a:r>
            <a:endParaRPr sz="2800">
              <a:solidFill>
                <a:schemeClr val="dk1"/>
              </a:solidFill>
              <a:latin typeface="Bitter"/>
              <a:ea typeface="Bitter"/>
              <a:cs typeface="Bitter"/>
              <a:sym typeface="Bitter"/>
            </a:endParaRPr>
          </a:p>
        </p:txBody>
      </p:sp>
      <p:sp>
        <p:nvSpPr>
          <p:cNvPr id="1834" name="Google Shape;1834;p51"/>
          <p:cNvSpPr txBox="1"/>
          <p:nvPr/>
        </p:nvSpPr>
        <p:spPr>
          <a:xfrm>
            <a:off x="3026038" y="3074775"/>
            <a:ext cx="23463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rPr>
              <a:t>Mini-b</a:t>
            </a:r>
            <a:r>
              <a:rPr lang="en" sz="2800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rPr>
              <a:t>atch Gradient Descent</a:t>
            </a:r>
            <a:endParaRPr sz="2800">
              <a:solidFill>
                <a:schemeClr val="dk1"/>
              </a:solidFill>
              <a:latin typeface="Bitter"/>
              <a:ea typeface="Bitter"/>
              <a:cs typeface="Bitter"/>
              <a:sym typeface="Bitter"/>
            </a:endParaRPr>
          </a:p>
        </p:txBody>
      </p:sp>
      <p:sp>
        <p:nvSpPr>
          <p:cNvPr id="1835" name="Google Shape;1835;p51"/>
          <p:cNvSpPr txBox="1"/>
          <p:nvPr/>
        </p:nvSpPr>
        <p:spPr>
          <a:xfrm>
            <a:off x="5823975" y="3017900"/>
            <a:ext cx="23841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rPr>
              <a:t>Stochastic Gradient </a:t>
            </a:r>
            <a:endParaRPr sz="2800">
              <a:solidFill>
                <a:schemeClr val="dk1"/>
              </a:solidFill>
              <a:latin typeface="Bitter"/>
              <a:ea typeface="Bitter"/>
              <a:cs typeface="Bitter"/>
              <a:sym typeface="Bitt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rPr>
              <a:t>Descent</a:t>
            </a:r>
            <a:endParaRPr sz="2800">
              <a:solidFill>
                <a:schemeClr val="dk1"/>
              </a:solidFill>
              <a:latin typeface="Bitter"/>
              <a:ea typeface="Bitter"/>
              <a:cs typeface="Bitter"/>
              <a:sym typeface="Bitter"/>
            </a:endParaRPr>
          </a:p>
        </p:txBody>
      </p:sp>
      <p:cxnSp>
        <p:nvCxnSpPr>
          <p:cNvPr id="1836" name="Google Shape;1836;p51"/>
          <p:cNvCxnSpPr>
            <a:endCxn id="1833" idx="0"/>
          </p:cNvCxnSpPr>
          <p:nvPr/>
        </p:nvCxnSpPr>
        <p:spPr>
          <a:xfrm flipH="1">
            <a:off x="1222675" y="935600"/>
            <a:ext cx="2976600" cy="20823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837" name="Google Shape;1837;p51"/>
          <p:cNvCxnSpPr>
            <a:stCxn id="1832" idx="2"/>
            <a:endCxn id="1835" idx="0"/>
          </p:cNvCxnSpPr>
          <p:nvPr/>
        </p:nvCxnSpPr>
        <p:spPr>
          <a:xfrm>
            <a:off x="4199200" y="935475"/>
            <a:ext cx="2816700" cy="20823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838" name="Google Shape;1838;p51"/>
          <p:cNvCxnSpPr>
            <a:stCxn id="1832" idx="2"/>
            <a:endCxn id="1834" idx="0"/>
          </p:cNvCxnSpPr>
          <p:nvPr/>
        </p:nvCxnSpPr>
        <p:spPr>
          <a:xfrm>
            <a:off x="4199200" y="935475"/>
            <a:ext cx="0" cy="21393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1842" name="Shape 1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" name="Google Shape;1843;p52"/>
          <p:cNvSpPr txBox="1"/>
          <p:nvPr>
            <p:ph type="title"/>
          </p:nvPr>
        </p:nvSpPr>
        <p:spPr>
          <a:xfrm>
            <a:off x="186600" y="492800"/>
            <a:ext cx="8129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latin typeface="Bitter"/>
                <a:ea typeface="Bitter"/>
                <a:cs typeface="Bitter"/>
                <a:sym typeface="Bitter"/>
              </a:rPr>
              <a:t>Batch Gradient Descent </a:t>
            </a:r>
            <a:r>
              <a:rPr lang="en" sz="2700"/>
              <a:t> с </a:t>
            </a:r>
            <a:endParaRPr sz="2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точки зрения математики :D</a:t>
            </a:r>
            <a:endParaRPr sz="2700"/>
          </a:p>
        </p:txBody>
      </p:sp>
      <p:pic>
        <p:nvPicPr>
          <p:cNvPr id="1844" name="Google Shape;1844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0025" y="1838125"/>
            <a:ext cx="6034749" cy="1308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5" name="Google Shape;1845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29400" y="3220100"/>
            <a:ext cx="4796000" cy="167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1727" name="Shape 1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8" name="Google Shape;1728;p35"/>
          <p:cNvSpPr txBox="1"/>
          <p:nvPr>
            <p:ph type="title"/>
          </p:nvPr>
        </p:nvSpPr>
        <p:spPr>
          <a:xfrm>
            <a:off x="1100700" y="445025"/>
            <a:ext cx="6942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Примеры применения</a:t>
            </a:r>
            <a:endParaRPr/>
          </a:p>
        </p:txBody>
      </p:sp>
      <p:sp>
        <p:nvSpPr>
          <p:cNvPr id="1729" name="Google Shape;1729;p35"/>
          <p:cNvSpPr txBox="1"/>
          <p:nvPr>
            <p:ph idx="1" type="body"/>
          </p:nvPr>
        </p:nvSpPr>
        <p:spPr>
          <a:xfrm>
            <a:off x="1100825" y="1247775"/>
            <a:ext cx="6942600" cy="359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Моделирование потоков миграции в зависимости от таких факторов как средний уровень зарплат, наличие медицинских, школьных учреждений, географическое положение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Моделирование цены квартиры в зависимости от ее </a:t>
            </a:r>
            <a:r>
              <a:rPr lang="en" sz="1800"/>
              <a:t>расположения</a:t>
            </a:r>
            <a:r>
              <a:rPr lang="en" sz="1800"/>
              <a:t>, количества комнат, этажа и т.д.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Моделирование спроса на товар в зависимости от цены, расположения магазина, положения товара на полке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Моделирование результатов сессии на основе бэкграунда студента, его оценок и посещаемости :D</a:t>
            </a:r>
            <a:endParaRPr sz="18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9" name="Shape 1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0" name="Google Shape;1850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8175" y="2035850"/>
            <a:ext cx="7000875" cy="89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4" name="Shape 1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5" name="Google Shape;1855;p54"/>
          <p:cNvSpPr txBox="1"/>
          <p:nvPr>
            <p:ph type="title"/>
          </p:nvPr>
        </p:nvSpPr>
        <p:spPr>
          <a:xfrm>
            <a:off x="1100700" y="445025"/>
            <a:ext cx="6942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Bitter"/>
                <a:ea typeface="Bitter"/>
                <a:cs typeface="Bitter"/>
                <a:sym typeface="Bitter"/>
              </a:rPr>
              <a:t>Реализация</a:t>
            </a:r>
            <a:endParaRPr/>
          </a:p>
        </p:txBody>
      </p:sp>
      <p:pic>
        <p:nvPicPr>
          <p:cNvPr id="1856" name="Google Shape;1856;p54"/>
          <p:cNvPicPr preferRelativeResize="0"/>
          <p:nvPr/>
        </p:nvPicPr>
        <p:blipFill rotWithShape="1">
          <a:blip r:embed="rId3">
            <a:alphaModFix/>
          </a:blip>
          <a:srcRect b="0" l="3632" r="2267" t="0"/>
          <a:stretch/>
        </p:blipFill>
        <p:spPr>
          <a:xfrm>
            <a:off x="1114575" y="1409925"/>
            <a:ext cx="4302275" cy="1571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7" name="Google Shape;1857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00700" y="3085875"/>
            <a:ext cx="2057400" cy="64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1" name="Shape 1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2" name="Google Shape;1862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8913" y="1664775"/>
            <a:ext cx="7106175" cy="2730450"/>
          </a:xfrm>
          <a:prstGeom prst="rect">
            <a:avLst/>
          </a:prstGeom>
          <a:noFill/>
          <a:ln>
            <a:noFill/>
          </a:ln>
        </p:spPr>
      </p:pic>
      <p:sp>
        <p:nvSpPr>
          <p:cNvPr id="1863" name="Google Shape;1863;p55"/>
          <p:cNvSpPr txBox="1"/>
          <p:nvPr/>
        </p:nvSpPr>
        <p:spPr>
          <a:xfrm>
            <a:off x="762350" y="618075"/>
            <a:ext cx="47982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rPr>
              <a:t>Поэкспериментируем</a:t>
            </a:r>
            <a:r>
              <a:rPr b="1" lang="en" sz="2800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rPr>
              <a:t> с Learning Rate</a:t>
            </a:r>
            <a:endParaRPr b="1" sz="2800">
              <a:solidFill>
                <a:schemeClr val="dk1"/>
              </a:solidFill>
              <a:latin typeface="Bitter"/>
              <a:ea typeface="Bitter"/>
              <a:cs typeface="Bitter"/>
              <a:sym typeface="Bitter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7" name="Shape 1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8" name="Google Shape;1868;p56"/>
          <p:cNvSpPr txBox="1"/>
          <p:nvPr/>
        </p:nvSpPr>
        <p:spPr>
          <a:xfrm>
            <a:off x="1291575" y="1925250"/>
            <a:ext cx="6861900" cy="17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itter"/>
              <a:buAutoNum type="arabicPeriod"/>
            </a:pPr>
            <a:r>
              <a:rPr lang="en" sz="1800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rPr>
              <a:t>Позволяет находить оптимальное решение для любых функций</a:t>
            </a:r>
            <a:endParaRPr sz="1800">
              <a:solidFill>
                <a:schemeClr val="dk1"/>
              </a:solidFill>
              <a:latin typeface="Bitter"/>
              <a:ea typeface="Bitter"/>
              <a:cs typeface="Bitter"/>
              <a:sym typeface="Bitter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itter"/>
              <a:buAutoNum type="arabicPeriod"/>
            </a:pPr>
            <a:r>
              <a:rPr lang="en" sz="1800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rPr>
              <a:t>Прост в реализации</a:t>
            </a:r>
            <a:endParaRPr sz="1800">
              <a:solidFill>
                <a:schemeClr val="dk1"/>
              </a:solidFill>
              <a:latin typeface="Bitter"/>
              <a:ea typeface="Bitter"/>
              <a:cs typeface="Bitter"/>
              <a:sym typeface="Bitter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itter"/>
              <a:buAutoNum type="arabicPeriod"/>
            </a:pPr>
            <a:r>
              <a:rPr lang="en" sz="1800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rPr>
              <a:t>Требует загрузки всего датасета в память</a:t>
            </a:r>
            <a:endParaRPr sz="1800">
              <a:solidFill>
                <a:schemeClr val="dk1"/>
              </a:solidFill>
              <a:latin typeface="Bitter"/>
              <a:ea typeface="Bitter"/>
              <a:cs typeface="Bitter"/>
              <a:sym typeface="Bitter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itter"/>
              <a:buAutoNum type="arabicPeriod"/>
            </a:pPr>
            <a:r>
              <a:rPr lang="en" sz="1800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rPr>
              <a:t>Медленный</a:t>
            </a:r>
            <a:endParaRPr sz="1800">
              <a:solidFill>
                <a:schemeClr val="dk1"/>
              </a:solidFill>
              <a:latin typeface="Bitter"/>
              <a:ea typeface="Bitter"/>
              <a:cs typeface="Bitter"/>
              <a:sym typeface="Bitter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2" name="Shape 1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3" name="Google Shape;1873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7300" y="671900"/>
            <a:ext cx="5791900" cy="4379475"/>
          </a:xfrm>
          <a:prstGeom prst="rect">
            <a:avLst/>
          </a:prstGeom>
          <a:noFill/>
          <a:ln>
            <a:noFill/>
          </a:ln>
        </p:spPr>
      </p:pic>
      <p:sp>
        <p:nvSpPr>
          <p:cNvPr id="1874" name="Google Shape;1874;p57"/>
          <p:cNvSpPr txBox="1"/>
          <p:nvPr>
            <p:ph idx="1" type="subTitle"/>
          </p:nvPr>
        </p:nvSpPr>
        <p:spPr>
          <a:xfrm>
            <a:off x="1310000" y="129200"/>
            <a:ext cx="59865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Bitter"/>
                <a:ea typeface="Bitter"/>
                <a:cs typeface="Bitter"/>
                <a:sym typeface="Bitter"/>
              </a:rPr>
              <a:t>Stochastic Gradient Descent</a:t>
            </a:r>
            <a:endParaRPr b="1">
              <a:latin typeface="Bitter"/>
              <a:ea typeface="Bitter"/>
              <a:cs typeface="Bitter"/>
              <a:sym typeface="Bit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78" name="Shape 1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9" name="Google Shape;1879;p58"/>
          <p:cNvPicPr preferRelativeResize="0"/>
          <p:nvPr/>
        </p:nvPicPr>
        <p:blipFill rotWithShape="1">
          <a:blip r:embed="rId3">
            <a:alphaModFix/>
          </a:blip>
          <a:srcRect b="0" l="2489" r="5310" t="0"/>
          <a:stretch/>
        </p:blipFill>
        <p:spPr>
          <a:xfrm>
            <a:off x="84100" y="893700"/>
            <a:ext cx="4182100" cy="275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0" name="Google Shape;1880;p58"/>
          <p:cNvPicPr preferRelativeResize="0"/>
          <p:nvPr/>
        </p:nvPicPr>
        <p:blipFill rotWithShape="1">
          <a:blip r:embed="rId4">
            <a:alphaModFix/>
          </a:blip>
          <a:srcRect b="0" l="3860" r="-3860" t="0"/>
          <a:stretch/>
        </p:blipFill>
        <p:spPr>
          <a:xfrm>
            <a:off x="75075" y="3720975"/>
            <a:ext cx="1971675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1" name="Google Shape;1881;p5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58250" y="893700"/>
            <a:ext cx="4610097" cy="64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2" name="Google Shape;1882;p5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458250" y="1616175"/>
            <a:ext cx="3721675" cy="536325"/>
          </a:xfrm>
          <a:prstGeom prst="rect">
            <a:avLst/>
          </a:prstGeom>
          <a:noFill/>
          <a:ln>
            <a:noFill/>
          </a:ln>
        </p:spPr>
      </p:pic>
      <p:sp>
        <p:nvSpPr>
          <p:cNvPr id="1883" name="Google Shape;1883;p58"/>
          <p:cNvSpPr txBox="1"/>
          <p:nvPr/>
        </p:nvSpPr>
        <p:spPr>
          <a:xfrm>
            <a:off x="7925" y="132200"/>
            <a:ext cx="4258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rPr>
              <a:t>Простая реализация</a:t>
            </a:r>
            <a:endParaRPr b="1" sz="2800">
              <a:solidFill>
                <a:schemeClr val="dk1"/>
              </a:solidFill>
              <a:latin typeface="Bitter"/>
              <a:ea typeface="Bitter"/>
              <a:cs typeface="Bitter"/>
              <a:sym typeface="Bitter"/>
            </a:endParaRPr>
          </a:p>
        </p:txBody>
      </p:sp>
      <p:sp>
        <p:nvSpPr>
          <p:cNvPr id="1884" name="Google Shape;1884;p58"/>
          <p:cNvSpPr txBox="1"/>
          <p:nvPr/>
        </p:nvSpPr>
        <p:spPr>
          <a:xfrm>
            <a:off x="4458250" y="132200"/>
            <a:ext cx="4258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rPr>
              <a:t>Sklearn</a:t>
            </a:r>
            <a:endParaRPr b="1" sz="2800">
              <a:solidFill>
                <a:schemeClr val="dk1"/>
              </a:solidFill>
              <a:latin typeface="Bitter"/>
              <a:ea typeface="Bitter"/>
              <a:cs typeface="Bitter"/>
              <a:sym typeface="Bitter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8" name="Shape 1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9" name="Google Shape;1889;p59"/>
          <p:cNvSpPr txBox="1"/>
          <p:nvPr/>
        </p:nvSpPr>
        <p:spPr>
          <a:xfrm>
            <a:off x="1243500" y="1544250"/>
            <a:ext cx="6861900" cy="20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itter"/>
              <a:buAutoNum type="arabicPeriod"/>
            </a:pPr>
            <a:r>
              <a:rPr lang="en" sz="1800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rPr>
              <a:t>Позволяет находить оптимальное решение для любых функций</a:t>
            </a:r>
            <a:endParaRPr sz="1800">
              <a:solidFill>
                <a:schemeClr val="dk1"/>
              </a:solidFill>
              <a:latin typeface="Bitter"/>
              <a:ea typeface="Bitter"/>
              <a:cs typeface="Bitter"/>
              <a:sym typeface="Bitter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itter"/>
              <a:buAutoNum type="arabicPeriod"/>
            </a:pPr>
            <a:r>
              <a:rPr lang="en" sz="1800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rPr>
              <a:t>Прост в реализации</a:t>
            </a:r>
            <a:endParaRPr sz="1800">
              <a:solidFill>
                <a:schemeClr val="dk1"/>
              </a:solidFill>
              <a:latin typeface="Bitter"/>
              <a:ea typeface="Bitter"/>
              <a:cs typeface="Bitter"/>
              <a:sym typeface="Bitter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itter"/>
              <a:buAutoNum type="arabicPeriod"/>
            </a:pPr>
            <a:r>
              <a:rPr lang="en" sz="1800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rPr>
              <a:t>Очень быстрый</a:t>
            </a:r>
            <a:endParaRPr sz="1800">
              <a:solidFill>
                <a:schemeClr val="dk1"/>
              </a:solidFill>
              <a:latin typeface="Bitter"/>
              <a:ea typeface="Bitter"/>
              <a:cs typeface="Bitter"/>
              <a:sym typeface="Bitter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itter"/>
              <a:buAutoNum type="arabicPeriod"/>
            </a:pPr>
            <a:r>
              <a:rPr lang="en" sz="1800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rPr>
              <a:t>Не требует загрузки всего датасета в память</a:t>
            </a:r>
            <a:endParaRPr sz="1800">
              <a:solidFill>
                <a:schemeClr val="dk1"/>
              </a:solidFill>
              <a:latin typeface="Bitter"/>
              <a:ea typeface="Bitter"/>
              <a:cs typeface="Bitter"/>
              <a:sym typeface="Bitter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itter"/>
              <a:buAutoNum type="arabicPeriod"/>
            </a:pPr>
            <a:r>
              <a:rPr lang="en" sz="1800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rPr>
              <a:t>Не всегда сходится</a:t>
            </a:r>
            <a:endParaRPr sz="1800">
              <a:solidFill>
                <a:schemeClr val="dk1"/>
              </a:solidFill>
              <a:latin typeface="Bitter"/>
              <a:ea typeface="Bitter"/>
              <a:cs typeface="Bitter"/>
              <a:sym typeface="Bitter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3" name="Shape 1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" name="Google Shape;1894;p60"/>
          <p:cNvSpPr txBox="1"/>
          <p:nvPr/>
        </p:nvSpPr>
        <p:spPr>
          <a:xfrm>
            <a:off x="1382025" y="75925"/>
            <a:ext cx="69222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rPr>
              <a:t>Сравнение методов</a:t>
            </a:r>
            <a:endParaRPr b="1" sz="2800">
              <a:solidFill>
                <a:schemeClr val="dk1"/>
              </a:solidFill>
              <a:latin typeface="Bitter"/>
              <a:ea typeface="Bitter"/>
              <a:cs typeface="Bitter"/>
              <a:sym typeface="Bit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rPr>
              <a:t>Градиентного спуска</a:t>
            </a:r>
            <a:endParaRPr b="1" sz="2800">
              <a:solidFill>
                <a:schemeClr val="dk1"/>
              </a:solidFill>
              <a:latin typeface="Bitter"/>
              <a:ea typeface="Bitter"/>
              <a:cs typeface="Bitter"/>
              <a:sym typeface="Bitter"/>
            </a:endParaRPr>
          </a:p>
        </p:txBody>
      </p:sp>
      <p:pic>
        <p:nvPicPr>
          <p:cNvPr id="1895" name="Google Shape;1895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1200" y="1202925"/>
            <a:ext cx="5233451" cy="314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1899" name="Shape 1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0" name="Google Shape;1900;p61"/>
          <p:cNvSpPr txBox="1"/>
          <p:nvPr>
            <p:ph type="title"/>
          </p:nvPr>
        </p:nvSpPr>
        <p:spPr>
          <a:xfrm>
            <a:off x="795900" y="292625"/>
            <a:ext cx="6942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Сравнительная таблица</a:t>
            </a:r>
            <a:endParaRPr/>
          </a:p>
        </p:txBody>
      </p:sp>
      <p:pic>
        <p:nvPicPr>
          <p:cNvPr id="1901" name="Google Shape;1901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00" y="1703525"/>
            <a:ext cx="7442676" cy="193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5" name="Shape 1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6" name="Google Shape;1906;p62"/>
          <p:cNvSpPr txBox="1"/>
          <p:nvPr>
            <p:ph type="title"/>
          </p:nvPr>
        </p:nvSpPr>
        <p:spPr>
          <a:xfrm>
            <a:off x="1926100" y="1500900"/>
            <a:ext cx="5290800" cy="214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Но как это применить к данным с нелинейной связью?</a:t>
            </a:r>
            <a:endParaRPr sz="2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3" name="Shape 1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4" name="Google Shape;1734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32895"/>
            <a:ext cx="9144000" cy="2412810"/>
          </a:xfrm>
          <a:prstGeom prst="rect">
            <a:avLst/>
          </a:prstGeom>
          <a:noFill/>
          <a:ln>
            <a:noFill/>
          </a:ln>
        </p:spPr>
      </p:pic>
      <p:sp>
        <p:nvSpPr>
          <p:cNvPr id="1735" name="Google Shape;1735;p36"/>
          <p:cNvSpPr txBox="1"/>
          <p:nvPr/>
        </p:nvSpPr>
        <p:spPr>
          <a:xfrm>
            <a:off x="0" y="289775"/>
            <a:ext cx="82029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rPr>
              <a:t>Связь между переменными может быть положительная, отрицательная или плохая</a:t>
            </a:r>
            <a:endParaRPr sz="2800">
              <a:solidFill>
                <a:schemeClr val="dk1"/>
              </a:solidFill>
              <a:latin typeface="Bitter"/>
              <a:ea typeface="Bitter"/>
              <a:cs typeface="Bitter"/>
              <a:sym typeface="Bitter"/>
            </a:endParaRPr>
          </a:p>
        </p:txBody>
      </p:sp>
      <p:pic>
        <p:nvPicPr>
          <p:cNvPr id="1736" name="Google Shape;1736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27375" y="3308475"/>
            <a:ext cx="2659703" cy="175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1910" name="Shape 1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1" name="Google Shape;1911;p63"/>
          <p:cNvSpPr txBox="1"/>
          <p:nvPr/>
        </p:nvSpPr>
        <p:spPr>
          <a:xfrm>
            <a:off x="1021500" y="132175"/>
            <a:ext cx="56844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rPr>
              <a:t>Сг</a:t>
            </a:r>
            <a:r>
              <a:rPr b="1" lang="en" sz="2800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rPr>
              <a:t>енерируем</a:t>
            </a:r>
            <a:r>
              <a:rPr b="1" lang="en" sz="2800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rPr>
              <a:t> случайный набор данных</a:t>
            </a:r>
            <a:endParaRPr b="1" sz="2800">
              <a:solidFill>
                <a:schemeClr val="dk1"/>
              </a:solidFill>
              <a:latin typeface="Bitter"/>
              <a:ea typeface="Bitter"/>
              <a:cs typeface="Bitter"/>
              <a:sym typeface="Bitter"/>
            </a:endParaRPr>
          </a:p>
        </p:txBody>
      </p:sp>
      <p:pic>
        <p:nvPicPr>
          <p:cNvPr id="1912" name="Google Shape;1912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5275" y="1178875"/>
            <a:ext cx="3962400" cy="73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3" name="Google Shape;1913;p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82250" y="1992575"/>
            <a:ext cx="4468456" cy="292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7" name="Shape 1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8" name="Google Shape;1918;p64"/>
          <p:cNvSpPr txBox="1"/>
          <p:nvPr/>
        </p:nvSpPr>
        <p:spPr>
          <a:xfrm>
            <a:off x="3396875" y="184350"/>
            <a:ext cx="46386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rPr>
              <a:t>Сгенерируем полиномиальные фичи</a:t>
            </a:r>
            <a:endParaRPr b="1" sz="2800">
              <a:solidFill>
                <a:schemeClr val="dk1"/>
              </a:solidFill>
              <a:latin typeface="Bitter"/>
              <a:ea typeface="Bitter"/>
              <a:cs typeface="Bitter"/>
              <a:sym typeface="Bitter"/>
            </a:endParaRPr>
          </a:p>
        </p:txBody>
      </p:sp>
      <p:pic>
        <p:nvPicPr>
          <p:cNvPr id="1919" name="Google Shape;1919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0688" y="1714500"/>
            <a:ext cx="5762625" cy="53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0" name="Google Shape;1920;p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90688" y="2400300"/>
            <a:ext cx="3790950" cy="102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4" name="Shape 1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" name="Google Shape;1925;p65"/>
          <p:cNvSpPr txBox="1"/>
          <p:nvPr>
            <p:ph type="title"/>
          </p:nvPr>
        </p:nvSpPr>
        <p:spPr>
          <a:xfrm>
            <a:off x="1100700" y="445025"/>
            <a:ext cx="6942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Bitter"/>
                <a:ea typeface="Bitter"/>
                <a:cs typeface="Bitter"/>
                <a:sym typeface="Bitter"/>
              </a:rPr>
              <a:t>Полученная модель</a:t>
            </a:r>
            <a:endParaRPr b="1">
              <a:latin typeface="Bitter"/>
              <a:ea typeface="Bitter"/>
              <a:cs typeface="Bitter"/>
              <a:sym typeface="Bitter"/>
            </a:endParaRPr>
          </a:p>
        </p:txBody>
      </p:sp>
      <p:pic>
        <p:nvPicPr>
          <p:cNvPr id="1926" name="Google Shape;1926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4550" y="1266275"/>
            <a:ext cx="4914900" cy="318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0" name="Shape 1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1" name="Google Shape;1931;p66"/>
          <p:cNvSpPr txBox="1"/>
          <p:nvPr/>
        </p:nvSpPr>
        <p:spPr>
          <a:xfrm>
            <a:off x="2505000" y="1833000"/>
            <a:ext cx="41340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rPr>
              <a:t>Ок. Но как выбрать количество эпох для обучения?</a:t>
            </a:r>
            <a:endParaRPr b="1" sz="2800">
              <a:solidFill>
                <a:schemeClr val="dk1"/>
              </a:solidFill>
              <a:latin typeface="Bitter"/>
              <a:ea typeface="Bitter"/>
              <a:cs typeface="Bitter"/>
              <a:sym typeface="Bitter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5" name="Shape 1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6" name="Google Shape;1936;p67"/>
          <p:cNvSpPr txBox="1"/>
          <p:nvPr>
            <p:ph type="title"/>
          </p:nvPr>
        </p:nvSpPr>
        <p:spPr>
          <a:xfrm>
            <a:off x="948300" y="292625"/>
            <a:ext cx="6942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Early stopping.</a:t>
            </a:r>
            <a:endParaRPr/>
          </a:p>
        </p:txBody>
      </p:sp>
      <p:pic>
        <p:nvPicPr>
          <p:cNvPr id="1937" name="Google Shape;1937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6800" y="1169850"/>
            <a:ext cx="5387675" cy="347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1" name="Shape 1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2" name="Google Shape;1942;p68"/>
          <p:cNvSpPr txBox="1"/>
          <p:nvPr/>
        </p:nvSpPr>
        <p:spPr>
          <a:xfrm>
            <a:off x="1394025" y="300450"/>
            <a:ext cx="6922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rPr>
              <a:t>Реализация</a:t>
            </a:r>
            <a:endParaRPr b="1" sz="2800">
              <a:solidFill>
                <a:schemeClr val="dk1"/>
              </a:solidFill>
              <a:latin typeface="Bitter"/>
              <a:ea typeface="Bitter"/>
              <a:cs typeface="Bitter"/>
              <a:sym typeface="Bitter"/>
            </a:endParaRPr>
          </a:p>
        </p:txBody>
      </p:sp>
      <p:pic>
        <p:nvPicPr>
          <p:cNvPr id="1943" name="Google Shape;1943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7325" y="1247775"/>
            <a:ext cx="6229350" cy="264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1947" name="Shape 1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8" name="Google Shape;1948;p69"/>
          <p:cNvSpPr txBox="1"/>
          <p:nvPr/>
        </p:nvSpPr>
        <p:spPr>
          <a:xfrm>
            <a:off x="2243550" y="2048400"/>
            <a:ext cx="51141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rPr>
              <a:t>Линейные модели в задачах классификации.</a:t>
            </a:r>
            <a:endParaRPr b="1" sz="2800">
              <a:solidFill>
                <a:schemeClr val="dk1"/>
              </a:solidFill>
              <a:latin typeface="Bitter"/>
              <a:ea typeface="Bitter"/>
              <a:cs typeface="Bitter"/>
              <a:sym typeface="Bitter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1952" name="Shape 1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3" name="Google Shape;1953;p70"/>
          <p:cNvSpPr txBox="1"/>
          <p:nvPr>
            <p:ph type="title"/>
          </p:nvPr>
        </p:nvSpPr>
        <p:spPr>
          <a:xfrm>
            <a:off x="872100" y="64025"/>
            <a:ext cx="6942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Regression</a:t>
            </a:r>
            <a:endParaRPr/>
          </a:p>
        </p:txBody>
      </p:sp>
      <p:pic>
        <p:nvPicPr>
          <p:cNvPr id="1954" name="Google Shape;1954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2100" y="712925"/>
            <a:ext cx="7044224" cy="360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8" name="Shape 1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9" name="Google Shape;1959;p71"/>
          <p:cNvSpPr txBox="1"/>
          <p:nvPr>
            <p:ph type="title"/>
          </p:nvPr>
        </p:nvSpPr>
        <p:spPr>
          <a:xfrm>
            <a:off x="1100700" y="597425"/>
            <a:ext cx="6942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Как строится предсказание?</a:t>
            </a:r>
            <a:endParaRPr/>
          </a:p>
        </p:txBody>
      </p:sp>
      <p:pic>
        <p:nvPicPr>
          <p:cNvPr id="1960" name="Google Shape;1960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5513" y="1905000"/>
            <a:ext cx="4752975" cy="163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4" name="Shape 1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5" name="Google Shape;1965;p72"/>
          <p:cNvSpPr txBox="1"/>
          <p:nvPr>
            <p:ph type="title"/>
          </p:nvPr>
        </p:nvSpPr>
        <p:spPr>
          <a:xfrm>
            <a:off x="1100700" y="421000"/>
            <a:ext cx="6942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Как же выглядит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функция потерь?</a:t>
            </a:r>
            <a:endParaRPr/>
          </a:p>
        </p:txBody>
      </p:sp>
      <p:pic>
        <p:nvPicPr>
          <p:cNvPr id="1966" name="Google Shape;1966;p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3700" y="1650575"/>
            <a:ext cx="7238374" cy="1568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7" name="Google Shape;1967;p7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1425" y="3467575"/>
            <a:ext cx="7426851" cy="10036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1740" name="Shape 1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" name="Google Shape;1741;p37"/>
          <p:cNvSpPr txBox="1"/>
          <p:nvPr>
            <p:ph idx="1" type="subTitle"/>
          </p:nvPr>
        </p:nvSpPr>
        <p:spPr>
          <a:xfrm>
            <a:off x="1625850" y="988300"/>
            <a:ext cx="5516700" cy="106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Уравнение регрессии</a:t>
            </a:r>
            <a:r>
              <a:rPr lang="en" sz="1800"/>
              <a:t> - это математическая формула, применяемая к независимым переменным с  целью моделирования зависимой переменной.</a:t>
            </a:r>
            <a:endParaRPr sz="1800"/>
          </a:p>
        </p:txBody>
      </p:sp>
      <p:pic>
        <p:nvPicPr>
          <p:cNvPr id="1742" name="Google Shape;1742;p37"/>
          <p:cNvPicPr preferRelativeResize="0"/>
          <p:nvPr/>
        </p:nvPicPr>
        <p:blipFill rotWithShape="1">
          <a:blip r:embed="rId3">
            <a:alphaModFix/>
          </a:blip>
          <a:srcRect b="21229" l="16630" r="23004" t="21777"/>
          <a:stretch/>
        </p:blipFill>
        <p:spPr>
          <a:xfrm>
            <a:off x="1695138" y="2387650"/>
            <a:ext cx="5335774" cy="161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1971" name="Shape 1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2" name="Google Shape;1972;p73"/>
          <p:cNvSpPr txBox="1"/>
          <p:nvPr>
            <p:ph type="title"/>
          </p:nvPr>
        </p:nvSpPr>
        <p:spPr>
          <a:xfrm>
            <a:off x="1100700" y="829575"/>
            <a:ext cx="6942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Тогда частные производные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примут следующий вид</a:t>
            </a:r>
            <a:endParaRPr/>
          </a:p>
        </p:txBody>
      </p:sp>
      <p:pic>
        <p:nvPicPr>
          <p:cNvPr id="1973" name="Google Shape;1973;p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0700" y="2007775"/>
            <a:ext cx="6942599" cy="14858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1977" name="Shape 1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8" name="Google Shape;1978;p74"/>
          <p:cNvSpPr txBox="1"/>
          <p:nvPr>
            <p:ph type="title"/>
          </p:nvPr>
        </p:nvSpPr>
        <p:spPr>
          <a:xfrm>
            <a:off x="1218000" y="87750"/>
            <a:ext cx="5290800" cy="116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Рассмотрим на реальном примере</a:t>
            </a:r>
            <a:endParaRPr sz="2800"/>
          </a:p>
        </p:txBody>
      </p:sp>
      <p:pic>
        <p:nvPicPr>
          <p:cNvPr id="1979" name="Google Shape;1979;p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2675" y="1303400"/>
            <a:ext cx="4728999" cy="2638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0" name="Google Shape;1980;p7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08449" y="1646263"/>
            <a:ext cx="1933575" cy="195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4" name="Shape 1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5" name="Google Shape;1985;p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6425" y="1197925"/>
            <a:ext cx="6153150" cy="108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6" name="Google Shape;1986;p7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46425" y="2436175"/>
            <a:ext cx="4238625" cy="80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90" name="Shape 19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1" name="Google Shape;1991;p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8700" y="177500"/>
            <a:ext cx="5305425" cy="89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2" name="Google Shape;1992;p7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225250"/>
            <a:ext cx="8839201" cy="32606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1996" name="Shape 1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7" name="Google Shape;1997;p77"/>
          <p:cNvSpPr txBox="1"/>
          <p:nvPr>
            <p:ph type="title"/>
          </p:nvPr>
        </p:nvSpPr>
        <p:spPr>
          <a:xfrm>
            <a:off x="1111900" y="539500"/>
            <a:ext cx="3273000" cy="91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1998" name="Google Shape;1998;p77"/>
          <p:cNvSpPr txBox="1"/>
          <p:nvPr>
            <p:ph idx="1" type="subTitle"/>
          </p:nvPr>
        </p:nvSpPr>
        <p:spPr>
          <a:xfrm>
            <a:off x="1292875" y="1837500"/>
            <a:ext cx="4660200" cy="99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Есть вопросы</a:t>
            </a:r>
            <a:r>
              <a:rPr lang="en"/>
              <a:t>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AndreiVolkau@ibagroup.eu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Или в дискорде)</a:t>
            </a:r>
            <a:endParaRPr/>
          </a:p>
        </p:txBody>
      </p:sp>
      <p:sp>
        <p:nvSpPr>
          <p:cNvPr id="1999" name="Google Shape;1999;p77"/>
          <p:cNvSpPr/>
          <p:nvPr/>
        </p:nvSpPr>
        <p:spPr>
          <a:xfrm>
            <a:off x="1261850" y="2896225"/>
            <a:ext cx="5059500" cy="1249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0" name="Google Shape;2000;p77"/>
          <p:cNvSpPr/>
          <p:nvPr/>
        </p:nvSpPr>
        <p:spPr>
          <a:xfrm>
            <a:off x="1261850" y="1712100"/>
            <a:ext cx="5059500" cy="1249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1" name="Google Shape;2001;p77"/>
          <p:cNvSpPr txBox="1"/>
          <p:nvPr/>
        </p:nvSpPr>
        <p:spPr>
          <a:xfrm>
            <a:off x="1345975" y="2018950"/>
            <a:ext cx="57924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rPr>
              <a:t>Меня можно найти:</a:t>
            </a:r>
            <a:endParaRPr b="1" sz="2000">
              <a:solidFill>
                <a:schemeClr val="dk1"/>
              </a:solidFill>
              <a:latin typeface="Bitter"/>
              <a:ea typeface="Bitter"/>
              <a:cs typeface="Bitter"/>
              <a:sym typeface="Bitter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itter"/>
              <a:buChar char="●"/>
            </a:pPr>
            <a:r>
              <a:rPr b="1" lang="en" sz="2000">
                <a:solidFill>
                  <a:schemeClr val="dk1"/>
                </a:solidFill>
                <a:uFill>
                  <a:noFill/>
                </a:uFill>
                <a:latin typeface="Bitter"/>
                <a:ea typeface="Bitter"/>
                <a:cs typeface="Bitter"/>
                <a:sym typeface="Bitter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AndreiVolkau@ibagroup.eu</a:t>
            </a:r>
            <a:endParaRPr b="1" sz="2000">
              <a:solidFill>
                <a:schemeClr val="dk1"/>
              </a:solidFill>
              <a:latin typeface="Bitter"/>
              <a:ea typeface="Bitter"/>
              <a:cs typeface="Bitter"/>
              <a:sym typeface="Bitter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itter"/>
              <a:buChar char="●"/>
            </a:pPr>
            <a:r>
              <a:rPr b="1" lang="en" sz="2000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rPr>
              <a:t>в дискорде). </a:t>
            </a:r>
            <a:endParaRPr b="1" sz="2000">
              <a:solidFill>
                <a:schemeClr val="dk1"/>
              </a:solidFill>
              <a:latin typeface="Bitter"/>
              <a:ea typeface="Bitter"/>
              <a:cs typeface="Bitter"/>
              <a:sym typeface="Bitter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1746" name="Shape 1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7" name="Google Shape;1747;p38"/>
          <p:cNvSpPr txBox="1"/>
          <p:nvPr>
            <p:ph type="title"/>
          </p:nvPr>
        </p:nvSpPr>
        <p:spPr>
          <a:xfrm>
            <a:off x="1100700" y="596675"/>
            <a:ext cx="6942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Bitter"/>
                <a:ea typeface="Bitter"/>
                <a:cs typeface="Bitter"/>
                <a:sym typeface="Bitter"/>
              </a:rPr>
              <a:t>Residual Sum of Squares</a:t>
            </a:r>
            <a:endParaRPr b="1">
              <a:latin typeface="Bitter"/>
              <a:ea typeface="Bitter"/>
              <a:cs typeface="Bitter"/>
              <a:sym typeface="Bitter"/>
            </a:endParaRPr>
          </a:p>
        </p:txBody>
      </p:sp>
      <p:pic>
        <p:nvPicPr>
          <p:cNvPr id="1748" name="Google Shape;1748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4788" y="1788550"/>
            <a:ext cx="7274425" cy="110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2" name="Shape 1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3" name="Google Shape;1753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9711" y="1450000"/>
            <a:ext cx="6864575" cy="22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54" name="Google Shape;1754;p39"/>
          <p:cNvSpPr txBox="1"/>
          <p:nvPr/>
        </p:nvSpPr>
        <p:spPr>
          <a:xfrm>
            <a:off x="1206900" y="246425"/>
            <a:ext cx="58953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4A2ABF"/>
                </a:solidFill>
                <a:latin typeface="Bitter"/>
                <a:ea typeface="Bitter"/>
                <a:cs typeface="Bitter"/>
                <a:sym typeface="Bitter"/>
              </a:rPr>
              <a:t>Пример MNK для регрессии с двумя параметрами</a:t>
            </a:r>
            <a:endParaRPr b="1" sz="2800">
              <a:solidFill>
                <a:srgbClr val="4A2ABF"/>
              </a:solidFill>
              <a:latin typeface="Bitter"/>
              <a:ea typeface="Bitter"/>
              <a:cs typeface="Bitter"/>
              <a:sym typeface="Bitter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8" name="Shape 1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9" name="Google Shape;1759;p40"/>
          <p:cNvSpPr txBox="1"/>
          <p:nvPr>
            <p:ph type="title"/>
          </p:nvPr>
        </p:nvSpPr>
        <p:spPr>
          <a:xfrm>
            <a:off x="1100700" y="597425"/>
            <a:ext cx="6942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МНК в матричной форме</a:t>
            </a:r>
            <a:endParaRPr/>
          </a:p>
        </p:txBody>
      </p:sp>
      <p:pic>
        <p:nvPicPr>
          <p:cNvPr id="1760" name="Google Shape;1760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90813" y="1824038"/>
            <a:ext cx="3762375" cy="149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4" name="Shape 1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5" name="Google Shape;1765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3200" y="1764200"/>
            <a:ext cx="4000500" cy="1038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6" name="Google Shape;1766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9975" y="905149"/>
            <a:ext cx="4859174" cy="317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0" name="Shape 1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1" name="Google Shape;1771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8800" y="789325"/>
            <a:ext cx="5486400" cy="89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2" name="Google Shape;1772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28800" y="1752950"/>
            <a:ext cx="2124075" cy="92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3" name="Google Shape;1773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28800" y="2745150"/>
            <a:ext cx="5972175" cy="122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reign Languages Subject for Middle School - 6th Grade: Italian by Slidesgo">
  <a:themeElements>
    <a:clrScheme name="Simple Light">
      <a:dk1>
        <a:srgbClr val="4A2ABF"/>
      </a:dk1>
      <a:lt1>
        <a:srgbClr val="F3F3F3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4A2AB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